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65" r:id="rId3"/>
    <p:sldId id="259" r:id="rId4"/>
    <p:sldId id="272" r:id="rId5"/>
    <p:sldId id="269" r:id="rId6"/>
    <p:sldId id="270" r:id="rId7"/>
    <p:sldId id="271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18"/>
    <p:restoredTop sz="94648"/>
  </p:normalViewPr>
  <p:slideViewPr>
    <p:cSldViewPr snapToGrid="0" snapToObjects="1">
      <p:cViewPr varScale="1">
        <p:scale>
          <a:sx n="103" d="100"/>
          <a:sy n="103" d="100"/>
        </p:scale>
        <p:origin x="19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0510B-557A-1446-B7E2-77E5944F9E7E}" type="datetimeFigureOut">
              <a:rPr kumimoji="1" lang="zh-CN" altLang="en-US" smtClean="0"/>
              <a:t>2022/1/5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D59A5F-E9B1-F144-BCD8-633972099B6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54709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D59A5F-E9B1-F144-BCD8-633972099B66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84879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8D1D0E-B753-6343-9818-208B355E05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39D61DE-469E-B44B-A37D-01CBC993F0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B26B5B-5096-6346-844D-141FCB5C3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2D69-1615-324D-A84E-BA425B63CF86}" type="datetimeFigureOut">
              <a:rPr kumimoji="1" lang="zh-CN" altLang="en-US" smtClean="0"/>
              <a:t>2022/1/5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6DF61F-BB96-A74D-9DE6-F246B6945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45C289-8031-744F-B760-21E6531D3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3C5C-BFD1-CD43-8EC5-138DCCBE44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84765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7EF8CC-5526-064C-AD23-BC9AC8B5F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02052F6-BAF9-004E-B569-541B7554B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775556-299B-B341-96C6-421E30581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2D69-1615-324D-A84E-BA425B63CF86}" type="datetimeFigureOut">
              <a:rPr kumimoji="1" lang="zh-CN" altLang="en-US" smtClean="0"/>
              <a:t>2022/1/5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5A9945-0E35-B342-AB45-D7A3AE0A7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04E5CDB-C3E9-3C49-B61B-047882B5F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3C5C-BFD1-CD43-8EC5-138DCCBE44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8309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47D84E-6EDD-8E48-ADFE-9AF5FC090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DEE0752-5AD1-8643-8AE7-F5DFABB6C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8D209F-0682-1048-ADE1-F53A2178C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2D69-1615-324D-A84E-BA425B63CF86}" type="datetimeFigureOut">
              <a:rPr kumimoji="1" lang="zh-CN" altLang="en-US" smtClean="0"/>
              <a:t>2022/1/5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DFCFC7F-ABB5-8E48-A52B-EC106E173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FD7465-6334-6342-8E1F-37444E8F2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3C5C-BFD1-CD43-8EC5-138DCCBE44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29120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D79603-28BC-BE44-8153-85765DF77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FEFF76-E594-8F41-A7E4-F88E872883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BB0645A-9716-D644-B7C1-D613D444F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7D7043A-0F1B-2E42-822A-29F952415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2D69-1615-324D-A84E-BA425B63CF86}" type="datetimeFigureOut">
              <a:rPr kumimoji="1" lang="zh-CN" altLang="en-US" smtClean="0"/>
              <a:t>2022/1/5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B935BE-BFBF-5C4C-90DF-900B24D47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4D2C775-27D1-6A42-87F7-CF432A9E6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3C5C-BFD1-CD43-8EC5-138DCCBE44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49818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2C044E-B21F-5A48-9418-E81768C31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639CE32-AD93-804A-86FF-B2EB098C3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ECD4EF4-FDD8-6A4C-A9F5-46C0A86AF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9853B71-3658-F44D-B2CE-B6F4D73AA8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1FC7A0F-4043-8E48-ACF8-2048DABEFC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17F7C53-1848-4C4B-A657-E6B94B7EA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2D69-1615-324D-A84E-BA425B63CF86}" type="datetimeFigureOut">
              <a:rPr kumimoji="1" lang="zh-CN" altLang="en-US" smtClean="0"/>
              <a:t>2022/1/5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E14B22D-97CE-084E-BBB9-E999168F4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19CCC95-DBDB-B941-A2B4-01F12004A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3C5C-BFD1-CD43-8EC5-138DCCBE44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96105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93BA4F-DD2D-BA4F-8734-82FA048E7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6EDAAAD-E6AF-AA45-9E0C-573B82360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2D69-1615-324D-A84E-BA425B63CF86}" type="datetimeFigureOut">
              <a:rPr kumimoji="1" lang="zh-CN" altLang="en-US" smtClean="0"/>
              <a:t>2022/1/5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2448E97-966D-0C44-8243-253A79912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0821AB0-B7D3-AF48-9B32-05332431F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3C5C-BFD1-CD43-8EC5-138DCCBE44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12220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A30E2C0-974B-1842-AC57-895C1DC9E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2D69-1615-324D-A84E-BA425B63CF86}" type="datetimeFigureOut">
              <a:rPr kumimoji="1" lang="zh-CN" altLang="en-US" smtClean="0"/>
              <a:t>2022/1/5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95CE393-E881-0144-93DA-A4536A643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A42CAB-10F2-B148-AA31-D5FEDDC30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3C5C-BFD1-CD43-8EC5-138DCCBE44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10679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97C177-65F6-D047-958A-5E388A098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C5A2DE-9C8D-6C4A-BE37-436614816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F3EF67A-5C1E-0048-93A8-EFE004B2CF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8DF3A59-D55E-184E-91DE-F68C25CEB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2D69-1615-324D-A84E-BA425B63CF86}" type="datetimeFigureOut">
              <a:rPr kumimoji="1" lang="zh-CN" altLang="en-US" smtClean="0"/>
              <a:t>2022/1/5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6740432-0AF0-F946-84CE-C4FFB5316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4B71839-E7FA-A44F-88B6-2E45F0698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3C5C-BFD1-CD43-8EC5-138DCCBE44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14227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D40CE7-6E91-6543-BE3B-7C8DB91E4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ECBE94B-FBF3-6845-A51E-CD54C4D360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58C840E-93B5-AB4C-987B-17702EE2AB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96C44A8-FB43-DE4A-A669-7C3118AAD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2D69-1615-324D-A84E-BA425B63CF86}" type="datetimeFigureOut">
              <a:rPr kumimoji="1" lang="zh-CN" altLang="en-US" smtClean="0"/>
              <a:t>2022/1/5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2694F14-CD1A-C740-92FA-53713B606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FA4DACE-4733-D944-A90D-6D5A16D96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3C5C-BFD1-CD43-8EC5-138DCCBE44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95709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1FCEA7-73AF-2241-A0A6-31813C9D5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D6105E2-C0F5-5641-B52E-FF73923A32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B90FF72-7010-094F-BE54-E4052B258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2D69-1615-324D-A84E-BA425B63CF86}" type="datetimeFigureOut">
              <a:rPr kumimoji="1" lang="zh-CN" altLang="en-US" smtClean="0"/>
              <a:t>2022/1/5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E543BA-44E3-284A-82E1-D987BB6E3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F763C8-CF6D-284C-AB0E-09240BFDA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3C5C-BFD1-CD43-8EC5-138DCCBE44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76187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A4E1715-C419-4D4B-A23C-A188017D99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44B19E7-4837-FD4C-A161-A65B762D26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60DB6F1-2E2C-2C48-A27C-122C8EFB2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2D69-1615-324D-A84E-BA425B63CF86}" type="datetimeFigureOut">
              <a:rPr kumimoji="1" lang="zh-CN" altLang="en-US" smtClean="0"/>
              <a:t>2022/1/5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420B31-B50E-B348-8046-0E3467FB8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B1066D-D9D7-484C-9693-13739D0F6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03C5C-BFD1-CD43-8EC5-138DCCBE44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94795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63C5C29-F63C-264D-918B-5B0AFEB78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20A5B10-B976-AF44-AA46-D41E6496E8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91C825-95ED-6947-A4E9-107F721FC5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42D69-1615-324D-A84E-BA425B63CF86}" type="datetimeFigureOut">
              <a:rPr kumimoji="1" lang="zh-CN" altLang="en-US" smtClean="0"/>
              <a:t>2022/1/5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CA93C18-2BD9-B349-96FE-D024DCD338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B59576-826B-B544-9863-36B07E4C6C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03C5C-BFD1-CD43-8EC5-138DCCBE44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85774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7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9.png"/><Relationship Id="rId21" Type="http://schemas.microsoft.com/office/2007/relationships/hdphoto" Target="../media/hdphoto9.wdp"/><Relationship Id="rId7" Type="http://schemas.openxmlformats.org/officeDocument/2006/relationships/image" Target="../media/image32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28.png"/><Relationship Id="rId16" Type="http://schemas.openxmlformats.org/officeDocument/2006/relationships/image" Target="../media/image39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microsoft.com/office/2007/relationships/hdphoto" Target="../media/hdphoto7.wdp"/><Relationship Id="rId24" Type="http://schemas.openxmlformats.org/officeDocument/2006/relationships/image" Target="../media/image44.png"/><Relationship Id="rId5" Type="http://schemas.microsoft.com/office/2007/relationships/hdphoto" Target="../media/hdphoto5.wdp"/><Relationship Id="rId15" Type="http://schemas.openxmlformats.org/officeDocument/2006/relationships/image" Target="../media/image38.png"/><Relationship Id="rId23" Type="http://schemas.microsoft.com/office/2007/relationships/hdphoto" Target="../media/hdphoto10.wdp"/><Relationship Id="rId10" Type="http://schemas.openxmlformats.org/officeDocument/2006/relationships/image" Target="../media/image34.png"/><Relationship Id="rId19" Type="http://schemas.microsoft.com/office/2007/relationships/hdphoto" Target="../media/hdphoto8.wdp"/><Relationship Id="rId4" Type="http://schemas.openxmlformats.org/officeDocument/2006/relationships/image" Target="../media/image30.png"/><Relationship Id="rId9" Type="http://schemas.openxmlformats.org/officeDocument/2006/relationships/image" Target="../media/image33.png"/><Relationship Id="rId14" Type="http://schemas.openxmlformats.org/officeDocument/2006/relationships/image" Target="../media/image37.png"/><Relationship Id="rId22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3.jpeg"/><Relationship Id="rId18" Type="http://schemas.microsoft.com/office/2007/relationships/hdphoto" Target="../media/hdphoto13.wdp"/><Relationship Id="rId3" Type="http://schemas.openxmlformats.org/officeDocument/2006/relationships/image" Target="../media/image45.png"/><Relationship Id="rId21" Type="http://schemas.openxmlformats.org/officeDocument/2006/relationships/image" Target="../media/image60.png"/><Relationship Id="rId7" Type="http://schemas.openxmlformats.org/officeDocument/2006/relationships/image" Target="../media/image48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6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1.png"/><Relationship Id="rId5" Type="http://schemas.microsoft.com/office/2007/relationships/hdphoto" Target="../media/hdphoto11.wdp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19" Type="http://schemas.openxmlformats.org/officeDocument/2006/relationships/image" Target="../media/image58.png"/><Relationship Id="rId4" Type="http://schemas.openxmlformats.org/officeDocument/2006/relationships/image" Target="../media/image46.png"/><Relationship Id="rId9" Type="http://schemas.microsoft.com/office/2007/relationships/hdphoto" Target="../media/hdphoto12.wdp"/><Relationship Id="rId14" Type="http://schemas.openxmlformats.org/officeDocument/2006/relationships/image" Target="../media/image54.png"/><Relationship Id="rId22" Type="http://schemas.microsoft.com/office/2007/relationships/hdphoto" Target="../media/hdphoto14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68.png"/><Relationship Id="rId4" Type="http://schemas.openxmlformats.org/officeDocument/2006/relationships/image" Target="../media/image63.png"/><Relationship Id="rId9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BD726648-7517-6243-A657-7837DBB1D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697" y="1037205"/>
            <a:ext cx="1764089" cy="114427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C366262-A6FB-5F4C-AA2F-B3948C6CE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925" y="3591478"/>
            <a:ext cx="1430342" cy="65795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4FA82E9-2E43-5340-BBA8-0CFE4F585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797" y="1949184"/>
            <a:ext cx="1739291" cy="103576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0686040-87A0-7A4B-9D4E-8A326D1653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0186" y="2076619"/>
            <a:ext cx="1430342" cy="1035765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416900F5-D3F8-2342-9A97-53772BF1FF65}"/>
              </a:ext>
            </a:extLst>
          </p:cNvPr>
          <p:cNvSpPr/>
          <p:nvPr/>
        </p:nvSpPr>
        <p:spPr>
          <a:xfrm>
            <a:off x="1200089" y="1222701"/>
            <a:ext cx="1426511" cy="3866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C4EE181-8A10-064F-BBC7-53B496BACB0D}"/>
              </a:ext>
            </a:extLst>
          </p:cNvPr>
          <p:cNvSpPr/>
          <p:nvPr/>
        </p:nvSpPr>
        <p:spPr>
          <a:xfrm>
            <a:off x="1208776" y="2393705"/>
            <a:ext cx="1365725" cy="4264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7C1BBC8-9C72-2A4D-A0FC-CD463FBFFB5D}"/>
              </a:ext>
            </a:extLst>
          </p:cNvPr>
          <p:cNvSpPr/>
          <p:nvPr/>
        </p:nvSpPr>
        <p:spPr>
          <a:xfrm>
            <a:off x="5223973" y="2555713"/>
            <a:ext cx="1426511" cy="3866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CFF6367-F1A9-E942-B36C-2D00AAB8FD9F}"/>
              </a:ext>
            </a:extLst>
          </p:cNvPr>
          <p:cNvSpPr/>
          <p:nvPr/>
        </p:nvSpPr>
        <p:spPr>
          <a:xfrm>
            <a:off x="5159830" y="3727135"/>
            <a:ext cx="1426511" cy="3866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BE56A41-7049-E64B-8E49-21D08E2FC3F1}"/>
              </a:ext>
            </a:extLst>
          </p:cNvPr>
          <p:cNvSpPr txBox="1"/>
          <p:nvPr/>
        </p:nvSpPr>
        <p:spPr>
          <a:xfrm>
            <a:off x="147764" y="1239447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DUB1</a:t>
            </a:r>
            <a:endParaRPr kumimoji="1" lang="zh-CN" altLang="en-US" b="1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6A13A06-2B4F-F94B-BF9B-D71CE4A364DB}"/>
              </a:ext>
            </a:extLst>
          </p:cNvPr>
          <p:cNvSpPr txBox="1"/>
          <p:nvPr/>
        </p:nvSpPr>
        <p:spPr>
          <a:xfrm>
            <a:off x="4216839" y="1436652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DUB1</a:t>
            </a:r>
            <a:endParaRPr kumimoji="1" lang="zh-CN" altLang="en-US" b="1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6BA1C07-F8EA-0841-A9C7-7C6F5970F580}"/>
              </a:ext>
            </a:extLst>
          </p:cNvPr>
          <p:cNvSpPr txBox="1"/>
          <p:nvPr/>
        </p:nvSpPr>
        <p:spPr>
          <a:xfrm>
            <a:off x="4105387" y="3678745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β-Actin</a:t>
            </a:r>
            <a:endParaRPr kumimoji="1" lang="zh-CN" altLang="en-US" b="1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5865EDF-8871-3246-9CF2-982907336BF8}"/>
              </a:ext>
            </a:extLst>
          </p:cNvPr>
          <p:cNvSpPr txBox="1"/>
          <p:nvPr/>
        </p:nvSpPr>
        <p:spPr>
          <a:xfrm>
            <a:off x="208724" y="2473887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TAZ</a:t>
            </a:r>
            <a:endParaRPr kumimoji="1" lang="zh-CN" altLang="en-US" b="1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E59EFC6-709F-1346-83CF-73F49698710D}"/>
              </a:ext>
            </a:extLst>
          </p:cNvPr>
          <p:cNvSpPr txBox="1"/>
          <p:nvPr/>
        </p:nvSpPr>
        <p:spPr>
          <a:xfrm>
            <a:off x="4226966" y="2639456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TAZ</a:t>
            </a:r>
            <a:endParaRPr kumimoji="1" lang="zh-CN" altLang="en-US" b="1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9CE4507-A650-C849-BAC1-8BAE3B230125}"/>
              </a:ext>
            </a:extLst>
          </p:cNvPr>
          <p:cNvSpPr txBox="1"/>
          <p:nvPr/>
        </p:nvSpPr>
        <p:spPr>
          <a:xfrm>
            <a:off x="8278891" y="2867536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TAZ</a:t>
            </a:r>
            <a:endParaRPr kumimoji="1" lang="zh-CN" altLang="en-US" b="1" dirty="0"/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A9C32117-E92B-5D4C-AE43-73B7696DCF28}"/>
              </a:ext>
            </a:extLst>
          </p:cNvPr>
          <p:cNvCxnSpPr>
            <a:cxnSpLocks/>
          </p:cNvCxnSpPr>
          <p:nvPr/>
        </p:nvCxnSpPr>
        <p:spPr>
          <a:xfrm flipH="1">
            <a:off x="2628599" y="1666294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ABC5A58C-4299-1743-83C8-FFEADA317FE3}"/>
              </a:ext>
            </a:extLst>
          </p:cNvPr>
          <p:cNvSpPr txBox="1"/>
          <p:nvPr/>
        </p:nvSpPr>
        <p:spPr>
          <a:xfrm>
            <a:off x="2932775" y="1513892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DE78CB2C-82CF-4E40-9130-7FEDCC680D0C}"/>
              </a:ext>
            </a:extLst>
          </p:cNvPr>
          <p:cNvCxnSpPr>
            <a:cxnSpLocks/>
          </p:cNvCxnSpPr>
          <p:nvPr/>
        </p:nvCxnSpPr>
        <p:spPr>
          <a:xfrm flipH="1">
            <a:off x="6858544" y="1778941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E0BED626-1186-E549-854B-034CB2566A76}"/>
              </a:ext>
            </a:extLst>
          </p:cNvPr>
          <p:cNvSpPr txBox="1"/>
          <p:nvPr/>
        </p:nvSpPr>
        <p:spPr>
          <a:xfrm>
            <a:off x="7162720" y="1626539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075C857B-3B3B-0443-965E-D3674335E12F}"/>
              </a:ext>
            </a:extLst>
          </p:cNvPr>
          <p:cNvCxnSpPr>
            <a:cxnSpLocks/>
          </p:cNvCxnSpPr>
          <p:nvPr/>
        </p:nvCxnSpPr>
        <p:spPr>
          <a:xfrm flipH="1">
            <a:off x="2687728" y="2710024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8AF30B53-53AB-D14F-A7DA-00AA84E4B35C}"/>
              </a:ext>
            </a:extLst>
          </p:cNvPr>
          <p:cNvSpPr txBox="1"/>
          <p:nvPr/>
        </p:nvSpPr>
        <p:spPr>
          <a:xfrm>
            <a:off x="2991904" y="2557622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55kd</a:t>
            </a:r>
            <a:endParaRPr kumimoji="1" lang="zh-CN" altLang="en-US" sz="1400" b="1" dirty="0"/>
          </a:p>
        </p:txBody>
      </p: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38A5766C-E9D9-D948-AE1B-CABA5DC98E76}"/>
              </a:ext>
            </a:extLst>
          </p:cNvPr>
          <p:cNvCxnSpPr>
            <a:cxnSpLocks/>
          </p:cNvCxnSpPr>
          <p:nvPr/>
        </p:nvCxnSpPr>
        <p:spPr>
          <a:xfrm flipH="1">
            <a:off x="6633832" y="2881673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49B82DC9-5D90-8349-883D-8B081C56E9ED}"/>
              </a:ext>
            </a:extLst>
          </p:cNvPr>
          <p:cNvSpPr txBox="1"/>
          <p:nvPr/>
        </p:nvSpPr>
        <p:spPr>
          <a:xfrm>
            <a:off x="6938008" y="2729271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55kd</a:t>
            </a:r>
            <a:endParaRPr kumimoji="1" lang="zh-CN" altLang="en-US" sz="1400" b="1" dirty="0"/>
          </a:p>
        </p:txBody>
      </p: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3F47FA15-2AC4-CC40-8EB3-34567F7CEB35}"/>
              </a:ext>
            </a:extLst>
          </p:cNvPr>
          <p:cNvCxnSpPr>
            <a:cxnSpLocks/>
          </p:cNvCxnSpPr>
          <p:nvPr/>
        </p:nvCxnSpPr>
        <p:spPr>
          <a:xfrm flipH="1">
            <a:off x="10742482" y="3199080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24382C3D-3130-C24D-93B3-C27AA536D78E}"/>
              </a:ext>
            </a:extLst>
          </p:cNvPr>
          <p:cNvSpPr txBox="1"/>
          <p:nvPr/>
        </p:nvSpPr>
        <p:spPr>
          <a:xfrm>
            <a:off x="11046658" y="3046678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55kd</a:t>
            </a:r>
            <a:endParaRPr kumimoji="1" lang="zh-CN" altLang="en-US" sz="1400" b="1" dirty="0"/>
          </a:p>
        </p:txBody>
      </p: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41983384-E2B2-1E43-8D74-C3210E415F48}"/>
              </a:ext>
            </a:extLst>
          </p:cNvPr>
          <p:cNvCxnSpPr>
            <a:cxnSpLocks/>
          </p:cNvCxnSpPr>
          <p:nvPr/>
        </p:nvCxnSpPr>
        <p:spPr>
          <a:xfrm flipH="1">
            <a:off x="6655220" y="4036550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B5A9B418-5D06-5F4B-B1D7-DE86AB23CCC3}"/>
              </a:ext>
            </a:extLst>
          </p:cNvPr>
          <p:cNvSpPr txBox="1"/>
          <p:nvPr/>
        </p:nvSpPr>
        <p:spPr>
          <a:xfrm>
            <a:off x="6959396" y="3884148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40kd</a:t>
            </a:r>
            <a:endParaRPr kumimoji="1" lang="zh-CN" altLang="en-US" sz="1400" b="1" dirty="0"/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0E4EDCB5-D73B-3045-95AE-7032DB0DDC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632" y="3555486"/>
            <a:ext cx="2669351" cy="837951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1D548E34-76F4-1A46-A518-AF2FB62D1A38}"/>
              </a:ext>
            </a:extLst>
          </p:cNvPr>
          <p:cNvSpPr txBox="1"/>
          <p:nvPr/>
        </p:nvSpPr>
        <p:spPr>
          <a:xfrm>
            <a:off x="22942" y="378017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β-Actin</a:t>
            </a:r>
            <a:endParaRPr kumimoji="1" lang="zh-CN" altLang="en-US" b="1" dirty="0"/>
          </a:p>
        </p:txBody>
      </p: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A34FBC76-7FDD-E340-ABD4-619A335D0E38}"/>
              </a:ext>
            </a:extLst>
          </p:cNvPr>
          <p:cNvCxnSpPr>
            <a:cxnSpLocks/>
          </p:cNvCxnSpPr>
          <p:nvPr/>
        </p:nvCxnSpPr>
        <p:spPr>
          <a:xfrm flipH="1">
            <a:off x="2501939" y="4066654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C057A2F0-4454-FE4C-B3DD-97764BFE9F9F}"/>
              </a:ext>
            </a:extLst>
          </p:cNvPr>
          <p:cNvSpPr txBox="1"/>
          <p:nvPr/>
        </p:nvSpPr>
        <p:spPr>
          <a:xfrm>
            <a:off x="2806115" y="3914252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40kd</a:t>
            </a:r>
            <a:endParaRPr kumimoji="1" lang="zh-CN" altLang="en-US" sz="1400" b="1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F3631E3-EB39-4A40-987B-3F956654FDEC}"/>
              </a:ext>
            </a:extLst>
          </p:cNvPr>
          <p:cNvSpPr/>
          <p:nvPr/>
        </p:nvSpPr>
        <p:spPr>
          <a:xfrm>
            <a:off x="986351" y="3712499"/>
            <a:ext cx="1493134" cy="4853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pic>
        <p:nvPicPr>
          <p:cNvPr id="53" name="图片 52">
            <a:extLst>
              <a:ext uri="{FF2B5EF4-FFF2-40B4-BE49-F238E27FC236}">
                <a16:creationId xmlns:a16="http://schemas.microsoft.com/office/drawing/2014/main" id="{8BF92363-23A7-884D-8B3B-111C679AAF0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8775" b="19452"/>
          <a:stretch/>
        </p:blipFill>
        <p:spPr>
          <a:xfrm>
            <a:off x="9130139" y="1685542"/>
            <a:ext cx="1316580" cy="559324"/>
          </a:xfrm>
          <a:prstGeom prst="rect">
            <a:avLst/>
          </a:prstGeom>
          <a:ln w="19050">
            <a:noFill/>
          </a:ln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E3980123-2F59-B844-BA20-030934FB949D}"/>
              </a:ext>
            </a:extLst>
          </p:cNvPr>
          <p:cNvSpPr/>
          <p:nvPr/>
        </p:nvSpPr>
        <p:spPr>
          <a:xfrm>
            <a:off x="9254767" y="1905158"/>
            <a:ext cx="1191952" cy="3866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650A838-0BE7-2448-BFFC-06819924F564}"/>
              </a:ext>
            </a:extLst>
          </p:cNvPr>
          <p:cNvSpPr txBox="1"/>
          <p:nvPr/>
        </p:nvSpPr>
        <p:spPr>
          <a:xfrm>
            <a:off x="8245483" y="1924253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Flag</a:t>
            </a:r>
            <a:endParaRPr kumimoji="1" lang="zh-CN" altLang="en-US" b="1" dirty="0"/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538DD48B-2303-5E49-8E30-3DB5D3757F13}"/>
              </a:ext>
            </a:extLst>
          </p:cNvPr>
          <p:cNvCxnSpPr>
            <a:cxnSpLocks/>
          </p:cNvCxnSpPr>
          <p:nvPr/>
        </p:nvCxnSpPr>
        <p:spPr>
          <a:xfrm flipH="1">
            <a:off x="10511405" y="2229021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EE5F04F3-9936-AC4F-8B3F-A7E7BAD95971}"/>
              </a:ext>
            </a:extLst>
          </p:cNvPr>
          <p:cNvSpPr txBox="1"/>
          <p:nvPr/>
        </p:nvSpPr>
        <p:spPr>
          <a:xfrm>
            <a:off x="10815581" y="2076619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A53634D-CD9C-074D-AF79-6E6703E3DF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81072" y="3508726"/>
            <a:ext cx="1661410" cy="1217609"/>
          </a:xfrm>
          <a:prstGeom prst="rect">
            <a:avLst/>
          </a:prstGeom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id="{C2451604-62F5-554C-869C-01AC08A7A9DF}"/>
              </a:ext>
            </a:extLst>
          </p:cNvPr>
          <p:cNvSpPr/>
          <p:nvPr/>
        </p:nvSpPr>
        <p:spPr>
          <a:xfrm>
            <a:off x="9198522" y="3850798"/>
            <a:ext cx="1426511" cy="3866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801D593-C9EE-E647-9978-296B8BBA4CE3}"/>
              </a:ext>
            </a:extLst>
          </p:cNvPr>
          <p:cNvSpPr txBox="1"/>
          <p:nvPr/>
        </p:nvSpPr>
        <p:spPr>
          <a:xfrm>
            <a:off x="8042185" y="382354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β-Actin</a:t>
            </a:r>
            <a:endParaRPr kumimoji="1" lang="zh-CN" altLang="en-US" b="1" dirty="0"/>
          </a:p>
        </p:txBody>
      </p: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45D492AF-48CF-D142-8419-9CC71EDAB8F6}"/>
              </a:ext>
            </a:extLst>
          </p:cNvPr>
          <p:cNvCxnSpPr>
            <a:cxnSpLocks/>
          </p:cNvCxnSpPr>
          <p:nvPr/>
        </p:nvCxnSpPr>
        <p:spPr>
          <a:xfrm flipH="1">
            <a:off x="10673858" y="4131433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>
            <a:extLst>
              <a:ext uri="{FF2B5EF4-FFF2-40B4-BE49-F238E27FC236}">
                <a16:creationId xmlns:a16="http://schemas.microsoft.com/office/drawing/2014/main" id="{6B943411-0939-0941-BC8A-688A9C8BC2A1}"/>
              </a:ext>
            </a:extLst>
          </p:cNvPr>
          <p:cNvSpPr txBox="1"/>
          <p:nvPr/>
        </p:nvSpPr>
        <p:spPr>
          <a:xfrm>
            <a:off x="10978034" y="3979031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40kd</a:t>
            </a:r>
            <a:endParaRPr kumimoji="1" lang="zh-CN" altLang="en-US" sz="1400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857BDB8-C95E-774E-A867-D00CC82403D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1533" y="2674324"/>
            <a:ext cx="1333500" cy="635000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04AE6A28-16CD-624F-B648-A6AF2F64A98C}"/>
              </a:ext>
            </a:extLst>
          </p:cNvPr>
          <p:cNvSpPr/>
          <p:nvPr/>
        </p:nvSpPr>
        <p:spPr>
          <a:xfrm>
            <a:off x="9161663" y="2813926"/>
            <a:ext cx="1426511" cy="3866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0198C1D-72C7-E44E-96AF-9BAE5DB62D7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92016" y="1166480"/>
            <a:ext cx="1438372" cy="1125319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36E2A44A-6891-1C4C-A0BC-38DC6D865186}"/>
              </a:ext>
            </a:extLst>
          </p:cNvPr>
          <p:cNvSpPr/>
          <p:nvPr/>
        </p:nvSpPr>
        <p:spPr>
          <a:xfrm>
            <a:off x="5297390" y="1419344"/>
            <a:ext cx="1426511" cy="3866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CD18608-FD9F-6941-B9B9-4B5C44AA9556}"/>
              </a:ext>
            </a:extLst>
          </p:cNvPr>
          <p:cNvSpPr txBox="1"/>
          <p:nvPr/>
        </p:nvSpPr>
        <p:spPr>
          <a:xfrm>
            <a:off x="166255" y="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Figure2</a:t>
            </a:r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8C5DB93-3655-0E43-89BB-FAC6A68C5A71}"/>
              </a:ext>
            </a:extLst>
          </p:cNvPr>
          <p:cNvSpPr txBox="1"/>
          <p:nvPr/>
        </p:nvSpPr>
        <p:spPr>
          <a:xfrm>
            <a:off x="222738" y="69166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</a:t>
            </a:r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5437842-B02F-1B46-8C98-DF00CA9B23A4}"/>
              </a:ext>
            </a:extLst>
          </p:cNvPr>
          <p:cNvSpPr txBox="1"/>
          <p:nvPr/>
        </p:nvSpPr>
        <p:spPr>
          <a:xfrm>
            <a:off x="4192859" y="80288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ABAFD82-4E74-FF46-ACC2-3592D42BD995}"/>
              </a:ext>
            </a:extLst>
          </p:cNvPr>
          <p:cNvSpPr txBox="1"/>
          <p:nvPr/>
        </p:nvSpPr>
        <p:spPr>
          <a:xfrm>
            <a:off x="8318810" y="89210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5253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89CB8AD-5A87-124F-81E3-F64A7A3A7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890" y="1601897"/>
            <a:ext cx="1355045" cy="115947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CAA74C3-EE3E-5241-BCC1-31761F74F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836" y="1601897"/>
            <a:ext cx="1166456" cy="91500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77F87B3-4B08-E740-A8F4-78C27E6D70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4637" y="573898"/>
            <a:ext cx="1697298" cy="97088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FF9C859-98B9-AA48-A71C-856957CF7C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278" y="486022"/>
            <a:ext cx="1571573" cy="9638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DD42CE2-8BD5-CB4A-A1ED-AE62C1DF6F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3494">
            <a:off x="6938802" y="2698001"/>
            <a:ext cx="1280524" cy="1033028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BC58A4F7-447E-9B4F-B60B-4057F14735EA}"/>
              </a:ext>
            </a:extLst>
          </p:cNvPr>
          <p:cNvSpPr/>
          <p:nvPr/>
        </p:nvSpPr>
        <p:spPr>
          <a:xfrm>
            <a:off x="1745128" y="910431"/>
            <a:ext cx="1351360" cy="4819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B75D1E9-EDC7-9740-A0A2-B4EE62F056DB}"/>
              </a:ext>
            </a:extLst>
          </p:cNvPr>
          <p:cNvSpPr/>
          <p:nvPr/>
        </p:nvSpPr>
        <p:spPr>
          <a:xfrm>
            <a:off x="1830575" y="1728913"/>
            <a:ext cx="1351360" cy="4819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474FACE-7027-0244-8C81-57D33934BD31}"/>
              </a:ext>
            </a:extLst>
          </p:cNvPr>
          <p:cNvSpPr/>
          <p:nvPr/>
        </p:nvSpPr>
        <p:spPr>
          <a:xfrm>
            <a:off x="6903384" y="818364"/>
            <a:ext cx="1351360" cy="4819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BDFACF2-17D5-5E4F-A3F7-08D5EB25937E}"/>
              </a:ext>
            </a:extLst>
          </p:cNvPr>
          <p:cNvSpPr/>
          <p:nvPr/>
        </p:nvSpPr>
        <p:spPr>
          <a:xfrm>
            <a:off x="6987219" y="1866041"/>
            <a:ext cx="1351360" cy="4819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86AA154-6CB4-8340-8DE6-D27931533EAF}"/>
              </a:ext>
            </a:extLst>
          </p:cNvPr>
          <p:cNvSpPr/>
          <p:nvPr/>
        </p:nvSpPr>
        <p:spPr>
          <a:xfrm>
            <a:off x="6903384" y="2836066"/>
            <a:ext cx="1351360" cy="4819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3015922-970E-0646-A49B-4A8D37B60F1B}"/>
              </a:ext>
            </a:extLst>
          </p:cNvPr>
          <p:cNvSpPr txBox="1"/>
          <p:nvPr/>
        </p:nvSpPr>
        <p:spPr>
          <a:xfrm>
            <a:off x="458895" y="972564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DUB1</a:t>
            </a:r>
            <a:endParaRPr kumimoji="1" lang="zh-CN" altLang="en-US" b="1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5B28DEB-696F-BE48-96FD-F473730FAB58}"/>
              </a:ext>
            </a:extLst>
          </p:cNvPr>
          <p:cNvSpPr txBox="1"/>
          <p:nvPr/>
        </p:nvSpPr>
        <p:spPr>
          <a:xfrm>
            <a:off x="504882" y="289353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β-Actin</a:t>
            </a:r>
            <a:endParaRPr kumimoji="1" lang="zh-CN" altLang="en-US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0893AD7-EC1F-8744-9B46-30001DC229C0}"/>
              </a:ext>
            </a:extLst>
          </p:cNvPr>
          <p:cNvSpPr txBox="1"/>
          <p:nvPr/>
        </p:nvSpPr>
        <p:spPr>
          <a:xfrm>
            <a:off x="519855" y="1866041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TAZ</a:t>
            </a:r>
            <a:endParaRPr kumimoji="1" lang="zh-CN" altLang="en-US" b="1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F9F3E45-8B5D-2D4D-8DD1-25ED6E3856E5}"/>
              </a:ext>
            </a:extLst>
          </p:cNvPr>
          <p:cNvSpPr txBox="1"/>
          <p:nvPr/>
        </p:nvSpPr>
        <p:spPr>
          <a:xfrm>
            <a:off x="5802728" y="874672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DUB1</a:t>
            </a:r>
            <a:endParaRPr kumimoji="1" lang="zh-CN" altLang="en-US" b="1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C520255-AAE5-C449-B6FC-7DC0E7704683}"/>
              </a:ext>
            </a:extLst>
          </p:cNvPr>
          <p:cNvSpPr txBox="1"/>
          <p:nvPr/>
        </p:nvSpPr>
        <p:spPr>
          <a:xfrm>
            <a:off x="5813523" y="3029849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β-Actin</a:t>
            </a:r>
            <a:endParaRPr kumimoji="1" lang="zh-CN" altLang="en-US" b="1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29CCBE1-03E1-5D41-8E70-8A724B866E2C}"/>
              </a:ext>
            </a:extLst>
          </p:cNvPr>
          <p:cNvSpPr txBox="1"/>
          <p:nvPr/>
        </p:nvSpPr>
        <p:spPr>
          <a:xfrm>
            <a:off x="6012214" y="1866041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TAZ</a:t>
            </a:r>
            <a:endParaRPr kumimoji="1" lang="zh-CN" altLang="en-US" b="1" dirty="0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5A2C73FA-85E1-3844-B930-FD4934850881}"/>
              </a:ext>
            </a:extLst>
          </p:cNvPr>
          <p:cNvCxnSpPr>
            <a:cxnSpLocks/>
          </p:cNvCxnSpPr>
          <p:nvPr/>
        </p:nvCxnSpPr>
        <p:spPr>
          <a:xfrm flipH="1">
            <a:off x="3235609" y="1302773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0842D2B8-AB70-CF43-A641-5C85AFC5A227}"/>
              </a:ext>
            </a:extLst>
          </p:cNvPr>
          <p:cNvSpPr txBox="1"/>
          <p:nvPr/>
        </p:nvSpPr>
        <p:spPr>
          <a:xfrm>
            <a:off x="3539785" y="1150371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B0036145-00CF-4F46-B552-20DE2EE2B05B}"/>
              </a:ext>
            </a:extLst>
          </p:cNvPr>
          <p:cNvCxnSpPr>
            <a:cxnSpLocks/>
          </p:cNvCxnSpPr>
          <p:nvPr/>
        </p:nvCxnSpPr>
        <p:spPr>
          <a:xfrm flipH="1">
            <a:off x="3248244" y="2067533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18FADA47-98E8-AC47-9C18-73DE8A3C7E09}"/>
              </a:ext>
            </a:extLst>
          </p:cNvPr>
          <p:cNvSpPr txBox="1"/>
          <p:nvPr/>
        </p:nvSpPr>
        <p:spPr>
          <a:xfrm>
            <a:off x="3552420" y="1915131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50kd</a:t>
            </a:r>
            <a:endParaRPr kumimoji="1" lang="zh-CN" altLang="en-US" sz="1400" b="1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C8C63E14-CE51-3249-86B5-814154070844}"/>
              </a:ext>
            </a:extLst>
          </p:cNvPr>
          <p:cNvCxnSpPr>
            <a:cxnSpLocks/>
          </p:cNvCxnSpPr>
          <p:nvPr/>
        </p:nvCxnSpPr>
        <p:spPr>
          <a:xfrm flipH="1">
            <a:off x="8364532" y="1242517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DFC8063B-BC47-5545-BFDD-6ED1D3DCBB89}"/>
              </a:ext>
            </a:extLst>
          </p:cNvPr>
          <p:cNvSpPr txBox="1"/>
          <p:nvPr/>
        </p:nvSpPr>
        <p:spPr>
          <a:xfrm>
            <a:off x="8668708" y="1090115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4E8007DF-7696-9C43-BACF-4142490EDEA7}"/>
              </a:ext>
            </a:extLst>
          </p:cNvPr>
          <p:cNvCxnSpPr>
            <a:cxnSpLocks/>
          </p:cNvCxnSpPr>
          <p:nvPr/>
        </p:nvCxnSpPr>
        <p:spPr>
          <a:xfrm flipH="1">
            <a:off x="8423661" y="2286247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B77E2251-9CBC-2C44-8B1E-CE987B7C2EA5}"/>
              </a:ext>
            </a:extLst>
          </p:cNvPr>
          <p:cNvSpPr txBox="1"/>
          <p:nvPr/>
        </p:nvSpPr>
        <p:spPr>
          <a:xfrm>
            <a:off x="8727837" y="2133845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50kd</a:t>
            </a:r>
            <a:endParaRPr kumimoji="1" lang="zh-CN" altLang="en-US" sz="1400" b="1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9AAC95B2-AC8E-3A41-962F-F35ECBE52D69}"/>
              </a:ext>
            </a:extLst>
          </p:cNvPr>
          <p:cNvCxnSpPr>
            <a:cxnSpLocks/>
          </p:cNvCxnSpPr>
          <p:nvPr/>
        </p:nvCxnSpPr>
        <p:spPr>
          <a:xfrm flipH="1">
            <a:off x="8114477" y="3243806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FA192708-2A05-534C-A12E-0C8B99DA5FDD}"/>
              </a:ext>
            </a:extLst>
          </p:cNvPr>
          <p:cNvSpPr txBox="1"/>
          <p:nvPr/>
        </p:nvSpPr>
        <p:spPr>
          <a:xfrm>
            <a:off x="8418653" y="3091404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40kd</a:t>
            </a:r>
            <a:endParaRPr kumimoji="1" lang="zh-CN" altLang="en-US" sz="1400" b="1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E825585-8A05-7742-8A2E-260838743F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5773" y="2724950"/>
            <a:ext cx="1297918" cy="599039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3C0FFFA9-20B9-5848-B3F6-F03D6C76B673}"/>
              </a:ext>
            </a:extLst>
          </p:cNvPr>
          <p:cNvSpPr/>
          <p:nvPr/>
        </p:nvSpPr>
        <p:spPr>
          <a:xfrm>
            <a:off x="1830575" y="2788044"/>
            <a:ext cx="1351360" cy="4819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2BE7F09D-ABE3-D442-B982-896EC27F7426}"/>
              </a:ext>
            </a:extLst>
          </p:cNvPr>
          <p:cNvCxnSpPr>
            <a:cxnSpLocks/>
          </p:cNvCxnSpPr>
          <p:nvPr/>
        </p:nvCxnSpPr>
        <p:spPr>
          <a:xfrm flipH="1">
            <a:off x="3181935" y="3213585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47C4C76D-A940-654D-ACE3-8C14A31E5E17}"/>
              </a:ext>
            </a:extLst>
          </p:cNvPr>
          <p:cNvSpPr txBox="1"/>
          <p:nvPr/>
        </p:nvSpPr>
        <p:spPr>
          <a:xfrm>
            <a:off x="3486111" y="3061183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40kd</a:t>
            </a:r>
            <a:endParaRPr kumimoji="1" lang="zh-CN" altLang="en-US" sz="14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4296255-564F-D849-9BAA-74383705CA53}"/>
              </a:ext>
            </a:extLst>
          </p:cNvPr>
          <p:cNvSpPr txBox="1"/>
          <p:nvPr/>
        </p:nvSpPr>
        <p:spPr>
          <a:xfrm>
            <a:off x="312234" y="53525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</a:t>
            </a:r>
            <a:endParaRPr kumimoji="1"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E824CD6-CE1D-A64F-8B66-C26AE7E29DF4}"/>
              </a:ext>
            </a:extLst>
          </p:cNvPr>
          <p:cNvSpPr txBox="1"/>
          <p:nvPr/>
        </p:nvSpPr>
        <p:spPr>
          <a:xfrm>
            <a:off x="5954751" y="49065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7447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5EC0DE6-3B55-3144-A1EB-56DD8CB93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279443" y="2429311"/>
            <a:ext cx="1283285" cy="37880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36073D5-580A-324D-B61F-7A6FE738D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9" y="3094994"/>
            <a:ext cx="1283286" cy="33400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C847911-1431-2947-8D89-A657241D3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9734" y="754338"/>
            <a:ext cx="1545240" cy="559693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9428EE28-00E5-EB4B-ACC7-5A94CED426B7}"/>
              </a:ext>
            </a:extLst>
          </p:cNvPr>
          <p:cNvSpPr/>
          <p:nvPr/>
        </p:nvSpPr>
        <p:spPr>
          <a:xfrm>
            <a:off x="3268460" y="838129"/>
            <a:ext cx="1243270" cy="4819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3F98162-AF00-9646-9C35-3CC7ABACD003}"/>
              </a:ext>
            </a:extLst>
          </p:cNvPr>
          <p:cNvSpPr txBox="1"/>
          <p:nvPr/>
        </p:nvSpPr>
        <p:spPr>
          <a:xfrm>
            <a:off x="2246325" y="950746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DUB1</a:t>
            </a:r>
            <a:endParaRPr kumimoji="1" lang="zh-CN" altLang="en-US" b="1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EB13F250-AF32-994E-ACD1-7A484897D43E}"/>
              </a:ext>
            </a:extLst>
          </p:cNvPr>
          <p:cNvCxnSpPr>
            <a:cxnSpLocks/>
          </p:cNvCxnSpPr>
          <p:nvPr/>
        </p:nvCxnSpPr>
        <p:spPr>
          <a:xfrm flipH="1">
            <a:off x="4650851" y="1230471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06F763D1-003D-0849-AE86-C7D2E5B9235B}"/>
              </a:ext>
            </a:extLst>
          </p:cNvPr>
          <p:cNvSpPr txBox="1"/>
          <p:nvPr/>
        </p:nvSpPr>
        <p:spPr>
          <a:xfrm>
            <a:off x="4983317" y="1088886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71B9A14-559F-7C48-937B-36B6CD40B90B}"/>
              </a:ext>
            </a:extLst>
          </p:cNvPr>
          <p:cNvSpPr txBox="1"/>
          <p:nvPr/>
        </p:nvSpPr>
        <p:spPr>
          <a:xfrm>
            <a:off x="2344653" y="1668786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TAZ</a:t>
            </a:r>
            <a:endParaRPr kumimoji="1" lang="zh-CN" altLang="en-US" b="1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A19C7068-43A5-8547-A83B-2ADEBDE82450}"/>
              </a:ext>
            </a:extLst>
          </p:cNvPr>
          <p:cNvCxnSpPr>
            <a:cxnSpLocks/>
          </p:cNvCxnSpPr>
          <p:nvPr/>
        </p:nvCxnSpPr>
        <p:spPr>
          <a:xfrm flipH="1">
            <a:off x="4597703" y="1901213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CACF8649-AD9C-234F-8CC9-E2B7269E9081}"/>
              </a:ext>
            </a:extLst>
          </p:cNvPr>
          <p:cNvSpPr txBox="1"/>
          <p:nvPr/>
        </p:nvSpPr>
        <p:spPr>
          <a:xfrm>
            <a:off x="5030528" y="1781930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50kd</a:t>
            </a:r>
            <a:endParaRPr kumimoji="1" lang="zh-CN" altLang="en-US" sz="1400" b="1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941168DE-8769-B443-8C5C-014459947507}"/>
              </a:ext>
            </a:extLst>
          </p:cNvPr>
          <p:cNvSpPr/>
          <p:nvPr/>
        </p:nvSpPr>
        <p:spPr>
          <a:xfrm>
            <a:off x="3262608" y="3036659"/>
            <a:ext cx="1243270" cy="4819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EA01CA8-EC97-5048-8DF1-AFECBFE76869}"/>
              </a:ext>
            </a:extLst>
          </p:cNvPr>
          <p:cNvSpPr txBox="1"/>
          <p:nvPr/>
        </p:nvSpPr>
        <p:spPr>
          <a:xfrm>
            <a:off x="2037590" y="2376954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Histone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3</a:t>
            </a:r>
            <a:endParaRPr kumimoji="1" lang="zh-CN" altLang="en-US" b="1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12BC276B-26B4-574E-9FC6-C27A42E83F50}"/>
              </a:ext>
            </a:extLst>
          </p:cNvPr>
          <p:cNvCxnSpPr>
            <a:cxnSpLocks/>
          </p:cNvCxnSpPr>
          <p:nvPr/>
        </p:nvCxnSpPr>
        <p:spPr>
          <a:xfrm flipH="1">
            <a:off x="4571949" y="2624595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FB5512DD-9CD3-0F48-A45B-F6EB0F4464FF}"/>
              </a:ext>
            </a:extLst>
          </p:cNvPr>
          <p:cNvSpPr txBox="1"/>
          <p:nvPr/>
        </p:nvSpPr>
        <p:spPr>
          <a:xfrm>
            <a:off x="5004774" y="2505312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10kd</a:t>
            </a:r>
            <a:endParaRPr kumimoji="1" lang="zh-CN" altLang="en-US" sz="1400" b="1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8457476-9496-8049-9C3E-7E5F76421100}"/>
              </a:ext>
            </a:extLst>
          </p:cNvPr>
          <p:cNvSpPr/>
          <p:nvPr/>
        </p:nvSpPr>
        <p:spPr>
          <a:xfrm>
            <a:off x="3280231" y="2350907"/>
            <a:ext cx="1243270" cy="4819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FE49D35-9B8D-554D-A879-3D1A6D4EE4E9}"/>
              </a:ext>
            </a:extLst>
          </p:cNvPr>
          <p:cNvSpPr txBox="1"/>
          <p:nvPr/>
        </p:nvSpPr>
        <p:spPr>
          <a:xfrm>
            <a:off x="2152292" y="3094994"/>
            <a:ext cx="1001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Tubulin</a:t>
            </a:r>
            <a:endParaRPr kumimoji="1" lang="zh-CN" altLang="en-US" b="1" dirty="0"/>
          </a:p>
        </p:txBody>
      </p: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90D2D6E0-2B1E-914A-B9DC-840F84720C13}"/>
              </a:ext>
            </a:extLst>
          </p:cNvPr>
          <p:cNvCxnSpPr>
            <a:cxnSpLocks/>
          </p:cNvCxnSpPr>
          <p:nvPr/>
        </p:nvCxnSpPr>
        <p:spPr>
          <a:xfrm flipH="1">
            <a:off x="4553508" y="3295337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47E56E07-067B-A24B-AC4B-5EAF95FF14A4}"/>
              </a:ext>
            </a:extLst>
          </p:cNvPr>
          <p:cNvSpPr txBox="1"/>
          <p:nvPr/>
        </p:nvSpPr>
        <p:spPr>
          <a:xfrm>
            <a:off x="4986333" y="3176054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55kd</a:t>
            </a:r>
            <a:endParaRPr kumimoji="1" lang="zh-CN" altLang="en-US" sz="1400" b="1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91F786F-30EF-EE41-95F6-3CDA5D9890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7608" y="903040"/>
            <a:ext cx="1157782" cy="694669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C2A0F79F-D887-DA46-A845-4E8514EE88B4}"/>
              </a:ext>
            </a:extLst>
          </p:cNvPr>
          <p:cNvSpPr/>
          <p:nvPr/>
        </p:nvSpPr>
        <p:spPr>
          <a:xfrm>
            <a:off x="7837608" y="965174"/>
            <a:ext cx="1048157" cy="4819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578EE9F-089F-084A-92FD-991DA1C486F5}"/>
              </a:ext>
            </a:extLst>
          </p:cNvPr>
          <p:cNvSpPr txBox="1"/>
          <p:nvPr/>
        </p:nvSpPr>
        <p:spPr>
          <a:xfrm>
            <a:off x="6695863" y="1085589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IP:DUB1</a:t>
            </a:r>
          </a:p>
          <a:p>
            <a:r>
              <a:rPr kumimoji="1" lang="en-US" altLang="zh-CN" sz="1400" b="1" dirty="0"/>
              <a:t>IB:TAZ</a:t>
            </a:r>
            <a:endParaRPr kumimoji="1" lang="zh-CN" altLang="en-US" b="1" dirty="0"/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5D0A92F7-0DFC-5A44-97D1-BB0E6D1A8D6F}"/>
              </a:ext>
            </a:extLst>
          </p:cNvPr>
          <p:cNvCxnSpPr>
            <a:cxnSpLocks/>
          </p:cNvCxnSpPr>
          <p:nvPr/>
        </p:nvCxnSpPr>
        <p:spPr>
          <a:xfrm flipH="1">
            <a:off x="9097338" y="1279459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8B590FFF-3615-2A45-943F-09B2BF8FB6FF}"/>
              </a:ext>
            </a:extLst>
          </p:cNvPr>
          <p:cNvSpPr txBox="1"/>
          <p:nvPr/>
        </p:nvSpPr>
        <p:spPr>
          <a:xfrm>
            <a:off x="9450002" y="1125570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55kd</a:t>
            </a:r>
            <a:endParaRPr kumimoji="1" lang="zh-CN" altLang="en-US" sz="1400" b="1" dirty="0"/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97D673E8-5D74-A140-91B2-00317BA361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1845" y="2624595"/>
            <a:ext cx="1206869" cy="644041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D11552A7-F887-204B-85DD-0DA87322CA8F}"/>
              </a:ext>
            </a:extLst>
          </p:cNvPr>
          <p:cNvSpPr/>
          <p:nvPr/>
        </p:nvSpPr>
        <p:spPr>
          <a:xfrm>
            <a:off x="7837608" y="2661290"/>
            <a:ext cx="1048157" cy="4819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8B70F10-EC44-4041-B9DF-081055D6C169}"/>
              </a:ext>
            </a:extLst>
          </p:cNvPr>
          <p:cNvSpPr txBox="1"/>
          <p:nvPr/>
        </p:nvSpPr>
        <p:spPr>
          <a:xfrm>
            <a:off x="6706927" y="2648968"/>
            <a:ext cx="912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IP:TAZ</a:t>
            </a:r>
          </a:p>
          <a:p>
            <a:r>
              <a:rPr kumimoji="1" lang="en-US" altLang="zh-CN" sz="1400" b="1" dirty="0"/>
              <a:t>IB:DUB1</a:t>
            </a:r>
            <a:endParaRPr kumimoji="1" lang="zh-CN" altLang="en-US" b="1" dirty="0"/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332ED12F-5576-1A4A-8FF8-484656622CF3}"/>
              </a:ext>
            </a:extLst>
          </p:cNvPr>
          <p:cNvCxnSpPr>
            <a:cxnSpLocks/>
          </p:cNvCxnSpPr>
          <p:nvPr/>
        </p:nvCxnSpPr>
        <p:spPr>
          <a:xfrm flipH="1">
            <a:off x="8987353" y="2996934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F6046835-F296-B945-A5A2-C6D51C80BE50}"/>
              </a:ext>
            </a:extLst>
          </p:cNvPr>
          <p:cNvSpPr txBox="1"/>
          <p:nvPr/>
        </p:nvSpPr>
        <p:spPr>
          <a:xfrm>
            <a:off x="9304530" y="2843046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BCF0C971-52A7-4B42-AA72-20E302E589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3099723" y="1692219"/>
            <a:ext cx="1497980" cy="289798"/>
          </a:xfrm>
          <a:prstGeom prst="rect">
            <a:avLst/>
          </a:prstGeom>
          <a:ln w="19050">
            <a:noFill/>
          </a:ln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817930B4-1AAC-C443-B5CB-6DCBBB6002B2}"/>
              </a:ext>
            </a:extLst>
          </p:cNvPr>
          <p:cNvSpPr/>
          <p:nvPr/>
        </p:nvSpPr>
        <p:spPr>
          <a:xfrm>
            <a:off x="3262609" y="1600908"/>
            <a:ext cx="1243270" cy="4372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4C4A67D-5336-6D47-AFA6-338751053A23}"/>
              </a:ext>
            </a:extLst>
          </p:cNvPr>
          <p:cNvSpPr txBox="1"/>
          <p:nvPr/>
        </p:nvSpPr>
        <p:spPr>
          <a:xfrm>
            <a:off x="1650380" y="35683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</a:t>
            </a:r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D1E7140-0B60-FE4E-A2E5-D668C2ABB656}"/>
              </a:ext>
            </a:extLst>
          </p:cNvPr>
          <p:cNvSpPr txBox="1"/>
          <p:nvPr/>
        </p:nvSpPr>
        <p:spPr>
          <a:xfrm>
            <a:off x="6713034" y="44604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</a:t>
            </a:r>
            <a:endParaRPr kumimoji="1"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FE02B75-B6EE-BD4C-8C48-84FDDE6E370B}"/>
              </a:ext>
            </a:extLst>
          </p:cNvPr>
          <p:cNvSpPr txBox="1"/>
          <p:nvPr/>
        </p:nvSpPr>
        <p:spPr>
          <a:xfrm>
            <a:off x="446049" y="245327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Figure5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8830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游戏机&#10;&#10;描述已自动生成">
            <a:extLst>
              <a:ext uri="{FF2B5EF4-FFF2-40B4-BE49-F238E27FC236}">
                <a16:creationId xmlns:a16="http://schemas.microsoft.com/office/drawing/2014/main" id="{13D71D6B-808D-B14B-80F0-D52CB30BCA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1822" y="838386"/>
            <a:ext cx="2304314" cy="215196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C89D70CB-1ACF-F748-96DC-4872BE04C6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3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7804" r="10145" b="19308"/>
          <a:stretch/>
        </p:blipFill>
        <p:spPr>
          <a:xfrm>
            <a:off x="1793688" y="2901418"/>
            <a:ext cx="2302579" cy="1724821"/>
          </a:xfrm>
          <a:prstGeom prst="rect">
            <a:avLst/>
          </a:prstGeom>
          <a:ln w="19050">
            <a:noFill/>
          </a:ln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960F477D-081E-4B44-B849-85C228A3D518}"/>
              </a:ext>
            </a:extLst>
          </p:cNvPr>
          <p:cNvSpPr/>
          <p:nvPr/>
        </p:nvSpPr>
        <p:spPr>
          <a:xfrm>
            <a:off x="1849263" y="2957445"/>
            <a:ext cx="2191428" cy="16127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1B1D5DF-754A-2240-AFDB-D58A5D11D414}"/>
              </a:ext>
            </a:extLst>
          </p:cNvPr>
          <p:cNvSpPr txBox="1"/>
          <p:nvPr/>
        </p:nvSpPr>
        <p:spPr>
          <a:xfrm>
            <a:off x="765810" y="3520440"/>
            <a:ext cx="870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DUB1</a:t>
            </a:r>
            <a:endParaRPr kumimoji="1" lang="en" altLang="zh-CN" sz="1400" b="1" dirty="0"/>
          </a:p>
          <a:p>
            <a:r>
              <a:rPr kumimoji="1" lang="en" altLang="zh-CN" sz="1400" b="1" dirty="0"/>
              <a:t>variants</a:t>
            </a:r>
            <a:endParaRPr kumimoji="1" lang="zh-CN" altLang="en-US" sz="1400" b="1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7EEA897-CBFB-8F4B-ADC4-2AB6F8DD70D5}"/>
              </a:ext>
            </a:extLst>
          </p:cNvPr>
          <p:cNvSpPr/>
          <p:nvPr/>
        </p:nvSpPr>
        <p:spPr>
          <a:xfrm>
            <a:off x="6860907" y="1107984"/>
            <a:ext cx="2191428" cy="16127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7087A2BC-70A5-3946-9ED9-0DC8E0B207CF}"/>
              </a:ext>
            </a:extLst>
          </p:cNvPr>
          <p:cNvCxnSpPr>
            <a:cxnSpLocks/>
          </p:cNvCxnSpPr>
          <p:nvPr/>
        </p:nvCxnSpPr>
        <p:spPr>
          <a:xfrm flipH="1">
            <a:off x="4151576" y="3338707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03646072-182D-8742-AD7E-8DB9CA11A1DC}"/>
              </a:ext>
            </a:extLst>
          </p:cNvPr>
          <p:cNvSpPr txBox="1"/>
          <p:nvPr/>
        </p:nvSpPr>
        <p:spPr>
          <a:xfrm>
            <a:off x="4584401" y="3219424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D8D30799-D211-8246-B1AC-DC68B30BF124}"/>
              </a:ext>
            </a:extLst>
          </p:cNvPr>
          <p:cNvCxnSpPr>
            <a:cxnSpLocks/>
          </p:cNvCxnSpPr>
          <p:nvPr/>
        </p:nvCxnSpPr>
        <p:spPr>
          <a:xfrm flipH="1">
            <a:off x="4085734" y="4321201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AE4FA23F-6551-8040-8683-6634139BFA68}"/>
              </a:ext>
            </a:extLst>
          </p:cNvPr>
          <p:cNvSpPr txBox="1"/>
          <p:nvPr/>
        </p:nvSpPr>
        <p:spPr>
          <a:xfrm>
            <a:off x="4518559" y="4201918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40kd</a:t>
            </a:r>
            <a:endParaRPr kumimoji="1" lang="zh-CN" altLang="en-US" sz="1400" b="1" dirty="0"/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2F277D6D-6678-5E49-9B4D-BDF630D4F2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7254" y="3059724"/>
            <a:ext cx="2455065" cy="1449971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5A6593E9-1C90-2F41-82C2-74E8510EDBC2}"/>
              </a:ext>
            </a:extLst>
          </p:cNvPr>
          <p:cNvSpPr/>
          <p:nvPr/>
        </p:nvSpPr>
        <p:spPr>
          <a:xfrm>
            <a:off x="6885881" y="3013473"/>
            <a:ext cx="2191428" cy="16127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388D68ED-C0B5-7B42-BA5F-5061AA7FE406}"/>
              </a:ext>
            </a:extLst>
          </p:cNvPr>
          <p:cNvSpPr txBox="1"/>
          <p:nvPr/>
        </p:nvSpPr>
        <p:spPr>
          <a:xfrm>
            <a:off x="5841568" y="1499094"/>
            <a:ext cx="7809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 err="1"/>
              <a:t>IP:Flag</a:t>
            </a:r>
            <a:endParaRPr kumimoji="1" lang="en-US" altLang="zh-CN" sz="1400" b="1" dirty="0"/>
          </a:p>
          <a:p>
            <a:r>
              <a:rPr kumimoji="1" lang="en-US" altLang="zh-CN" sz="1400" b="1" dirty="0" err="1"/>
              <a:t>IB:Myc</a:t>
            </a:r>
            <a:endParaRPr kumimoji="1" lang="zh-CN" altLang="en-US" sz="1400" b="1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79BE0EDC-7804-3549-8BA1-E894EA7C3DF6}"/>
              </a:ext>
            </a:extLst>
          </p:cNvPr>
          <p:cNvSpPr txBox="1"/>
          <p:nvPr/>
        </p:nvSpPr>
        <p:spPr>
          <a:xfrm>
            <a:off x="5889035" y="3451057"/>
            <a:ext cx="870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b="1" dirty="0"/>
              <a:t>  </a:t>
            </a:r>
            <a:r>
              <a:rPr kumimoji="1" lang="en-US" altLang="zh-CN" sz="1400" b="1" dirty="0"/>
              <a:t>TAZ</a:t>
            </a:r>
            <a:endParaRPr kumimoji="1" lang="en" altLang="zh-CN" sz="1400" b="1" dirty="0"/>
          </a:p>
          <a:p>
            <a:r>
              <a:rPr kumimoji="1" lang="en" altLang="zh-CN" sz="1400" b="1" dirty="0"/>
              <a:t>variants</a:t>
            </a:r>
            <a:endParaRPr kumimoji="1" lang="zh-CN" altLang="en-US" sz="1400" b="1" dirty="0"/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8D6463C9-40E0-3F43-AEF4-057869B4076B}"/>
              </a:ext>
            </a:extLst>
          </p:cNvPr>
          <p:cNvCxnSpPr>
            <a:cxnSpLocks/>
          </p:cNvCxnSpPr>
          <p:nvPr/>
        </p:nvCxnSpPr>
        <p:spPr>
          <a:xfrm flipH="1">
            <a:off x="9058211" y="1530043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5CD84F74-7848-6243-A03D-3EA35B4CC9A8}"/>
              </a:ext>
            </a:extLst>
          </p:cNvPr>
          <p:cNvSpPr txBox="1"/>
          <p:nvPr/>
        </p:nvSpPr>
        <p:spPr>
          <a:xfrm>
            <a:off x="9491036" y="1410760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55kd</a:t>
            </a:r>
            <a:endParaRPr kumimoji="1" lang="zh-CN" altLang="en-US" sz="1400" b="1" dirty="0"/>
          </a:p>
        </p:txBody>
      </p: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B6CFA9A5-5747-5E46-B13B-D3E0E28545F4}"/>
              </a:ext>
            </a:extLst>
          </p:cNvPr>
          <p:cNvCxnSpPr>
            <a:cxnSpLocks/>
          </p:cNvCxnSpPr>
          <p:nvPr/>
        </p:nvCxnSpPr>
        <p:spPr>
          <a:xfrm flipH="1">
            <a:off x="9058211" y="3533043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FCFCEF6A-0007-0C46-93E2-D5F9551D273C}"/>
              </a:ext>
            </a:extLst>
          </p:cNvPr>
          <p:cNvSpPr txBox="1"/>
          <p:nvPr/>
        </p:nvSpPr>
        <p:spPr>
          <a:xfrm>
            <a:off x="9491036" y="3413760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55kd</a:t>
            </a:r>
            <a:endParaRPr kumimoji="1" lang="zh-CN" altLang="en-US" sz="1400" b="1" dirty="0"/>
          </a:p>
        </p:txBody>
      </p:sp>
      <p:pic>
        <p:nvPicPr>
          <p:cNvPr id="55" name="图片 54">
            <a:extLst>
              <a:ext uri="{FF2B5EF4-FFF2-40B4-BE49-F238E27FC236}">
                <a16:creationId xmlns:a16="http://schemas.microsoft.com/office/drawing/2014/main" id="{65C59CE0-FF1E-CA4D-BDCF-F4F5B3D53C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3688" y="4829643"/>
            <a:ext cx="2390561" cy="726263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77EEA2DF-E7B8-9647-B8C8-B7F99E44075F}"/>
              </a:ext>
            </a:extLst>
          </p:cNvPr>
          <p:cNvSpPr/>
          <p:nvPr/>
        </p:nvSpPr>
        <p:spPr>
          <a:xfrm>
            <a:off x="1868110" y="4817432"/>
            <a:ext cx="2191428" cy="4975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AEA6F962-25AA-5C44-A2C1-937FBE57647C}"/>
              </a:ext>
            </a:extLst>
          </p:cNvPr>
          <p:cNvCxnSpPr>
            <a:cxnSpLocks/>
          </p:cNvCxnSpPr>
          <p:nvPr/>
        </p:nvCxnSpPr>
        <p:spPr>
          <a:xfrm flipH="1">
            <a:off x="4036072" y="5149806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F896A8A4-DBF5-2643-A221-3D37DCFA9548}"/>
              </a:ext>
            </a:extLst>
          </p:cNvPr>
          <p:cNvSpPr txBox="1"/>
          <p:nvPr/>
        </p:nvSpPr>
        <p:spPr>
          <a:xfrm>
            <a:off x="4468897" y="5030523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55kd</a:t>
            </a:r>
            <a:endParaRPr kumimoji="1" lang="zh-CN" altLang="en-US" sz="1400" b="1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A3282C43-C1DA-6D48-89E5-BBB0A0961AC6}"/>
              </a:ext>
            </a:extLst>
          </p:cNvPr>
          <p:cNvSpPr txBox="1"/>
          <p:nvPr/>
        </p:nvSpPr>
        <p:spPr>
          <a:xfrm>
            <a:off x="944674" y="4912302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 err="1"/>
              <a:t>Myc</a:t>
            </a:r>
            <a:endParaRPr kumimoji="1" lang="zh-CN" altLang="en-US" sz="1400" b="1" dirty="0"/>
          </a:p>
        </p:txBody>
      </p:sp>
      <p:pic>
        <p:nvPicPr>
          <p:cNvPr id="56" name="图片 55">
            <a:extLst>
              <a:ext uri="{FF2B5EF4-FFF2-40B4-BE49-F238E27FC236}">
                <a16:creationId xmlns:a16="http://schemas.microsoft.com/office/drawing/2014/main" id="{D6B06B8B-C685-5242-B11A-BF2C5426391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018" r="17833"/>
          <a:stretch/>
        </p:blipFill>
        <p:spPr>
          <a:xfrm flipV="1">
            <a:off x="1821961" y="1101403"/>
            <a:ext cx="2304314" cy="1675570"/>
          </a:xfrm>
          <a:prstGeom prst="rect">
            <a:avLst/>
          </a:prstGeom>
          <a:ln w="19050">
            <a:noFill/>
          </a:ln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26BA91DE-A2E0-D440-BB65-3501B466B4A1}"/>
              </a:ext>
            </a:extLst>
          </p:cNvPr>
          <p:cNvSpPr/>
          <p:nvPr/>
        </p:nvSpPr>
        <p:spPr>
          <a:xfrm>
            <a:off x="1868110" y="1117305"/>
            <a:ext cx="2191428" cy="16127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EF52740-6B3E-1F40-A5B9-0104E225DBD3}"/>
              </a:ext>
            </a:extLst>
          </p:cNvPr>
          <p:cNvSpPr txBox="1"/>
          <p:nvPr/>
        </p:nvSpPr>
        <p:spPr>
          <a:xfrm>
            <a:off x="718343" y="1568477"/>
            <a:ext cx="7906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 err="1"/>
              <a:t>IP:Myc</a:t>
            </a:r>
            <a:endParaRPr kumimoji="1" lang="en-US" altLang="zh-CN" sz="1400" b="1" dirty="0"/>
          </a:p>
          <a:p>
            <a:r>
              <a:rPr kumimoji="1" lang="en-US" altLang="zh-CN" sz="1400" b="1" dirty="0" err="1"/>
              <a:t>IB:Flag</a:t>
            </a:r>
            <a:endParaRPr kumimoji="1" lang="zh-CN" altLang="en-US" sz="1400" b="1" dirty="0"/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2245D66-5A54-ED40-B57E-6A7D908CC67D}"/>
              </a:ext>
            </a:extLst>
          </p:cNvPr>
          <p:cNvCxnSpPr>
            <a:cxnSpLocks/>
          </p:cNvCxnSpPr>
          <p:nvPr/>
        </p:nvCxnSpPr>
        <p:spPr>
          <a:xfrm flipH="1">
            <a:off x="4274446" y="1564649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C9DAFB0F-9308-944D-987A-FF855189B759}"/>
              </a:ext>
            </a:extLst>
          </p:cNvPr>
          <p:cNvSpPr txBox="1"/>
          <p:nvPr/>
        </p:nvSpPr>
        <p:spPr>
          <a:xfrm>
            <a:off x="4707271" y="1445366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F69BF96D-7ADB-FD49-BBA4-A4A8191C8308}"/>
              </a:ext>
            </a:extLst>
          </p:cNvPr>
          <p:cNvCxnSpPr>
            <a:cxnSpLocks/>
          </p:cNvCxnSpPr>
          <p:nvPr/>
        </p:nvCxnSpPr>
        <p:spPr>
          <a:xfrm flipH="1">
            <a:off x="4151454" y="2467133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1209AED7-4F26-6649-A14C-4E00906ABF1C}"/>
              </a:ext>
            </a:extLst>
          </p:cNvPr>
          <p:cNvSpPr txBox="1"/>
          <p:nvPr/>
        </p:nvSpPr>
        <p:spPr>
          <a:xfrm>
            <a:off x="4584279" y="2347850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40kd</a:t>
            </a:r>
            <a:endParaRPr kumimoji="1" lang="zh-CN" altLang="en-US" sz="1400" b="1" dirty="0"/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id="{51A3A01A-60C4-014C-A84E-872704F442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13495" y="4805043"/>
            <a:ext cx="2302581" cy="613190"/>
          </a:xfrm>
          <a:prstGeom prst="rect">
            <a:avLst/>
          </a:prstGeom>
          <a:ln w="19050">
            <a:noFill/>
          </a:ln>
        </p:spPr>
      </p:pic>
      <p:sp>
        <p:nvSpPr>
          <p:cNvPr id="41" name="矩形 40">
            <a:extLst>
              <a:ext uri="{FF2B5EF4-FFF2-40B4-BE49-F238E27FC236}">
                <a16:creationId xmlns:a16="http://schemas.microsoft.com/office/drawing/2014/main" id="{83F7D687-AED0-B848-A7C0-62305654B632}"/>
              </a:ext>
            </a:extLst>
          </p:cNvPr>
          <p:cNvSpPr/>
          <p:nvPr/>
        </p:nvSpPr>
        <p:spPr>
          <a:xfrm>
            <a:off x="6834664" y="4797586"/>
            <a:ext cx="2191428" cy="4129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86FD8D0-40A2-D249-A0B3-F0512FBC3EF8}"/>
              </a:ext>
            </a:extLst>
          </p:cNvPr>
          <p:cNvSpPr txBox="1"/>
          <p:nvPr/>
        </p:nvSpPr>
        <p:spPr>
          <a:xfrm>
            <a:off x="6067899" y="4842919"/>
            <a:ext cx="5517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Flag</a:t>
            </a:r>
            <a:endParaRPr kumimoji="1" lang="zh-CN" altLang="en-US" sz="1400" b="1" dirty="0"/>
          </a:p>
        </p:txBody>
      </p: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C41E11D2-E2E5-8940-9A68-79D93E413303}"/>
              </a:ext>
            </a:extLst>
          </p:cNvPr>
          <p:cNvCxnSpPr>
            <a:cxnSpLocks/>
          </p:cNvCxnSpPr>
          <p:nvPr/>
        </p:nvCxnSpPr>
        <p:spPr>
          <a:xfrm flipH="1">
            <a:off x="9065930" y="5149806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>
            <a:extLst>
              <a:ext uri="{FF2B5EF4-FFF2-40B4-BE49-F238E27FC236}">
                <a16:creationId xmlns:a16="http://schemas.microsoft.com/office/drawing/2014/main" id="{35A8CAE4-831E-8844-80C7-C571BE9DCD60}"/>
              </a:ext>
            </a:extLst>
          </p:cNvPr>
          <p:cNvSpPr txBox="1"/>
          <p:nvPr/>
        </p:nvSpPr>
        <p:spPr>
          <a:xfrm>
            <a:off x="9498755" y="5030523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0F4B760-410B-664A-9918-E21613C01810}"/>
              </a:ext>
            </a:extLst>
          </p:cNvPr>
          <p:cNvSpPr txBox="1"/>
          <p:nvPr/>
        </p:nvSpPr>
        <p:spPr>
          <a:xfrm>
            <a:off x="156117" y="6690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figure5</a:t>
            </a:r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E154264-0569-3544-8097-2F9BCD9950FC}"/>
              </a:ext>
            </a:extLst>
          </p:cNvPr>
          <p:cNvSpPr txBox="1"/>
          <p:nvPr/>
        </p:nvSpPr>
        <p:spPr>
          <a:xfrm>
            <a:off x="892098" y="80288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F</a:t>
            </a:r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477A869-BFF5-C44B-97EF-14022ABE6756}"/>
              </a:ext>
            </a:extLst>
          </p:cNvPr>
          <p:cNvSpPr txBox="1"/>
          <p:nvPr/>
        </p:nvSpPr>
        <p:spPr>
          <a:xfrm>
            <a:off x="5820937" y="535259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G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82694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E4AFEA4F-E27E-F34D-B6A7-BB8052134596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2742824" y="1040173"/>
            <a:ext cx="1351315" cy="60711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6E9A4C1-7240-2249-9AF5-D83B354983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3477" y="4835810"/>
            <a:ext cx="2890453" cy="65068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109B98B-29B0-4148-8A16-D806BF65F9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9978"/>
          <a:stretch/>
        </p:blipFill>
        <p:spPr>
          <a:xfrm>
            <a:off x="2119666" y="5787508"/>
            <a:ext cx="1333632" cy="53782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580D0F3-EA97-3649-B42A-485844A007AA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8483340" y="4329948"/>
            <a:ext cx="1163644" cy="57940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C7676B2-0B3A-D646-AB10-93C8A20D4D09}"/>
              </a:ext>
            </a:extLst>
          </p:cNvPr>
          <p:cNvPicPr>
            <a:picLocks noChangeAspect="1"/>
          </p:cNvPicPr>
          <p:nvPr/>
        </p:nvPicPr>
        <p:blipFill>
          <a:blip r:embed="rId7">
            <a:grayscl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95078" y="2356291"/>
            <a:ext cx="1099358" cy="64068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A363D41-FE17-BB40-87C1-D4D94846B4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7778" y="1860098"/>
            <a:ext cx="1266361" cy="47839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1CD1B95-20A0-2F4A-A1C7-0E7BDF1E75F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49023"/>
          <a:stretch/>
        </p:blipFill>
        <p:spPr>
          <a:xfrm>
            <a:off x="8487487" y="5558065"/>
            <a:ext cx="1240186" cy="46550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D4D27BF-BD23-B847-9F32-EF3753AB7D2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9099" y="890519"/>
            <a:ext cx="1200900" cy="63699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55AA8E8-214F-4044-8034-0D3FEC46623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69477" y="1646779"/>
            <a:ext cx="1200143" cy="63699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10C185F-9E6B-6847-97DB-7BB61C3641D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09009" y="5484331"/>
            <a:ext cx="1254642" cy="65068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C230187-08E3-5B4E-8723-543F4427436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78209" y="5692302"/>
            <a:ext cx="1166577" cy="61703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FF24F5A-D5E7-4049-931A-2625CD38A62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40611" y="4415768"/>
            <a:ext cx="1333661" cy="511103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199D026B-AE5C-4A46-870E-C70DC39968FE}"/>
              </a:ext>
            </a:extLst>
          </p:cNvPr>
          <p:cNvSpPr/>
          <p:nvPr/>
        </p:nvSpPr>
        <p:spPr>
          <a:xfrm>
            <a:off x="7140173" y="4508443"/>
            <a:ext cx="2516184" cy="3077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E5C7175D-E49B-B64B-AAE7-3343997857DC}"/>
              </a:ext>
            </a:extLst>
          </p:cNvPr>
          <p:cNvCxnSpPr>
            <a:cxnSpLocks/>
          </p:cNvCxnSpPr>
          <p:nvPr/>
        </p:nvCxnSpPr>
        <p:spPr>
          <a:xfrm flipH="1">
            <a:off x="9727090" y="4794239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2115A31A-F640-A54A-8DA7-82CBFFADA4FF}"/>
              </a:ext>
            </a:extLst>
          </p:cNvPr>
          <p:cNvSpPr txBox="1"/>
          <p:nvPr/>
        </p:nvSpPr>
        <p:spPr>
          <a:xfrm>
            <a:off x="10159915" y="4674956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14D6BB9-5598-4C43-A827-5AA2A5475D0A}"/>
              </a:ext>
            </a:extLst>
          </p:cNvPr>
          <p:cNvSpPr txBox="1"/>
          <p:nvPr/>
        </p:nvSpPr>
        <p:spPr>
          <a:xfrm>
            <a:off x="6472738" y="4421836"/>
            <a:ext cx="673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DUB1</a:t>
            </a:r>
            <a:endParaRPr kumimoji="1" lang="zh-CN" altLang="en-US" sz="1400" b="1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FE04C611-E6AA-5841-9362-50F3EDFBEDAD}"/>
              </a:ext>
            </a:extLst>
          </p:cNvPr>
          <p:cNvSpPr/>
          <p:nvPr/>
        </p:nvSpPr>
        <p:spPr>
          <a:xfrm>
            <a:off x="7219629" y="5019545"/>
            <a:ext cx="2582346" cy="43935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ABD674D0-5AAF-4049-B643-3545041AE636}"/>
              </a:ext>
            </a:extLst>
          </p:cNvPr>
          <p:cNvCxnSpPr>
            <a:cxnSpLocks/>
          </p:cNvCxnSpPr>
          <p:nvPr/>
        </p:nvCxnSpPr>
        <p:spPr>
          <a:xfrm flipH="1">
            <a:off x="9832718" y="5195742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D55AC783-3AD2-894A-BE16-ADD239E67DE0}"/>
              </a:ext>
            </a:extLst>
          </p:cNvPr>
          <p:cNvSpPr txBox="1"/>
          <p:nvPr/>
        </p:nvSpPr>
        <p:spPr>
          <a:xfrm>
            <a:off x="10265543" y="5076459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55kd</a:t>
            </a:r>
            <a:endParaRPr kumimoji="1" lang="zh-CN" altLang="en-US" sz="1400" b="1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5F949D8-3D9C-9140-BF01-29370DD49FC1}"/>
              </a:ext>
            </a:extLst>
          </p:cNvPr>
          <p:cNvSpPr txBox="1"/>
          <p:nvPr/>
        </p:nvSpPr>
        <p:spPr>
          <a:xfrm>
            <a:off x="6514009" y="5002854"/>
            <a:ext cx="5191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TAZ</a:t>
            </a:r>
            <a:endParaRPr kumimoji="1" lang="zh-CN" altLang="en-US" sz="1400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C688CF2-6368-4648-B99F-2F9A3C6C1634}"/>
              </a:ext>
            </a:extLst>
          </p:cNvPr>
          <p:cNvSpPr/>
          <p:nvPr/>
        </p:nvSpPr>
        <p:spPr>
          <a:xfrm>
            <a:off x="7246884" y="5633948"/>
            <a:ext cx="2516184" cy="3077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7AF237DF-AA1C-244A-B5BE-1BDBC2444799}"/>
              </a:ext>
            </a:extLst>
          </p:cNvPr>
          <p:cNvCxnSpPr>
            <a:cxnSpLocks/>
          </p:cNvCxnSpPr>
          <p:nvPr/>
        </p:nvCxnSpPr>
        <p:spPr>
          <a:xfrm flipH="1">
            <a:off x="9593822" y="5776582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71FFAA9B-9AFA-4345-8074-8BA832AAED44}"/>
              </a:ext>
            </a:extLst>
          </p:cNvPr>
          <p:cNvSpPr txBox="1"/>
          <p:nvPr/>
        </p:nvSpPr>
        <p:spPr>
          <a:xfrm>
            <a:off x="10026647" y="5657299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40kd</a:t>
            </a:r>
            <a:endParaRPr kumimoji="1" lang="zh-CN" altLang="en-US" sz="1400" b="1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E74F27E-F3EC-944C-9C98-F55FE99036B8}"/>
              </a:ext>
            </a:extLst>
          </p:cNvPr>
          <p:cNvSpPr txBox="1"/>
          <p:nvPr/>
        </p:nvSpPr>
        <p:spPr>
          <a:xfrm>
            <a:off x="1490443" y="4356193"/>
            <a:ext cx="5517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Flag</a:t>
            </a:r>
            <a:endParaRPr kumimoji="1" lang="zh-CN" altLang="en-US" sz="1400" b="1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746E15D0-0FEA-B14F-AB45-24CA31CFB0F2}"/>
              </a:ext>
            </a:extLst>
          </p:cNvPr>
          <p:cNvSpPr/>
          <p:nvPr/>
        </p:nvSpPr>
        <p:spPr>
          <a:xfrm>
            <a:off x="2119666" y="5824555"/>
            <a:ext cx="2516184" cy="3077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D5880C59-BF65-ED4A-BCAB-ED47E9AB651F}"/>
              </a:ext>
            </a:extLst>
          </p:cNvPr>
          <p:cNvCxnSpPr>
            <a:cxnSpLocks/>
          </p:cNvCxnSpPr>
          <p:nvPr/>
        </p:nvCxnSpPr>
        <p:spPr>
          <a:xfrm flipH="1">
            <a:off x="4538810" y="6080297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>
            <a:extLst>
              <a:ext uri="{FF2B5EF4-FFF2-40B4-BE49-F238E27FC236}">
                <a16:creationId xmlns:a16="http://schemas.microsoft.com/office/drawing/2014/main" id="{46D9BAEF-269D-7D40-97B1-7FF4C3FF86F1}"/>
              </a:ext>
            </a:extLst>
          </p:cNvPr>
          <p:cNvSpPr txBox="1"/>
          <p:nvPr/>
        </p:nvSpPr>
        <p:spPr>
          <a:xfrm>
            <a:off x="4971635" y="5961014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40kd</a:t>
            </a:r>
            <a:endParaRPr kumimoji="1" lang="zh-CN" altLang="en-US" sz="1400" b="1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98662072-37DA-C446-A336-FECB535F36B2}"/>
              </a:ext>
            </a:extLst>
          </p:cNvPr>
          <p:cNvSpPr txBox="1"/>
          <p:nvPr/>
        </p:nvSpPr>
        <p:spPr>
          <a:xfrm>
            <a:off x="6454297" y="5655886"/>
            <a:ext cx="800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β-Actin</a:t>
            </a:r>
            <a:endParaRPr kumimoji="1" lang="zh-CN" altLang="en-US" sz="1400" b="1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4B0A933C-667E-4441-9CEC-433C1D7A9970}"/>
              </a:ext>
            </a:extLst>
          </p:cNvPr>
          <p:cNvSpPr txBox="1"/>
          <p:nvPr/>
        </p:nvSpPr>
        <p:spPr>
          <a:xfrm>
            <a:off x="1376100" y="5928444"/>
            <a:ext cx="800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β-Actin</a:t>
            </a:r>
            <a:endParaRPr kumimoji="1" lang="zh-CN" altLang="en-US" sz="1400" b="1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66049E14-B985-2247-989E-708CDD4B3A30}"/>
              </a:ext>
            </a:extLst>
          </p:cNvPr>
          <p:cNvSpPr/>
          <p:nvPr/>
        </p:nvSpPr>
        <p:spPr>
          <a:xfrm>
            <a:off x="2833053" y="1126131"/>
            <a:ext cx="1218609" cy="4853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80A7A7BE-6C2E-9E48-B25C-B9A67D05DE94}"/>
              </a:ext>
            </a:extLst>
          </p:cNvPr>
          <p:cNvSpPr txBox="1"/>
          <p:nvPr/>
        </p:nvSpPr>
        <p:spPr>
          <a:xfrm>
            <a:off x="1816084" y="1244844"/>
            <a:ext cx="673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DUB1</a:t>
            </a:r>
            <a:endParaRPr kumimoji="1" lang="zh-CN" altLang="en-US" sz="1400" b="1" dirty="0"/>
          </a:p>
        </p:txBody>
      </p: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0F973AB0-6E09-4641-B799-41ED957127CA}"/>
              </a:ext>
            </a:extLst>
          </p:cNvPr>
          <p:cNvCxnSpPr>
            <a:cxnSpLocks/>
          </p:cNvCxnSpPr>
          <p:nvPr/>
        </p:nvCxnSpPr>
        <p:spPr>
          <a:xfrm flipH="1">
            <a:off x="4074117" y="1513739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6DD831FC-4C50-4B4A-8BB7-EF9D8D9C9BCC}"/>
              </a:ext>
            </a:extLst>
          </p:cNvPr>
          <p:cNvSpPr txBox="1"/>
          <p:nvPr/>
        </p:nvSpPr>
        <p:spPr>
          <a:xfrm>
            <a:off x="4378293" y="1361337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CB8B2D90-C23D-5949-A1BB-C9FFB5F7AA57}"/>
              </a:ext>
            </a:extLst>
          </p:cNvPr>
          <p:cNvSpPr/>
          <p:nvPr/>
        </p:nvSpPr>
        <p:spPr>
          <a:xfrm>
            <a:off x="2827778" y="1763644"/>
            <a:ext cx="1218609" cy="4853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F1020577-5036-C941-AC7D-18608CB2C289}"/>
              </a:ext>
            </a:extLst>
          </p:cNvPr>
          <p:cNvSpPr txBox="1"/>
          <p:nvPr/>
        </p:nvSpPr>
        <p:spPr>
          <a:xfrm>
            <a:off x="1893285" y="1915880"/>
            <a:ext cx="5191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TAZ</a:t>
            </a:r>
            <a:endParaRPr kumimoji="1" lang="zh-CN" altLang="en-US" sz="1400" b="1" dirty="0"/>
          </a:p>
        </p:txBody>
      </p: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AF402721-D178-9749-8C04-7FB36FF6DEC0}"/>
              </a:ext>
            </a:extLst>
          </p:cNvPr>
          <p:cNvCxnSpPr>
            <a:cxnSpLocks/>
          </p:cNvCxnSpPr>
          <p:nvPr/>
        </p:nvCxnSpPr>
        <p:spPr>
          <a:xfrm flipH="1">
            <a:off x="4068842" y="2117799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F15E0480-C314-7540-9B26-2CFB8195ED2E}"/>
              </a:ext>
            </a:extLst>
          </p:cNvPr>
          <p:cNvSpPr txBox="1"/>
          <p:nvPr/>
        </p:nvSpPr>
        <p:spPr>
          <a:xfrm>
            <a:off x="4373018" y="1965397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55kd</a:t>
            </a:r>
            <a:endParaRPr kumimoji="1" lang="zh-CN" altLang="en-US" sz="1400" b="1" dirty="0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05F11BE3-8799-284E-81A0-518B2AA033F3}"/>
              </a:ext>
            </a:extLst>
          </p:cNvPr>
          <p:cNvSpPr/>
          <p:nvPr/>
        </p:nvSpPr>
        <p:spPr>
          <a:xfrm>
            <a:off x="7351011" y="964678"/>
            <a:ext cx="1218609" cy="4853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E7212283-9C2D-6E4E-9F5D-660B22B8DC62}"/>
              </a:ext>
            </a:extLst>
          </p:cNvPr>
          <p:cNvSpPr txBox="1"/>
          <p:nvPr/>
        </p:nvSpPr>
        <p:spPr>
          <a:xfrm>
            <a:off x="6460797" y="1048325"/>
            <a:ext cx="5517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Flag</a:t>
            </a:r>
            <a:endParaRPr kumimoji="1" lang="zh-CN" altLang="en-US" sz="1400" b="1" dirty="0"/>
          </a:p>
        </p:txBody>
      </p: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9405A2E4-9392-6049-98B3-7EC68996306F}"/>
              </a:ext>
            </a:extLst>
          </p:cNvPr>
          <p:cNvCxnSpPr>
            <a:cxnSpLocks/>
          </p:cNvCxnSpPr>
          <p:nvPr/>
        </p:nvCxnSpPr>
        <p:spPr>
          <a:xfrm flipH="1">
            <a:off x="8622280" y="1258997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308CCEE2-31E6-6541-83A6-71AD2AC0C410}"/>
              </a:ext>
            </a:extLst>
          </p:cNvPr>
          <p:cNvSpPr txBox="1"/>
          <p:nvPr/>
        </p:nvSpPr>
        <p:spPr>
          <a:xfrm>
            <a:off x="8926456" y="1106595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869D45FC-8A1B-8D42-915E-88B76F923ED6}"/>
              </a:ext>
            </a:extLst>
          </p:cNvPr>
          <p:cNvSpPr/>
          <p:nvPr/>
        </p:nvSpPr>
        <p:spPr>
          <a:xfrm>
            <a:off x="7373466" y="1690492"/>
            <a:ext cx="1218609" cy="4853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A041F97F-762C-CA43-BF48-CA9D44D13F25}"/>
              </a:ext>
            </a:extLst>
          </p:cNvPr>
          <p:cNvSpPr txBox="1"/>
          <p:nvPr/>
        </p:nvSpPr>
        <p:spPr>
          <a:xfrm>
            <a:off x="6477084" y="1802928"/>
            <a:ext cx="5191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TAZ</a:t>
            </a:r>
            <a:endParaRPr kumimoji="1" lang="zh-CN" altLang="en-US" sz="1400" b="1" dirty="0"/>
          </a:p>
        </p:txBody>
      </p: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73819EAF-8D3C-244B-B3FB-98976E09FD3C}"/>
              </a:ext>
            </a:extLst>
          </p:cNvPr>
          <p:cNvCxnSpPr>
            <a:cxnSpLocks/>
          </p:cNvCxnSpPr>
          <p:nvPr/>
        </p:nvCxnSpPr>
        <p:spPr>
          <a:xfrm flipH="1">
            <a:off x="8614530" y="2044647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>
            <a:extLst>
              <a:ext uri="{FF2B5EF4-FFF2-40B4-BE49-F238E27FC236}">
                <a16:creationId xmlns:a16="http://schemas.microsoft.com/office/drawing/2014/main" id="{C9407D0A-B197-F24D-836F-A55AC2087E08}"/>
              </a:ext>
            </a:extLst>
          </p:cNvPr>
          <p:cNvSpPr txBox="1"/>
          <p:nvPr/>
        </p:nvSpPr>
        <p:spPr>
          <a:xfrm>
            <a:off x="8918706" y="1892245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55kd</a:t>
            </a:r>
            <a:endParaRPr kumimoji="1" lang="zh-CN" altLang="en-US" sz="1400" b="1" dirty="0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B6226038-226F-EB44-AB6D-EE831E71A65D}"/>
              </a:ext>
            </a:extLst>
          </p:cNvPr>
          <p:cNvSpPr/>
          <p:nvPr/>
        </p:nvSpPr>
        <p:spPr>
          <a:xfrm>
            <a:off x="7381216" y="2499828"/>
            <a:ext cx="1218609" cy="4853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4C52CEF0-E2D6-FD40-8F84-AFF91547D782}"/>
              </a:ext>
            </a:extLst>
          </p:cNvPr>
          <p:cNvSpPr txBox="1"/>
          <p:nvPr/>
        </p:nvSpPr>
        <p:spPr>
          <a:xfrm>
            <a:off x="6336565" y="2529447"/>
            <a:ext cx="800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β-Actin</a:t>
            </a:r>
            <a:endParaRPr kumimoji="1" lang="zh-CN" altLang="en-US" sz="1400" b="1" dirty="0"/>
          </a:p>
        </p:txBody>
      </p: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4EED5FD8-1150-0046-AB67-24090AAA7332}"/>
              </a:ext>
            </a:extLst>
          </p:cNvPr>
          <p:cNvCxnSpPr>
            <a:cxnSpLocks/>
          </p:cNvCxnSpPr>
          <p:nvPr/>
        </p:nvCxnSpPr>
        <p:spPr>
          <a:xfrm flipH="1">
            <a:off x="8622280" y="2853983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>
            <a:extLst>
              <a:ext uri="{FF2B5EF4-FFF2-40B4-BE49-F238E27FC236}">
                <a16:creationId xmlns:a16="http://schemas.microsoft.com/office/drawing/2014/main" id="{EB6FDE3E-EF94-BD40-99FA-88D8D1B527ED}"/>
              </a:ext>
            </a:extLst>
          </p:cNvPr>
          <p:cNvSpPr txBox="1"/>
          <p:nvPr/>
        </p:nvSpPr>
        <p:spPr>
          <a:xfrm>
            <a:off x="8926456" y="2701581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40kd</a:t>
            </a:r>
            <a:endParaRPr kumimoji="1" lang="zh-CN" altLang="en-US" sz="1400" b="1" dirty="0"/>
          </a:p>
        </p:txBody>
      </p:sp>
      <p:pic>
        <p:nvPicPr>
          <p:cNvPr id="77" name="图片 76">
            <a:extLst>
              <a:ext uri="{FF2B5EF4-FFF2-40B4-BE49-F238E27FC236}">
                <a16:creationId xmlns:a16="http://schemas.microsoft.com/office/drawing/2014/main" id="{44736B27-49E3-6443-86FA-A6CFCFEB563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315329" y="4227340"/>
            <a:ext cx="1263754" cy="50860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F1FA47E4-D264-C646-80E4-E0459A3508F4}"/>
              </a:ext>
            </a:extLst>
          </p:cNvPr>
          <p:cNvPicPr>
            <a:picLocks noChangeAspect="1"/>
          </p:cNvPicPr>
          <p:nvPr/>
        </p:nvPicPr>
        <p:blipFill>
          <a:blip r:embed="rId18">
            <a:grayscl/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5155" y="4322341"/>
            <a:ext cx="1173443" cy="537828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3A8BF718-68B7-EF42-B07C-09B82A1A28BD}"/>
              </a:ext>
            </a:extLst>
          </p:cNvPr>
          <p:cNvSpPr/>
          <p:nvPr/>
        </p:nvSpPr>
        <p:spPr>
          <a:xfrm>
            <a:off x="2187563" y="4442826"/>
            <a:ext cx="2365379" cy="3077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B09E6988-30C7-8D4C-A5C9-4CAC2CFDA31E}"/>
              </a:ext>
            </a:extLst>
          </p:cNvPr>
          <p:cNvCxnSpPr>
            <a:cxnSpLocks/>
          </p:cNvCxnSpPr>
          <p:nvPr/>
        </p:nvCxnSpPr>
        <p:spPr>
          <a:xfrm flipH="1">
            <a:off x="4557251" y="4625751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33C4EC51-B6D0-1C4C-8C92-E6A2B1B674D4}"/>
              </a:ext>
            </a:extLst>
          </p:cNvPr>
          <p:cNvSpPr txBox="1"/>
          <p:nvPr/>
        </p:nvSpPr>
        <p:spPr>
          <a:xfrm>
            <a:off x="4990076" y="4506468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pic>
        <p:nvPicPr>
          <p:cNvPr id="78" name="图片 77">
            <a:extLst>
              <a:ext uri="{FF2B5EF4-FFF2-40B4-BE49-F238E27FC236}">
                <a16:creationId xmlns:a16="http://schemas.microsoft.com/office/drawing/2014/main" id="{1815616D-85C1-1941-9F32-02038B6283E5}"/>
              </a:ext>
            </a:extLst>
          </p:cNvPr>
          <p:cNvPicPr>
            <a:picLocks noChangeAspect="1"/>
          </p:cNvPicPr>
          <p:nvPr/>
        </p:nvPicPr>
        <p:blipFill>
          <a:blip r:embed="rId20">
            <a:grayscl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03786" y="2565549"/>
            <a:ext cx="1229389" cy="664859"/>
          </a:xfrm>
          <a:prstGeom prst="rect">
            <a:avLst/>
          </a:prstGeom>
        </p:spPr>
      </p:pic>
      <p:sp>
        <p:nvSpPr>
          <p:cNvPr id="61" name="矩形 60">
            <a:extLst>
              <a:ext uri="{FF2B5EF4-FFF2-40B4-BE49-F238E27FC236}">
                <a16:creationId xmlns:a16="http://schemas.microsoft.com/office/drawing/2014/main" id="{FB16D60F-60DD-C740-9755-40CAD0016864}"/>
              </a:ext>
            </a:extLst>
          </p:cNvPr>
          <p:cNvSpPr/>
          <p:nvPr/>
        </p:nvSpPr>
        <p:spPr>
          <a:xfrm>
            <a:off x="2827778" y="2688108"/>
            <a:ext cx="1218609" cy="4853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914B7BA7-85F3-5844-8C2E-04232B86DB72}"/>
              </a:ext>
            </a:extLst>
          </p:cNvPr>
          <p:cNvSpPr txBox="1"/>
          <p:nvPr/>
        </p:nvSpPr>
        <p:spPr>
          <a:xfrm>
            <a:off x="1752766" y="2755783"/>
            <a:ext cx="800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β-Actin</a:t>
            </a:r>
            <a:endParaRPr kumimoji="1" lang="zh-CN" altLang="en-US" sz="1400" b="1" dirty="0"/>
          </a:p>
        </p:txBody>
      </p: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ADA02D09-F33B-9749-9CB9-BC8E74D99639}"/>
              </a:ext>
            </a:extLst>
          </p:cNvPr>
          <p:cNvCxnSpPr>
            <a:cxnSpLocks/>
          </p:cNvCxnSpPr>
          <p:nvPr/>
        </p:nvCxnSpPr>
        <p:spPr>
          <a:xfrm flipH="1">
            <a:off x="4068842" y="3042263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>
            <a:extLst>
              <a:ext uri="{FF2B5EF4-FFF2-40B4-BE49-F238E27FC236}">
                <a16:creationId xmlns:a16="http://schemas.microsoft.com/office/drawing/2014/main" id="{0A1FDA7F-02E1-8B4C-AB67-786CAA4E5213}"/>
              </a:ext>
            </a:extLst>
          </p:cNvPr>
          <p:cNvSpPr txBox="1"/>
          <p:nvPr/>
        </p:nvSpPr>
        <p:spPr>
          <a:xfrm>
            <a:off x="4373018" y="2889861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40kd</a:t>
            </a:r>
            <a:endParaRPr kumimoji="1" lang="zh-CN" altLang="en-US" sz="1400" b="1" dirty="0"/>
          </a:p>
        </p:txBody>
      </p:sp>
      <p:pic>
        <p:nvPicPr>
          <p:cNvPr id="79" name="图片 78">
            <a:extLst>
              <a:ext uri="{FF2B5EF4-FFF2-40B4-BE49-F238E27FC236}">
                <a16:creationId xmlns:a16="http://schemas.microsoft.com/office/drawing/2014/main" id="{1C93866B-4949-FB4B-9867-022FB58AEB45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grayscl/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27977"/>
          <a:stretch/>
        </p:blipFill>
        <p:spPr>
          <a:xfrm>
            <a:off x="2162313" y="5001170"/>
            <a:ext cx="1166190" cy="44632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BC761E7-A98D-7A43-9241-976C50A7A45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325258" y="5009644"/>
            <a:ext cx="1173443" cy="518498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:a16="http://schemas.microsoft.com/office/drawing/2014/main" id="{844FD87A-B472-D042-B28E-AFB266C0D9B0}"/>
              </a:ext>
            </a:extLst>
          </p:cNvPr>
          <p:cNvSpPr/>
          <p:nvPr/>
        </p:nvSpPr>
        <p:spPr>
          <a:xfrm>
            <a:off x="2190261" y="5156521"/>
            <a:ext cx="2392035" cy="3077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54070AAF-89A7-A543-8D54-8BAE1A6B6F68}"/>
              </a:ext>
            </a:extLst>
          </p:cNvPr>
          <p:cNvCxnSpPr>
            <a:cxnSpLocks/>
          </p:cNvCxnSpPr>
          <p:nvPr/>
        </p:nvCxnSpPr>
        <p:spPr>
          <a:xfrm flipH="1">
            <a:off x="4575692" y="5386349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640591B0-9921-E848-B35C-93A790725198}"/>
              </a:ext>
            </a:extLst>
          </p:cNvPr>
          <p:cNvSpPr txBox="1"/>
          <p:nvPr/>
        </p:nvSpPr>
        <p:spPr>
          <a:xfrm>
            <a:off x="5008517" y="5267066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55kd</a:t>
            </a:r>
            <a:endParaRPr kumimoji="1" lang="zh-CN" altLang="en-US" sz="1400" b="1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9E83346-BAA4-484F-8D7B-474858D62454}"/>
              </a:ext>
            </a:extLst>
          </p:cNvPr>
          <p:cNvSpPr txBox="1"/>
          <p:nvPr/>
        </p:nvSpPr>
        <p:spPr>
          <a:xfrm>
            <a:off x="1522826" y="5069914"/>
            <a:ext cx="5191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TAZ</a:t>
            </a:r>
            <a:endParaRPr kumimoji="1" lang="zh-CN" altLang="en-US" sz="1400" b="1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9FC9201-97A5-5F40-86DA-B11E204A2189}"/>
              </a:ext>
            </a:extLst>
          </p:cNvPr>
          <p:cNvSpPr txBox="1"/>
          <p:nvPr/>
        </p:nvSpPr>
        <p:spPr>
          <a:xfrm>
            <a:off x="526957" y="464068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Figure5</a:t>
            </a:r>
            <a:endParaRPr kumimoji="1"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954B87A-813F-CA4A-9898-75095651E03F}"/>
              </a:ext>
            </a:extLst>
          </p:cNvPr>
          <p:cNvSpPr txBox="1"/>
          <p:nvPr/>
        </p:nvSpPr>
        <p:spPr>
          <a:xfrm>
            <a:off x="1493888" y="85445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H</a:t>
            </a:r>
            <a:endParaRPr kumimoji="1"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454DA61-E086-7345-A54C-11B556E62B17}"/>
              </a:ext>
            </a:extLst>
          </p:cNvPr>
          <p:cNvSpPr txBox="1"/>
          <p:nvPr/>
        </p:nvSpPr>
        <p:spPr>
          <a:xfrm>
            <a:off x="6166897" y="499258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I</a:t>
            </a:r>
            <a:endParaRPr kumimoji="1"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7C606A5-C027-E94B-AA37-74B8DE600CEF}"/>
              </a:ext>
            </a:extLst>
          </p:cNvPr>
          <p:cNvSpPr txBox="1"/>
          <p:nvPr/>
        </p:nvSpPr>
        <p:spPr>
          <a:xfrm>
            <a:off x="6077304" y="380940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K</a:t>
            </a:r>
            <a:endParaRPr kumimoji="1"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D630535-9400-4249-B0CD-62EFF6502347}"/>
              </a:ext>
            </a:extLst>
          </p:cNvPr>
          <p:cNvSpPr txBox="1"/>
          <p:nvPr/>
        </p:nvSpPr>
        <p:spPr>
          <a:xfrm>
            <a:off x="1091147" y="381432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J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0378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A8ADDE9-D911-9642-8349-78A408C60491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3979013" y="3782886"/>
            <a:ext cx="805057" cy="82945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F466642-CF7C-144D-8C76-FE3CF705E3EE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6875" y="3955839"/>
            <a:ext cx="1077061" cy="88944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048060D-94CD-9349-B755-A05A791597B4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4046796" y="765774"/>
            <a:ext cx="596900" cy="27813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5B7EFBB-4435-7E4D-945B-FEC0923FDE1F}"/>
              </a:ext>
            </a:extLst>
          </p:cNvPr>
          <p:cNvPicPr>
            <a:picLocks noChangeAspect="1"/>
          </p:cNvPicPr>
          <p:nvPr/>
        </p:nvPicPr>
        <p:blipFill>
          <a:blip r:embed="rId7">
            <a:grayscl/>
          </a:blip>
          <a:stretch>
            <a:fillRect/>
          </a:stretch>
        </p:blipFill>
        <p:spPr>
          <a:xfrm>
            <a:off x="1044670" y="722903"/>
            <a:ext cx="635000" cy="26924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2288305-0712-F44B-B497-10946A1A3D2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4702"/>
          <a:stretch/>
        </p:blipFill>
        <p:spPr>
          <a:xfrm flipH="1">
            <a:off x="4915160" y="720698"/>
            <a:ext cx="793158" cy="280262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490607D3-4567-834E-B6D2-D38F1E3A747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6179" y="568884"/>
            <a:ext cx="746798" cy="3195923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8242A5F2-32C9-AB4A-B25B-DB59DC838B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2382" y="5090938"/>
            <a:ext cx="914400" cy="5334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8590AC6-E53E-644A-BD01-52B126F300B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3934748" y="4804367"/>
            <a:ext cx="811046" cy="533401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9392E9E9-58F6-CC4C-845D-E94FC41ECCD4}"/>
              </a:ext>
            </a:extLst>
          </p:cNvPr>
          <p:cNvSpPr/>
          <p:nvPr/>
        </p:nvSpPr>
        <p:spPr>
          <a:xfrm>
            <a:off x="981483" y="722903"/>
            <a:ext cx="698187" cy="27575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7060F99-7F04-6D4E-8854-C13C330F5493}"/>
              </a:ext>
            </a:extLst>
          </p:cNvPr>
          <p:cNvSpPr txBox="1"/>
          <p:nvPr/>
        </p:nvSpPr>
        <p:spPr>
          <a:xfrm>
            <a:off x="166353" y="1362512"/>
            <a:ext cx="444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HA</a:t>
            </a:r>
            <a:endParaRPr kumimoji="1" lang="zh-CN" altLang="en-US" sz="1400" b="1" dirty="0"/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429AD1A8-4D6A-6946-B69A-11BAB2C7B2CC}"/>
              </a:ext>
            </a:extLst>
          </p:cNvPr>
          <p:cNvCxnSpPr>
            <a:cxnSpLocks/>
          </p:cNvCxnSpPr>
          <p:nvPr/>
        </p:nvCxnSpPr>
        <p:spPr>
          <a:xfrm flipH="1">
            <a:off x="1959591" y="4450871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E445AEF5-F274-3E45-A687-3DDACFF09A5A}"/>
              </a:ext>
            </a:extLst>
          </p:cNvPr>
          <p:cNvSpPr txBox="1"/>
          <p:nvPr/>
        </p:nvSpPr>
        <p:spPr>
          <a:xfrm>
            <a:off x="2263767" y="4298469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55kd</a:t>
            </a:r>
            <a:endParaRPr kumimoji="1" lang="zh-CN" altLang="en-US" sz="1400" b="1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3567341-3706-F442-9981-C163595A1330}"/>
              </a:ext>
            </a:extLst>
          </p:cNvPr>
          <p:cNvSpPr/>
          <p:nvPr/>
        </p:nvSpPr>
        <p:spPr>
          <a:xfrm>
            <a:off x="1863980" y="716183"/>
            <a:ext cx="695701" cy="27575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8FF07FB2-7C61-D848-AB45-B8D6F401FA1F}"/>
              </a:ext>
            </a:extLst>
          </p:cNvPr>
          <p:cNvSpPr/>
          <p:nvPr/>
        </p:nvSpPr>
        <p:spPr>
          <a:xfrm>
            <a:off x="3996152" y="765774"/>
            <a:ext cx="698187" cy="27575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EEEE5F8-FB9B-F84B-8A97-FB39B5FF8766}"/>
              </a:ext>
            </a:extLst>
          </p:cNvPr>
          <p:cNvSpPr/>
          <p:nvPr/>
        </p:nvSpPr>
        <p:spPr>
          <a:xfrm>
            <a:off x="4908568" y="720698"/>
            <a:ext cx="698187" cy="19265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8B359E4-7962-6745-9F33-B531FB18FEB4}"/>
              </a:ext>
            </a:extLst>
          </p:cNvPr>
          <p:cNvSpPr txBox="1"/>
          <p:nvPr/>
        </p:nvSpPr>
        <p:spPr>
          <a:xfrm>
            <a:off x="298800" y="4246672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err="1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Myc</a:t>
            </a:r>
            <a:endParaRPr kumimoji="1" lang="zh-CN" altLang="en-US" sz="1400" b="1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66AD58C8-88EA-EF48-99E1-DB3BB539EA6D}"/>
              </a:ext>
            </a:extLst>
          </p:cNvPr>
          <p:cNvSpPr txBox="1"/>
          <p:nvPr/>
        </p:nvSpPr>
        <p:spPr>
          <a:xfrm>
            <a:off x="228268" y="5203750"/>
            <a:ext cx="5517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Flag</a:t>
            </a:r>
            <a:endParaRPr kumimoji="1" lang="zh-CN" altLang="en-US" sz="1400" b="1" dirty="0"/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DE817265-7503-7B44-AF52-2B5152072722}"/>
              </a:ext>
            </a:extLst>
          </p:cNvPr>
          <p:cNvCxnSpPr>
            <a:cxnSpLocks/>
          </p:cNvCxnSpPr>
          <p:nvPr/>
        </p:nvCxnSpPr>
        <p:spPr>
          <a:xfrm flipH="1">
            <a:off x="4813031" y="4209384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8D2FFE14-2B06-AE4C-A963-ECBADBAECE18}"/>
              </a:ext>
            </a:extLst>
          </p:cNvPr>
          <p:cNvSpPr txBox="1"/>
          <p:nvPr/>
        </p:nvSpPr>
        <p:spPr>
          <a:xfrm>
            <a:off x="5117207" y="4056982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55kd</a:t>
            </a:r>
            <a:endParaRPr kumimoji="1" lang="zh-CN" altLang="en-US" sz="1400" b="1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48D634E-26D8-1D4D-AA8E-7643C3E76197}"/>
              </a:ext>
            </a:extLst>
          </p:cNvPr>
          <p:cNvSpPr txBox="1"/>
          <p:nvPr/>
        </p:nvSpPr>
        <p:spPr>
          <a:xfrm>
            <a:off x="3337571" y="4020809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err="1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Myc</a:t>
            </a:r>
            <a:endParaRPr kumimoji="1" lang="zh-CN" altLang="en-US" sz="1400" b="1" dirty="0"/>
          </a:p>
        </p:txBody>
      </p: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4E1A5C99-DA52-F046-94B5-D9D53EE8FD78}"/>
              </a:ext>
            </a:extLst>
          </p:cNvPr>
          <p:cNvCxnSpPr>
            <a:cxnSpLocks/>
          </p:cNvCxnSpPr>
          <p:nvPr/>
        </p:nvCxnSpPr>
        <p:spPr>
          <a:xfrm flipH="1">
            <a:off x="4813031" y="5277812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9CB608D4-747B-B149-9EEE-6CF4A10D6207}"/>
              </a:ext>
            </a:extLst>
          </p:cNvPr>
          <p:cNvSpPr txBox="1"/>
          <p:nvPr/>
        </p:nvSpPr>
        <p:spPr>
          <a:xfrm>
            <a:off x="5117207" y="5125410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06C7040-BDA7-0842-BCDC-930AC1CA5E24}"/>
              </a:ext>
            </a:extLst>
          </p:cNvPr>
          <p:cNvSpPr txBox="1"/>
          <p:nvPr/>
        </p:nvSpPr>
        <p:spPr>
          <a:xfrm>
            <a:off x="3326276" y="4879079"/>
            <a:ext cx="5517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Flag</a:t>
            </a:r>
            <a:endParaRPr kumimoji="1" lang="zh-CN" altLang="en-US" sz="1400" b="1" dirty="0"/>
          </a:p>
        </p:txBody>
      </p: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DE401834-CB12-304F-8758-483FCE3ACA09}"/>
              </a:ext>
            </a:extLst>
          </p:cNvPr>
          <p:cNvCxnSpPr>
            <a:cxnSpLocks/>
          </p:cNvCxnSpPr>
          <p:nvPr/>
        </p:nvCxnSpPr>
        <p:spPr>
          <a:xfrm flipH="1">
            <a:off x="2033534" y="5558935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C7184782-4083-E04D-8D7C-814ECA09B5E4}"/>
              </a:ext>
            </a:extLst>
          </p:cNvPr>
          <p:cNvSpPr txBox="1"/>
          <p:nvPr/>
        </p:nvSpPr>
        <p:spPr>
          <a:xfrm>
            <a:off x="2337710" y="5406533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5C0B9511-0641-954E-91D2-062ABDE5FE71}"/>
              </a:ext>
            </a:extLst>
          </p:cNvPr>
          <p:cNvSpPr/>
          <p:nvPr/>
        </p:nvSpPr>
        <p:spPr>
          <a:xfrm>
            <a:off x="1033899" y="4248748"/>
            <a:ext cx="852883" cy="4853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5018689-AAD4-0343-9B9C-5B7880DF2F6D}"/>
              </a:ext>
            </a:extLst>
          </p:cNvPr>
          <p:cNvSpPr/>
          <p:nvPr/>
        </p:nvSpPr>
        <p:spPr>
          <a:xfrm>
            <a:off x="1045037" y="5199461"/>
            <a:ext cx="760390" cy="3077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2AD95E8F-52FC-2149-B4FC-06A284C65DC3}"/>
              </a:ext>
            </a:extLst>
          </p:cNvPr>
          <p:cNvSpPr/>
          <p:nvPr/>
        </p:nvSpPr>
        <p:spPr>
          <a:xfrm>
            <a:off x="3985404" y="4035677"/>
            <a:ext cx="760390" cy="3077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2E8F56FD-5CFD-7B4D-881D-073AB9644FF4}"/>
              </a:ext>
            </a:extLst>
          </p:cNvPr>
          <p:cNvSpPr/>
          <p:nvPr/>
        </p:nvSpPr>
        <p:spPr>
          <a:xfrm>
            <a:off x="3975003" y="4901995"/>
            <a:ext cx="760390" cy="3077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7F996BB1-3F5E-B248-904D-FC935A17A472}"/>
              </a:ext>
            </a:extLst>
          </p:cNvPr>
          <p:cNvSpPr txBox="1"/>
          <p:nvPr/>
        </p:nvSpPr>
        <p:spPr>
          <a:xfrm>
            <a:off x="3337571" y="1421292"/>
            <a:ext cx="444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HA</a:t>
            </a:r>
            <a:endParaRPr kumimoji="1" lang="zh-CN" altLang="en-US" sz="1400" b="1" dirty="0"/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id="{6DFFD804-E5EA-044F-830C-D3297545F32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92192" y="738329"/>
            <a:ext cx="698188" cy="2016449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989F77ED-5001-E847-B804-417D7721E15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44175" y="3407309"/>
            <a:ext cx="927165" cy="624417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1F285A10-59B4-BE44-85D7-C691401C4110}"/>
              </a:ext>
            </a:extLst>
          </p:cNvPr>
          <p:cNvPicPr>
            <a:picLocks noChangeAspect="1"/>
          </p:cNvPicPr>
          <p:nvPr/>
        </p:nvPicPr>
        <p:blipFill>
          <a:blip r:embed="rId15">
            <a:grayscl/>
          </a:blip>
          <a:stretch>
            <a:fillRect/>
          </a:stretch>
        </p:blipFill>
        <p:spPr>
          <a:xfrm>
            <a:off x="10089716" y="811655"/>
            <a:ext cx="620877" cy="1984923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D86F3C6A-A39C-A84E-A322-8B6F5601D34A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11628" y="3237250"/>
            <a:ext cx="786027" cy="737664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917A379D-698B-124F-8E09-36A661494540}"/>
              </a:ext>
            </a:extLst>
          </p:cNvPr>
          <p:cNvPicPr>
            <a:picLocks noChangeAspect="1"/>
          </p:cNvPicPr>
          <p:nvPr/>
        </p:nvPicPr>
        <p:blipFill>
          <a:blip r:embed="rId17">
            <a:grayscl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67954" y="797301"/>
            <a:ext cx="778802" cy="1941705"/>
          </a:xfrm>
          <a:prstGeom prst="rect">
            <a:avLst/>
          </a:prstGeom>
        </p:spPr>
      </p:pic>
      <p:sp>
        <p:nvSpPr>
          <p:cNvPr id="55" name="矩形 54">
            <a:extLst>
              <a:ext uri="{FF2B5EF4-FFF2-40B4-BE49-F238E27FC236}">
                <a16:creationId xmlns:a16="http://schemas.microsoft.com/office/drawing/2014/main" id="{0F1758D6-9D73-804A-AA33-A481A9557E32}"/>
              </a:ext>
            </a:extLst>
          </p:cNvPr>
          <p:cNvSpPr/>
          <p:nvPr/>
        </p:nvSpPr>
        <p:spPr>
          <a:xfrm>
            <a:off x="7092192" y="879955"/>
            <a:ext cx="602819" cy="18748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 dirty="0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F85F3CE9-7EED-9446-9B44-765C568A45B9}"/>
              </a:ext>
            </a:extLst>
          </p:cNvPr>
          <p:cNvSpPr txBox="1"/>
          <p:nvPr/>
        </p:nvSpPr>
        <p:spPr>
          <a:xfrm>
            <a:off x="6446719" y="1762317"/>
            <a:ext cx="444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HA</a:t>
            </a:r>
            <a:endParaRPr kumimoji="1" lang="zh-CN" altLang="en-US" sz="1400" b="1" dirty="0"/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id="{DFEE1542-5531-C441-87B6-6FB9E01EFBD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063518" y="822586"/>
            <a:ext cx="642324" cy="2416373"/>
          </a:xfrm>
          <a:prstGeom prst="rect">
            <a:avLst/>
          </a:prstGeom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5E5D2E93-8D04-3A44-A07A-6009DF9BA3FC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5916" y="4031726"/>
            <a:ext cx="698860" cy="785220"/>
          </a:xfrm>
          <a:prstGeom prst="rect">
            <a:avLst/>
          </a:prstGeom>
        </p:spPr>
      </p:pic>
      <p:sp>
        <p:nvSpPr>
          <p:cNvPr id="59" name="矩形 58">
            <a:extLst>
              <a:ext uri="{FF2B5EF4-FFF2-40B4-BE49-F238E27FC236}">
                <a16:creationId xmlns:a16="http://schemas.microsoft.com/office/drawing/2014/main" id="{3E35D71C-8F45-4347-AFD6-873FA1C94956}"/>
              </a:ext>
            </a:extLst>
          </p:cNvPr>
          <p:cNvSpPr/>
          <p:nvPr/>
        </p:nvSpPr>
        <p:spPr>
          <a:xfrm>
            <a:off x="8019624" y="854113"/>
            <a:ext cx="698187" cy="18748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 dirty="0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35E38339-0588-5E4F-9659-B4F2C0E85BD3}"/>
              </a:ext>
            </a:extLst>
          </p:cNvPr>
          <p:cNvSpPr/>
          <p:nvPr/>
        </p:nvSpPr>
        <p:spPr>
          <a:xfrm>
            <a:off x="10068269" y="847010"/>
            <a:ext cx="642324" cy="18748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 dirty="0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71ADCF5-F077-FC41-9FC1-B172CFCAC1D1}"/>
              </a:ext>
            </a:extLst>
          </p:cNvPr>
          <p:cNvSpPr/>
          <p:nvPr/>
        </p:nvSpPr>
        <p:spPr>
          <a:xfrm>
            <a:off x="10982454" y="840117"/>
            <a:ext cx="698187" cy="18988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 dirty="0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F84D39EE-B159-CB40-ADBB-17C94CE79A20}"/>
              </a:ext>
            </a:extLst>
          </p:cNvPr>
          <p:cNvSpPr txBox="1"/>
          <p:nvPr/>
        </p:nvSpPr>
        <p:spPr>
          <a:xfrm>
            <a:off x="9574982" y="1597091"/>
            <a:ext cx="444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HA</a:t>
            </a:r>
            <a:endParaRPr kumimoji="1" lang="zh-CN" altLang="en-US" sz="1400" b="1" dirty="0"/>
          </a:p>
        </p:txBody>
      </p: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B09AA56E-3EE0-9D4C-9E64-BCA6D4642711}"/>
              </a:ext>
            </a:extLst>
          </p:cNvPr>
          <p:cNvCxnSpPr>
            <a:cxnSpLocks/>
          </p:cNvCxnSpPr>
          <p:nvPr/>
        </p:nvCxnSpPr>
        <p:spPr>
          <a:xfrm flipH="1">
            <a:off x="8003124" y="3816156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>
            <a:extLst>
              <a:ext uri="{FF2B5EF4-FFF2-40B4-BE49-F238E27FC236}">
                <a16:creationId xmlns:a16="http://schemas.microsoft.com/office/drawing/2014/main" id="{B0028ADC-6EC9-274F-ACF3-86CF67F7832E}"/>
              </a:ext>
            </a:extLst>
          </p:cNvPr>
          <p:cNvSpPr txBox="1"/>
          <p:nvPr/>
        </p:nvSpPr>
        <p:spPr>
          <a:xfrm>
            <a:off x="8307300" y="3663754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55kd</a:t>
            </a:r>
            <a:endParaRPr kumimoji="1" lang="zh-CN" altLang="en-US" sz="1400" b="1" dirty="0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632DDEA4-A28D-B044-A122-43A7C542E706}"/>
              </a:ext>
            </a:extLst>
          </p:cNvPr>
          <p:cNvSpPr txBox="1"/>
          <p:nvPr/>
        </p:nvSpPr>
        <p:spPr>
          <a:xfrm>
            <a:off x="6597693" y="3509866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err="1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Myc</a:t>
            </a:r>
            <a:endParaRPr kumimoji="1" lang="zh-CN" altLang="en-US" sz="1400" b="1" dirty="0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0778F2B8-6DE3-074F-B99F-2E3CF3464825}"/>
              </a:ext>
            </a:extLst>
          </p:cNvPr>
          <p:cNvSpPr/>
          <p:nvPr/>
        </p:nvSpPr>
        <p:spPr>
          <a:xfrm>
            <a:off x="7092192" y="3425972"/>
            <a:ext cx="852883" cy="4853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96F3D6CF-818C-EB44-9F0B-3D0BBE6F0B15}"/>
              </a:ext>
            </a:extLst>
          </p:cNvPr>
          <p:cNvCxnSpPr>
            <a:cxnSpLocks/>
          </p:cNvCxnSpPr>
          <p:nvPr/>
        </p:nvCxnSpPr>
        <p:spPr>
          <a:xfrm flipH="1">
            <a:off x="7888621" y="4589188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323788F1-768E-C143-86A7-B5B9793F5DCE}"/>
              </a:ext>
            </a:extLst>
          </p:cNvPr>
          <p:cNvSpPr txBox="1"/>
          <p:nvPr/>
        </p:nvSpPr>
        <p:spPr>
          <a:xfrm>
            <a:off x="8340380" y="4435299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94F161F9-432B-0E40-B82E-D011E913DA1B}"/>
              </a:ext>
            </a:extLst>
          </p:cNvPr>
          <p:cNvSpPr txBox="1"/>
          <p:nvPr/>
        </p:nvSpPr>
        <p:spPr>
          <a:xfrm>
            <a:off x="6314403" y="4153937"/>
            <a:ext cx="673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DUB1</a:t>
            </a:r>
            <a:endParaRPr kumimoji="1" lang="zh-CN" altLang="en-US" sz="1400" b="1" dirty="0"/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2EDF240B-7D8E-B74E-94BA-58F2D8A4C55E}"/>
              </a:ext>
            </a:extLst>
          </p:cNvPr>
          <p:cNvSpPr/>
          <p:nvPr/>
        </p:nvSpPr>
        <p:spPr>
          <a:xfrm>
            <a:off x="7124453" y="4156013"/>
            <a:ext cx="707190" cy="4853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E07B73D6-F2E5-9445-BF10-143295C40FCB}"/>
              </a:ext>
            </a:extLst>
          </p:cNvPr>
          <p:cNvCxnSpPr>
            <a:cxnSpLocks/>
          </p:cNvCxnSpPr>
          <p:nvPr/>
        </p:nvCxnSpPr>
        <p:spPr>
          <a:xfrm flipH="1">
            <a:off x="11249743" y="3609432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>
            <a:extLst>
              <a:ext uri="{FF2B5EF4-FFF2-40B4-BE49-F238E27FC236}">
                <a16:creationId xmlns:a16="http://schemas.microsoft.com/office/drawing/2014/main" id="{7EFA3DC3-EC48-7D45-83E9-88C4D43216F3}"/>
              </a:ext>
            </a:extLst>
          </p:cNvPr>
          <p:cNvSpPr txBox="1"/>
          <p:nvPr/>
        </p:nvSpPr>
        <p:spPr>
          <a:xfrm>
            <a:off x="11553919" y="3457030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55kd</a:t>
            </a:r>
            <a:endParaRPr kumimoji="1" lang="zh-CN" altLang="en-US" sz="1400" b="1" dirty="0"/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5DCF9578-A766-5043-8C63-C0C051C20B10}"/>
              </a:ext>
            </a:extLst>
          </p:cNvPr>
          <p:cNvSpPr txBox="1"/>
          <p:nvPr/>
        </p:nvSpPr>
        <p:spPr>
          <a:xfrm>
            <a:off x="9678384" y="3410888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err="1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Myc</a:t>
            </a:r>
            <a:endParaRPr kumimoji="1" lang="zh-CN" altLang="en-US" sz="1400" b="1" dirty="0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62A7ACEB-E6AC-A94C-A092-39A496237B2A}"/>
              </a:ext>
            </a:extLst>
          </p:cNvPr>
          <p:cNvSpPr/>
          <p:nvPr/>
        </p:nvSpPr>
        <p:spPr>
          <a:xfrm>
            <a:off x="10333576" y="3407309"/>
            <a:ext cx="620877" cy="4853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pic>
        <p:nvPicPr>
          <p:cNvPr id="75" name="图片 74">
            <a:extLst>
              <a:ext uri="{FF2B5EF4-FFF2-40B4-BE49-F238E27FC236}">
                <a16:creationId xmlns:a16="http://schemas.microsoft.com/office/drawing/2014/main" id="{10879CBF-F376-114C-8A2A-057BF0A6DF6A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grayscl/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29015"/>
          <a:stretch/>
        </p:blipFill>
        <p:spPr>
          <a:xfrm>
            <a:off x="10336522" y="4076182"/>
            <a:ext cx="786027" cy="861601"/>
          </a:xfrm>
          <a:prstGeom prst="rect">
            <a:avLst/>
          </a:prstGeom>
        </p:spPr>
      </p:pic>
      <p:cxnSp>
        <p:nvCxnSpPr>
          <p:cNvPr id="76" name="直线箭头连接符 75">
            <a:extLst>
              <a:ext uri="{FF2B5EF4-FFF2-40B4-BE49-F238E27FC236}">
                <a16:creationId xmlns:a16="http://schemas.microsoft.com/office/drawing/2014/main" id="{0F16FAF2-95F9-3443-A2BC-7CDD5B9E1A4F}"/>
              </a:ext>
            </a:extLst>
          </p:cNvPr>
          <p:cNvCxnSpPr>
            <a:cxnSpLocks/>
          </p:cNvCxnSpPr>
          <p:nvPr/>
        </p:nvCxnSpPr>
        <p:spPr>
          <a:xfrm flipH="1">
            <a:off x="11173490" y="4836998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76">
            <a:extLst>
              <a:ext uri="{FF2B5EF4-FFF2-40B4-BE49-F238E27FC236}">
                <a16:creationId xmlns:a16="http://schemas.microsoft.com/office/drawing/2014/main" id="{F55DAC58-34F1-C14E-8889-8871B1B62BAC}"/>
              </a:ext>
            </a:extLst>
          </p:cNvPr>
          <p:cNvSpPr txBox="1"/>
          <p:nvPr/>
        </p:nvSpPr>
        <p:spPr>
          <a:xfrm>
            <a:off x="11573194" y="4727408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23538836-4814-B044-8D5F-EF2360557344}"/>
              </a:ext>
            </a:extLst>
          </p:cNvPr>
          <p:cNvSpPr/>
          <p:nvPr/>
        </p:nvSpPr>
        <p:spPr>
          <a:xfrm>
            <a:off x="10328786" y="4302177"/>
            <a:ext cx="786027" cy="4853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0C520C79-DEC1-4545-B7A3-D4C84317588A}"/>
              </a:ext>
            </a:extLst>
          </p:cNvPr>
          <p:cNvSpPr txBox="1"/>
          <p:nvPr/>
        </p:nvSpPr>
        <p:spPr>
          <a:xfrm>
            <a:off x="9577595" y="4390970"/>
            <a:ext cx="673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DUB1</a:t>
            </a:r>
            <a:endParaRPr kumimoji="1" lang="zh-CN" altLang="en-US" sz="1400" b="1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22C0668-6429-9849-8510-68EFA2508CA5}"/>
              </a:ext>
            </a:extLst>
          </p:cNvPr>
          <p:cNvSpPr txBox="1"/>
          <p:nvPr/>
        </p:nvSpPr>
        <p:spPr>
          <a:xfrm>
            <a:off x="228268" y="22451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Figure6</a:t>
            </a:r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6467C8A-E10F-9043-BCE7-A3C5BA317561}"/>
              </a:ext>
            </a:extLst>
          </p:cNvPr>
          <p:cNvSpPr txBox="1"/>
          <p:nvPr/>
        </p:nvSpPr>
        <p:spPr>
          <a:xfrm>
            <a:off x="245329" y="55756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</a:t>
            </a:r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1211D7B-04F6-084D-B09B-7BDB079B712A}"/>
              </a:ext>
            </a:extLst>
          </p:cNvPr>
          <p:cNvSpPr txBox="1"/>
          <p:nvPr/>
        </p:nvSpPr>
        <p:spPr>
          <a:xfrm>
            <a:off x="3479180" y="24532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</a:t>
            </a:r>
            <a:endParaRPr kumimoji="1"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D0E4DE2-EC41-6B44-9902-935CEBC22584}"/>
              </a:ext>
            </a:extLst>
          </p:cNvPr>
          <p:cNvSpPr txBox="1"/>
          <p:nvPr/>
        </p:nvSpPr>
        <p:spPr>
          <a:xfrm>
            <a:off x="6601522" y="35683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</a:t>
            </a:r>
            <a:endParaRPr kumimoji="1"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2F6A73C-452A-3947-BD1F-934E5C177BDB}"/>
              </a:ext>
            </a:extLst>
          </p:cNvPr>
          <p:cNvSpPr txBox="1"/>
          <p:nvPr/>
        </p:nvSpPr>
        <p:spPr>
          <a:xfrm>
            <a:off x="9879980" y="42374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0486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建筑的设计&#10;&#10;低可信度描述已自动生成">
            <a:extLst>
              <a:ext uri="{FF2B5EF4-FFF2-40B4-BE49-F238E27FC236}">
                <a16:creationId xmlns:a16="http://schemas.microsoft.com/office/drawing/2014/main" id="{7FBC54A5-7EDF-D343-A9CE-F6D5763480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2951" y="2207300"/>
            <a:ext cx="1317152" cy="115173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59416DD-CF8A-7245-B38B-1E801FDCA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816" y="893927"/>
            <a:ext cx="1181423" cy="11379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159EC34-0F13-DE4B-896A-E365260CC2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5256" y="2481456"/>
            <a:ext cx="1168400" cy="1196938"/>
          </a:xfrm>
          <a:prstGeom prst="rect">
            <a:avLst/>
          </a:prstGeom>
          <a:ln w="19050">
            <a:noFill/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96C6112-C19F-244C-BBB5-1FBFBA2F6C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6291" y="1040145"/>
            <a:ext cx="1168400" cy="94771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ECA9ACB-2ADB-2248-B017-8D8EE31A49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9226" y="4890005"/>
            <a:ext cx="1504602" cy="45814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CB6DFF40-4BC6-1443-9260-7BB1C3CA3AA4}"/>
              </a:ext>
            </a:extLst>
          </p:cNvPr>
          <p:cNvSpPr/>
          <p:nvPr/>
        </p:nvSpPr>
        <p:spPr>
          <a:xfrm>
            <a:off x="2551794" y="869972"/>
            <a:ext cx="1181423" cy="11883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459D557-37FE-2E48-983D-1CECD4FB7984}"/>
              </a:ext>
            </a:extLst>
          </p:cNvPr>
          <p:cNvSpPr txBox="1"/>
          <p:nvPr/>
        </p:nvSpPr>
        <p:spPr>
          <a:xfrm>
            <a:off x="1531937" y="4056885"/>
            <a:ext cx="870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b="1" dirty="0"/>
              <a:t>  </a:t>
            </a:r>
            <a:r>
              <a:rPr kumimoji="1" lang="en-US" altLang="zh-CN" sz="1400" b="1" dirty="0"/>
              <a:t>DUB1</a:t>
            </a:r>
            <a:endParaRPr kumimoji="1" lang="en" altLang="zh-CN" sz="1400" b="1" dirty="0"/>
          </a:p>
          <a:p>
            <a:r>
              <a:rPr kumimoji="1" lang="en" altLang="zh-CN" sz="1400" b="1" dirty="0"/>
              <a:t>variants</a:t>
            </a:r>
            <a:endParaRPr kumimoji="1" lang="zh-CN" altLang="en-US" sz="1400" b="1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5E52658-4D28-9947-BE36-A2D4219A19ED}"/>
              </a:ext>
            </a:extLst>
          </p:cNvPr>
          <p:cNvSpPr/>
          <p:nvPr/>
        </p:nvSpPr>
        <p:spPr>
          <a:xfrm>
            <a:off x="2551794" y="2188985"/>
            <a:ext cx="1181423" cy="11883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CE8CCDB2-4263-AB47-BE83-DD9C4D2E28C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" b="5573"/>
          <a:stretch/>
        </p:blipFill>
        <p:spPr>
          <a:xfrm>
            <a:off x="2308967" y="3634986"/>
            <a:ext cx="1504602" cy="997377"/>
          </a:xfrm>
          <a:prstGeom prst="rect">
            <a:avLst/>
          </a:prstGeom>
          <a:ln w="19050">
            <a:noFill/>
          </a:ln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74AF0145-268E-A346-B007-0AD33B59B144}"/>
              </a:ext>
            </a:extLst>
          </p:cNvPr>
          <p:cNvSpPr/>
          <p:nvPr/>
        </p:nvSpPr>
        <p:spPr>
          <a:xfrm>
            <a:off x="2402688" y="3488926"/>
            <a:ext cx="1317152" cy="11883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4519D746-4A0E-C041-A008-DE42849D6FF0}"/>
              </a:ext>
            </a:extLst>
          </p:cNvPr>
          <p:cNvSpPr/>
          <p:nvPr/>
        </p:nvSpPr>
        <p:spPr>
          <a:xfrm>
            <a:off x="2452951" y="4863406"/>
            <a:ext cx="1317152" cy="4581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D7F81E0-787D-BB49-9BB7-296AB06B49CB}"/>
              </a:ext>
            </a:extLst>
          </p:cNvPr>
          <p:cNvSpPr txBox="1"/>
          <p:nvPr/>
        </p:nvSpPr>
        <p:spPr>
          <a:xfrm>
            <a:off x="6062942" y="3953504"/>
            <a:ext cx="870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DUB1</a:t>
            </a:r>
            <a:endParaRPr kumimoji="1" lang="en" altLang="zh-CN" sz="1400" b="1" dirty="0"/>
          </a:p>
          <a:p>
            <a:r>
              <a:rPr kumimoji="1" lang="en" altLang="zh-CN" sz="1400" b="1" dirty="0"/>
              <a:t>variants</a:t>
            </a:r>
            <a:endParaRPr kumimoji="1" lang="zh-CN" altLang="en-US" sz="1400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028934E-2B1E-2342-8EB9-E7468BA770FD}"/>
              </a:ext>
            </a:extLst>
          </p:cNvPr>
          <p:cNvSpPr txBox="1"/>
          <p:nvPr/>
        </p:nvSpPr>
        <p:spPr>
          <a:xfrm>
            <a:off x="1721933" y="1413300"/>
            <a:ext cx="444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HA</a:t>
            </a:r>
            <a:endParaRPr kumimoji="1" lang="zh-CN" altLang="en-US" sz="1400" b="1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B21F068-DAC9-1A4D-B7B3-A5F9230B9F71}"/>
              </a:ext>
            </a:extLst>
          </p:cNvPr>
          <p:cNvSpPr txBox="1"/>
          <p:nvPr/>
        </p:nvSpPr>
        <p:spPr>
          <a:xfrm>
            <a:off x="1721933" y="2629275"/>
            <a:ext cx="444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HA</a:t>
            </a:r>
            <a:endParaRPr kumimoji="1" lang="zh-CN" altLang="en-US" sz="1400" b="1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FD0861A-0AFC-0B41-8B53-388436381B32}"/>
              </a:ext>
            </a:extLst>
          </p:cNvPr>
          <p:cNvSpPr txBox="1"/>
          <p:nvPr/>
        </p:nvSpPr>
        <p:spPr>
          <a:xfrm>
            <a:off x="6276141" y="1413299"/>
            <a:ext cx="444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HA</a:t>
            </a:r>
            <a:endParaRPr kumimoji="1" lang="zh-CN" altLang="en-US" sz="1400" b="1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FB555CD-24D0-D341-B5A1-3C620D89E3D7}"/>
              </a:ext>
            </a:extLst>
          </p:cNvPr>
          <p:cNvSpPr txBox="1"/>
          <p:nvPr/>
        </p:nvSpPr>
        <p:spPr>
          <a:xfrm>
            <a:off x="6276141" y="2801422"/>
            <a:ext cx="444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HA</a:t>
            </a:r>
            <a:endParaRPr kumimoji="1" lang="zh-CN" altLang="en-US" sz="1400" b="1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D69A86C-32BB-5A40-B4FE-5AA8D24F02E4}"/>
              </a:ext>
            </a:extLst>
          </p:cNvPr>
          <p:cNvSpPr/>
          <p:nvPr/>
        </p:nvSpPr>
        <p:spPr>
          <a:xfrm>
            <a:off x="7043268" y="1040145"/>
            <a:ext cx="1181423" cy="94771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E85830D-9423-0A41-B1B3-6951A3EB41C0}"/>
              </a:ext>
            </a:extLst>
          </p:cNvPr>
          <p:cNvSpPr/>
          <p:nvPr/>
        </p:nvSpPr>
        <p:spPr>
          <a:xfrm>
            <a:off x="7106891" y="2473426"/>
            <a:ext cx="1181423" cy="9557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FE799BE7-9EE8-2345-B148-7834D9C42C1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7043268" y="5041385"/>
            <a:ext cx="1339448" cy="303187"/>
          </a:xfrm>
          <a:prstGeom prst="rect">
            <a:avLst/>
          </a:prstGeom>
          <a:ln w="19050">
            <a:noFill/>
          </a:ln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1C22F68C-0468-154C-A3D8-EAAAA8E1BBB4}"/>
              </a:ext>
            </a:extLst>
          </p:cNvPr>
          <p:cNvSpPr/>
          <p:nvPr/>
        </p:nvSpPr>
        <p:spPr>
          <a:xfrm>
            <a:off x="7043268" y="4989832"/>
            <a:ext cx="1434416" cy="3620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E332359-61DA-EE48-ABBD-DB486EABFC23}"/>
              </a:ext>
            </a:extLst>
          </p:cNvPr>
          <p:cNvSpPr txBox="1"/>
          <p:nvPr/>
        </p:nvSpPr>
        <p:spPr>
          <a:xfrm>
            <a:off x="1677850" y="4938587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err="1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Myc</a:t>
            </a:r>
            <a:endParaRPr kumimoji="1" lang="zh-CN" altLang="en-US" sz="1400" b="1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89EAD1C5-624E-414F-8055-D5C9FCB98068}"/>
              </a:ext>
            </a:extLst>
          </p:cNvPr>
          <p:cNvSpPr txBox="1"/>
          <p:nvPr/>
        </p:nvSpPr>
        <p:spPr>
          <a:xfrm>
            <a:off x="6232058" y="5044136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 err="1"/>
              <a:t>Myc</a:t>
            </a:r>
            <a:endParaRPr kumimoji="1" lang="zh-CN" altLang="en-US" sz="1400" b="1" dirty="0"/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5F88E14F-9126-C14D-A99E-C93DA07E9DB9}"/>
              </a:ext>
            </a:extLst>
          </p:cNvPr>
          <p:cNvCxnSpPr>
            <a:cxnSpLocks/>
          </p:cNvCxnSpPr>
          <p:nvPr/>
        </p:nvCxnSpPr>
        <p:spPr>
          <a:xfrm flipH="1">
            <a:off x="3769243" y="3868391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A9844957-B906-7640-BA33-FC51A4F6447D}"/>
              </a:ext>
            </a:extLst>
          </p:cNvPr>
          <p:cNvSpPr txBox="1"/>
          <p:nvPr/>
        </p:nvSpPr>
        <p:spPr>
          <a:xfrm>
            <a:off x="4202068" y="3749108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A4CB990E-2D27-E14F-9A50-518A9B303857}"/>
              </a:ext>
            </a:extLst>
          </p:cNvPr>
          <p:cNvCxnSpPr>
            <a:cxnSpLocks/>
          </p:cNvCxnSpPr>
          <p:nvPr/>
        </p:nvCxnSpPr>
        <p:spPr>
          <a:xfrm flipH="1">
            <a:off x="3734031" y="4375537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644A21DE-E198-EB46-A378-9A0263DA8301}"/>
              </a:ext>
            </a:extLst>
          </p:cNvPr>
          <p:cNvSpPr txBox="1"/>
          <p:nvPr/>
        </p:nvSpPr>
        <p:spPr>
          <a:xfrm>
            <a:off x="4166856" y="4256254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40kd</a:t>
            </a:r>
            <a:endParaRPr kumimoji="1" lang="zh-CN" altLang="en-US" sz="1400" b="1" dirty="0"/>
          </a:p>
        </p:txBody>
      </p: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5FD4C0C4-E289-5E40-BD01-9CC42E1D02CD}"/>
              </a:ext>
            </a:extLst>
          </p:cNvPr>
          <p:cNvCxnSpPr>
            <a:cxnSpLocks/>
          </p:cNvCxnSpPr>
          <p:nvPr/>
        </p:nvCxnSpPr>
        <p:spPr>
          <a:xfrm flipH="1">
            <a:off x="3831250" y="5164258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A107A008-9D44-B94A-9C85-D5651D983569}"/>
              </a:ext>
            </a:extLst>
          </p:cNvPr>
          <p:cNvSpPr txBox="1"/>
          <p:nvPr/>
        </p:nvSpPr>
        <p:spPr>
          <a:xfrm>
            <a:off x="4264075" y="5044975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55kd</a:t>
            </a:r>
            <a:endParaRPr kumimoji="1" lang="zh-CN" altLang="en-US" sz="1400" b="1" dirty="0"/>
          </a:p>
        </p:txBody>
      </p: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F58BB1AB-D33C-8D44-9D30-22C94D38A12F}"/>
              </a:ext>
            </a:extLst>
          </p:cNvPr>
          <p:cNvCxnSpPr>
            <a:cxnSpLocks/>
          </p:cNvCxnSpPr>
          <p:nvPr/>
        </p:nvCxnSpPr>
        <p:spPr>
          <a:xfrm flipH="1">
            <a:off x="8508147" y="5313539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1FBE0C2A-73A9-AB4C-92D4-7FAAACEA4091}"/>
              </a:ext>
            </a:extLst>
          </p:cNvPr>
          <p:cNvSpPr txBox="1"/>
          <p:nvPr/>
        </p:nvSpPr>
        <p:spPr>
          <a:xfrm>
            <a:off x="8940972" y="5194256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55kd</a:t>
            </a:r>
            <a:endParaRPr kumimoji="1" lang="zh-CN" altLang="en-US" sz="1400" b="1" dirty="0"/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4E008DD6-DE90-E140-ADE5-FC93A4DFB0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20418" y="3841306"/>
            <a:ext cx="1354367" cy="899300"/>
          </a:xfrm>
          <a:prstGeom prst="rect">
            <a:avLst/>
          </a:prstGeom>
          <a:ln w="19050">
            <a:noFill/>
          </a:ln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A7A3A2D2-4CC6-D04F-9BC0-F1D7AABB9F7B}"/>
              </a:ext>
            </a:extLst>
          </p:cNvPr>
          <p:cNvSpPr/>
          <p:nvPr/>
        </p:nvSpPr>
        <p:spPr>
          <a:xfrm>
            <a:off x="7106891" y="3796685"/>
            <a:ext cx="1181423" cy="9557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>
              <a:ln>
                <a:solidFill>
                  <a:schemeClr val="bg1"/>
                </a:solidFill>
              </a:ln>
              <a:noFill/>
            </a:endParaRPr>
          </a:p>
        </p:txBody>
      </p: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61419905-0E91-434A-83A5-7DD1845179C1}"/>
              </a:ext>
            </a:extLst>
          </p:cNvPr>
          <p:cNvCxnSpPr>
            <a:cxnSpLocks/>
          </p:cNvCxnSpPr>
          <p:nvPr/>
        </p:nvCxnSpPr>
        <p:spPr>
          <a:xfrm flipH="1">
            <a:off x="8368868" y="4085769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>
            <a:extLst>
              <a:ext uri="{FF2B5EF4-FFF2-40B4-BE49-F238E27FC236}">
                <a16:creationId xmlns:a16="http://schemas.microsoft.com/office/drawing/2014/main" id="{0B9802AE-13AF-5F46-B5FF-09BDFB1A3FB6}"/>
              </a:ext>
            </a:extLst>
          </p:cNvPr>
          <p:cNvSpPr txBox="1"/>
          <p:nvPr/>
        </p:nvSpPr>
        <p:spPr>
          <a:xfrm>
            <a:off x="8801693" y="3966486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100kd</a:t>
            </a:r>
            <a:endParaRPr kumimoji="1" lang="zh-CN" altLang="en-US" sz="1400" b="1" dirty="0"/>
          </a:p>
        </p:txBody>
      </p: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DDD93F03-2E93-3D49-AF50-CA66FF4D58EB}"/>
              </a:ext>
            </a:extLst>
          </p:cNvPr>
          <p:cNvCxnSpPr>
            <a:cxnSpLocks/>
          </p:cNvCxnSpPr>
          <p:nvPr/>
        </p:nvCxnSpPr>
        <p:spPr>
          <a:xfrm flipH="1">
            <a:off x="8333656" y="4533540"/>
            <a:ext cx="414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E1CD4711-B4D2-AC4C-B0FE-1B906E458A2E}"/>
              </a:ext>
            </a:extLst>
          </p:cNvPr>
          <p:cNvSpPr txBox="1"/>
          <p:nvPr/>
        </p:nvSpPr>
        <p:spPr>
          <a:xfrm>
            <a:off x="8766481" y="4414257"/>
            <a:ext cx="691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40kd</a:t>
            </a:r>
            <a:endParaRPr kumimoji="1" lang="zh-CN" altLang="en-US" sz="1400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5F8497E-8A95-FB4B-8625-1FAC0C9CF4C6}"/>
              </a:ext>
            </a:extLst>
          </p:cNvPr>
          <p:cNvSpPr txBox="1"/>
          <p:nvPr/>
        </p:nvSpPr>
        <p:spPr>
          <a:xfrm>
            <a:off x="755002" y="194823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Figure6</a:t>
            </a:r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14E3629-F57C-014B-855A-43C2A4F99EEE}"/>
              </a:ext>
            </a:extLst>
          </p:cNvPr>
          <p:cNvSpPr txBox="1"/>
          <p:nvPr/>
        </p:nvSpPr>
        <p:spPr>
          <a:xfrm>
            <a:off x="1388546" y="70926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E</a:t>
            </a:r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94C80F0-52BB-B240-B0EB-01E80167022F}"/>
              </a:ext>
            </a:extLst>
          </p:cNvPr>
          <p:cNvSpPr txBox="1"/>
          <p:nvPr/>
        </p:nvSpPr>
        <p:spPr>
          <a:xfrm>
            <a:off x="6043961" y="69137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F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3301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6405</TotalTime>
  <Words>168</Words>
  <Application>Microsoft Macintosh PowerPoint</Application>
  <PresentationFormat>宽屏</PresentationFormat>
  <Paragraphs>148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0" baseType="lpstr">
      <vt:lpstr>等线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1671</dc:creator>
  <cp:lastModifiedBy>1671</cp:lastModifiedBy>
  <cp:revision>28</cp:revision>
  <dcterms:created xsi:type="dcterms:W3CDTF">2021-09-13T02:25:42Z</dcterms:created>
  <dcterms:modified xsi:type="dcterms:W3CDTF">2022-01-05T02:44:35Z</dcterms:modified>
</cp:coreProperties>
</file>