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2" r:id="rId2"/>
    <p:sldId id="266" r:id="rId3"/>
    <p:sldId id="261" r:id="rId4"/>
    <p:sldId id="258" r:id="rId5"/>
    <p:sldId id="264" r:id="rId6"/>
    <p:sldId id="267" r:id="rId7"/>
    <p:sldId id="268" r:id="rId8"/>
    <p:sldId id="270" r:id="rId9"/>
    <p:sldId id="271" r:id="rId10"/>
    <p:sldId id="269" r:id="rId11"/>
    <p:sldId id="25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271"/>
  </p:normalViewPr>
  <p:slideViewPr>
    <p:cSldViewPr snapToGrid="0" snapToObjects="1">
      <p:cViewPr varScale="1">
        <p:scale>
          <a:sx n="114" d="100"/>
          <a:sy n="114" d="100"/>
        </p:scale>
        <p:origin x="43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55C85-2BF4-4E48-BDB7-29F99AA52C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3AFC836-A198-124F-9E78-CFFA7BA9A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194071F-E4CA-EB4D-8CAB-305F9521F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11D63F-15BC-8F4C-9F38-D77F3921A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B7E0BA-D325-3743-AC46-078A319AD5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72623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27A60-BBE5-BD45-9B67-EDF7890BC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9DDBE4-2C0E-DE4F-96F3-1116840594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2F7E2F-45C5-4444-A9BE-CC41E714D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9DD1CB-EC21-5D4A-9498-0354F969E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671286-46D3-224C-BCC3-45B2FE4CF5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6081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46A4ED5-A96E-8347-A515-E89E5C352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1F08BA-265D-1945-B3E8-C5AEF35F2C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3949C9-C19E-CB4E-9D84-16F9D2E8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6BB462-168E-DE47-B224-76FB82B7A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976941-E036-B74C-B174-24E73601A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41021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50A27-FBD8-2145-824A-D35B1466BA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D2181-AC2F-F848-A7EE-E0BE389606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5A7416-07BA-D748-A293-7B91DCD902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1E3EE21-86EE-4448-8CE4-3CE40DC28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BC2005-AEF3-5C4E-B8BC-84291A20E3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9646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E77278-2D8B-334B-B18D-F730F08AD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D0E793-4DAD-8E4E-8528-829AA4677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1ADA5E-39D4-754C-9399-7F1B3CB78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A859C7-8304-BE4A-98F9-23DC02E70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A3CA6-7C07-8548-B491-E7EFF23F4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6186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BF94C-83EB-964C-9497-17EAB80B5E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DA6994-8267-A745-873F-20CC5A7CA9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1CF1EC-D89F-214A-990F-45A8087C4C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5BF63F-FFDD-A148-9904-ABB785A39A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963E97-0CE1-BD49-AF89-24D2C8574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AE8519-8483-4D40-BF6C-1C475F8FD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6130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1868FE-16E0-7142-AF3C-A6BCA1B1D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C84B42-BA34-E54D-8413-2B34286DFE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EAE6D3-D2E4-CB44-B3AC-58869F44F2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0239F36-8A21-804A-AC70-C3F4EA2FBCF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2A5F52-2BEE-454B-8CEF-3CD8AF709A5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78A19E-C768-E146-BC56-5200DCDE70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DC1AC3-80F3-5B46-A65B-FCD150D2EE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57418BB-2110-E04C-A1E3-F7347750B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394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05EC23-42D3-214C-8962-8A7A38E1A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1D4F15D-7108-BB48-B014-2282B1D27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2D08916-5E00-2A40-AE2A-5547D5BFC6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53F57F8-330B-6A40-9469-315525591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3714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C5FF88-1298-8240-8192-78DB09ED1C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09E1F3-6A77-6441-B26E-8DF35CCEE1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5F5E9D-EE1C-F240-BE4E-EBBF34CC9E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5622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94E08-69B2-7941-A80B-7D96FAD8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F8594F-2A16-0541-88EF-A9AA1EA3E0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374AAA-0674-3044-B727-F45D7630F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D2AEF6-B81F-DA4B-B407-DFE97AE20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8AAA702-FE58-2D4C-A02E-18F8787F2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90175E-EE08-4849-B3C9-E439B908C3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0303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F41F2-ADDF-6740-8E76-0E497D63B6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911D70-4A28-6547-B350-E5877A29C42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C762D9-EC39-A148-8345-6E71D1789B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50CD29-9B76-854C-BA1A-3B2AE0E4E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3252BA1-532A-2A49-9485-0E510061D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207C33-DD86-7C49-8312-E338050D89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52378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09D31D-0067-8147-8796-719F96F2A6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4C7804-996C-0A4C-ACA5-490963889D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8A8B3B-77EE-5E4F-A2ED-30606B3FCC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3658B-3F27-9043-833D-63FDFA250FE9}" type="datetimeFigureOut">
              <a:rPr lang="en-GB" smtClean="0"/>
              <a:t>06/12/2021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33F2B2-22C2-CD48-B8E6-F7390FE3A6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04559E-7114-104B-A56B-9ECC13F985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8E8449-CF00-6D4C-AE06-EC1AF2AF1CE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916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68DFE689-7903-48CD-B4D6-F6F034562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1" u="sng" dirty="0"/>
              <a:t>Supplementary Figures</a:t>
            </a:r>
          </a:p>
        </p:txBody>
      </p:sp>
      <p:sp>
        <p:nvSpPr>
          <p:cNvPr id="15" name="Rectangle 5">
            <a:extLst>
              <a:ext uri="{FF2B5EF4-FFF2-40B4-BE49-F238E27FC236}">
                <a16:creationId xmlns:a16="http://schemas.microsoft.com/office/drawing/2014/main" id="{BFE35E65-CE25-4686-BE87-A7FFDE06BE37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686179" y="1835425"/>
            <a:ext cx="10515600" cy="25545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altLang="en-US" sz="32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nalysis using the ROC plotter tool</a:t>
            </a:r>
            <a:r>
              <a:rPr lang="en-GB" altLang="en-US" sz="3200" baseline="30000" dirty="0">
                <a:solidFill>
                  <a:srgbClr val="00000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kumimoji="0" lang="en-GB" altLang="en-US" sz="32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to investigate CPT-1A as a biomarker of sensitivity or resistance to endocrine therapy, HER2-directed therapy or chemotherapy in breast cancers. Molecular subgroups were assessed both in terms of complete pathological response and relapse-free survival. </a:t>
            </a:r>
            <a:endParaRPr kumimoji="0" lang="en-GB" alt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10787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12860-49F0-0344-8E06-DCAE89B25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9: TNBC - CPR Chemotherapy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7753C6C-16E2-BB44-AC1D-57E646F87F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64652" y="1629574"/>
            <a:ext cx="6123485" cy="4807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416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C12860-49F0-0344-8E06-DCAE89B25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10: TNBC 5yr RFS-  Chemotherapy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C3C382B-182F-134A-AF21-4F0F428256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8032" y="1694558"/>
            <a:ext cx="6530469" cy="5019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21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3163487-32A1-B143-8643-9018B140A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Supplementary Figure 1: Luminal A 5yr Relapse Free Survival (RFS) - Endocrine treatment (ET)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68D73A0-2FB1-CF44-AF40-CF17004289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0582" y="1842016"/>
            <a:ext cx="5867669" cy="4519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098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9DD50A-359A-054B-949F-3424400E76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2: Luminal A Complete Pathological Response (CPR) ET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DE6093A-AEE0-8C41-9987-DE727069FB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584" y="1573581"/>
            <a:ext cx="6720541" cy="515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73315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10407-0EA7-AF49-9F42-3CBE9D0561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3: Luminal B CPR Chemotherapy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67351C6-F6F3-814F-B171-17A02D7172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81444" y="1825625"/>
            <a:ext cx="5629111" cy="4351338"/>
          </a:xfrm>
        </p:spPr>
      </p:pic>
    </p:spTree>
    <p:extLst>
      <p:ext uri="{BB962C8B-B14F-4D97-AF65-F5344CB8AC3E}">
        <p14:creationId xmlns:p14="http://schemas.microsoft.com/office/powerpoint/2010/main" val="11546976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726AA8-5D2F-7246-8189-44E2BECA29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4: Luminal B 5yr RFS -  Chemotherapy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7984FE6-EED7-4E47-9CC0-4CC8B97EF78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362" y="1625541"/>
            <a:ext cx="6520883" cy="4984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822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6A2BCD-22BC-834E-A19B-16CF9DDD9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5: Her2+ve only 5year RFS  - Chemotherapy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6268D2C-9377-48F8-A909-C7600B9F0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9813" y="1690688"/>
            <a:ext cx="5583835" cy="463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354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D9A0A-38D7-F04D-930A-539C2F25AB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6: Her2+ve only CPR Chemotherapy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6B3E669-DDFC-4159-9766-F9DB6F18DC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7305" y="1622371"/>
            <a:ext cx="6132353" cy="5173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6573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8B0D08-633D-41A4-A150-37F39C80F1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7: Her2+ve only 5yr-  RFS anti her2 only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949CD2-1FBB-41BA-9A0F-531782AE0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5420" y="1733782"/>
            <a:ext cx="6023296" cy="5024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713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80C67B-ABA8-4561-A947-764EA449B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Supplementary Figure 8: Her2+ve only CPR-  anti her 2 only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9A0AD3-43C7-4B67-859A-287E9A43C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1806" y="1613313"/>
            <a:ext cx="6207854" cy="5030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4673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</TotalTime>
  <Words>159</Words>
  <Application>Microsoft Office PowerPoint</Application>
  <PresentationFormat>Widescreen</PresentationFormat>
  <Paragraphs>12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Supplementary Figures</vt:lpstr>
      <vt:lpstr>Supplementary Figure 1: Luminal A 5yr Relapse Free Survival (RFS) - Endocrine treatment (ET)</vt:lpstr>
      <vt:lpstr>Supplementary Figure 2: Luminal A Complete Pathological Response (CPR) ET</vt:lpstr>
      <vt:lpstr>Supplementary Figure 3: Luminal B CPR Chemotherapy </vt:lpstr>
      <vt:lpstr>Supplementary Figure 4: Luminal B 5yr RFS -  Chemotherapy </vt:lpstr>
      <vt:lpstr>Supplementary Figure 5: Her2+ve only 5year RFS  - Chemotherapy </vt:lpstr>
      <vt:lpstr>Supplementary Figure 6: Her2+ve only CPR Chemotherapy </vt:lpstr>
      <vt:lpstr>Supplementary Figure 7: Her2+ve only 5yr-  RFS anti her2 only</vt:lpstr>
      <vt:lpstr>Supplementary Figure 8: Her2+ve only CPR-  anti her 2 only</vt:lpstr>
      <vt:lpstr>Supplementary Figure 9: TNBC - CPR Chemotherapy  </vt:lpstr>
      <vt:lpstr>Supplementary Figure 10: TNBC 5yr RFS-  Chemotherapy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Luminal A 5yr RFS Endo treatment</dc:title>
  <dc:creator>Mitali Das</dc:creator>
  <cp:lastModifiedBy>Ishaan Maitra</cp:lastModifiedBy>
  <cp:revision>10</cp:revision>
  <dcterms:created xsi:type="dcterms:W3CDTF">2021-08-24T12:06:14Z</dcterms:created>
  <dcterms:modified xsi:type="dcterms:W3CDTF">2021-12-06T18:07:40Z</dcterms:modified>
</cp:coreProperties>
</file>