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5" d="100"/>
          <a:sy n="65" d="100"/>
        </p:scale>
        <p:origin x="45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631916" y="800560"/>
            <a:ext cx="6723740" cy="4840605"/>
            <a:chOff x="3678" y="468"/>
            <a:chExt cx="10589" cy="7623"/>
          </a:xfrm>
        </p:grpSpPr>
        <p:grpSp>
          <p:nvGrpSpPr>
            <p:cNvPr id="5" name="组合 4"/>
            <p:cNvGrpSpPr/>
            <p:nvPr/>
          </p:nvGrpSpPr>
          <p:grpSpPr>
            <a:xfrm>
              <a:off x="3678" y="468"/>
              <a:ext cx="10589" cy="7623"/>
              <a:chOff x="3678" y="468"/>
              <a:chExt cx="10222" cy="7798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3678" y="468"/>
                <a:ext cx="8419" cy="5742"/>
                <a:chOff x="3508" y="55"/>
                <a:chExt cx="8951" cy="6252"/>
              </a:xfrm>
            </p:grpSpPr>
            <p:sp>
              <p:nvSpPr>
                <p:cNvPr id="16" name="文本框 17"/>
                <p:cNvSpPr txBox="1"/>
                <p:nvPr/>
              </p:nvSpPr>
              <p:spPr>
                <a:xfrm>
                  <a:off x="3508" y="55"/>
                  <a:ext cx="1587" cy="5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  <a:ea typeface="微软雅黑" panose="020B0503020204020204" charset="-122"/>
                      <a:cs typeface="+mn-cs"/>
                    </a:rPr>
                    <a:t>a</a:t>
                  </a:r>
                  <a:endParaRPr kumimoji="0" lang="en-US" altLang="zh-CN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charset="-122"/>
                    <a:cs typeface="+mn-cs"/>
                  </a:endParaRPr>
                </a:p>
              </p:txBody>
            </p:sp>
            <p:sp>
              <p:nvSpPr>
                <p:cNvPr id="17" name="文本框 26"/>
                <p:cNvSpPr txBox="1"/>
                <p:nvPr/>
              </p:nvSpPr>
              <p:spPr>
                <a:xfrm>
                  <a:off x="3519" y="2952"/>
                  <a:ext cx="1587" cy="5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  <a:ea typeface="微软雅黑" panose="020B0503020204020204" charset="-122"/>
                      <a:cs typeface="+mn-cs"/>
                    </a:rPr>
                    <a:t>d</a:t>
                  </a:r>
                  <a:endParaRPr kumimoji="0" lang="en-US" altLang="zh-CN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charset="-122"/>
                    <a:cs typeface="+mn-cs"/>
                  </a:endParaRPr>
                </a:p>
              </p:txBody>
            </p:sp>
            <p:sp>
              <p:nvSpPr>
                <p:cNvPr id="18" name="文本框 27"/>
                <p:cNvSpPr txBox="1"/>
                <p:nvPr/>
              </p:nvSpPr>
              <p:spPr>
                <a:xfrm>
                  <a:off x="10864" y="127"/>
                  <a:ext cx="1587" cy="5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  <a:ea typeface="微软雅黑" panose="020B0503020204020204" charset="-122"/>
                      <a:cs typeface="+mn-cs"/>
                    </a:rPr>
                    <a:t>c</a:t>
                  </a:r>
                  <a:endParaRPr kumimoji="0" lang="en-US" altLang="zh-CN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charset="-122"/>
                    <a:cs typeface="+mn-cs"/>
                  </a:endParaRPr>
                </a:p>
              </p:txBody>
            </p:sp>
            <p:sp>
              <p:nvSpPr>
                <p:cNvPr id="19" name="文本框 29"/>
                <p:cNvSpPr txBox="1"/>
                <p:nvPr/>
              </p:nvSpPr>
              <p:spPr>
                <a:xfrm>
                  <a:off x="10868" y="2960"/>
                  <a:ext cx="1587" cy="5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  <a:ea typeface="微软雅黑" panose="020B0503020204020204" charset="-122"/>
                      <a:cs typeface="+mn-cs"/>
                    </a:rPr>
                    <a:t>f</a:t>
                  </a:r>
                  <a:endParaRPr kumimoji="0" lang="en-US" altLang="zh-CN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charset="-122"/>
                    <a:cs typeface="+mn-cs"/>
                  </a:endParaRPr>
                </a:p>
              </p:txBody>
            </p:sp>
            <p:sp>
              <p:nvSpPr>
                <p:cNvPr id="20" name="文本框 30"/>
                <p:cNvSpPr txBox="1"/>
                <p:nvPr/>
              </p:nvSpPr>
              <p:spPr>
                <a:xfrm>
                  <a:off x="10872" y="5757"/>
                  <a:ext cx="1587" cy="5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  <a:ea typeface="微软雅黑" panose="020B0503020204020204" charset="-122"/>
                      <a:cs typeface="+mn-cs"/>
                    </a:rPr>
                    <a:t>i</a:t>
                  </a:r>
                  <a:endParaRPr kumimoji="0" lang="en-US" altLang="zh-CN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charset="-122"/>
                    <a:cs typeface="+mn-cs"/>
                  </a:endParaRPr>
                </a:p>
              </p:txBody>
            </p:sp>
            <p:sp>
              <p:nvSpPr>
                <p:cNvPr id="21" name="文本框 31"/>
                <p:cNvSpPr txBox="1"/>
                <p:nvPr/>
              </p:nvSpPr>
              <p:spPr>
                <a:xfrm>
                  <a:off x="3519" y="5750"/>
                  <a:ext cx="1587" cy="5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  <a:ea typeface="微软雅黑" panose="020B0503020204020204" charset="-122"/>
                      <a:cs typeface="+mn-cs"/>
                    </a:rPr>
                    <a:t>g</a:t>
                  </a:r>
                  <a:endParaRPr kumimoji="0" lang="en-US" altLang="zh-CN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charset="-122"/>
                    <a:cs typeface="+mn-cs"/>
                  </a:endParaRPr>
                </a:p>
              </p:txBody>
            </p:sp>
            <p:sp>
              <p:nvSpPr>
                <p:cNvPr id="22" name="文本框 32"/>
                <p:cNvSpPr txBox="1"/>
                <p:nvPr/>
              </p:nvSpPr>
              <p:spPr>
                <a:xfrm>
                  <a:off x="7194" y="5769"/>
                  <a:ext cx="1587" cy="5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  <a:ea typeface="微软雅黑" panose="020B0503020204020204" charset="-122"/>
                      <a:cs typeface="+mn-cs"/>
                    </a:rPr>
                    <a:t>h</a:t>
                  </a:r>
                  <a:endParaRPr kumimoji="0" lang="en-US" altLang="zh-CN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charset="-122"/>
                    <a:cs typeface="+mn-cs"/>
                  </a:endParaRPr>
                </a:p>
              </p:txBody>
            </p:sp>
            <p:sp>
              <p:nvSpPr>
                <p:cNvPr id="23" name="文本框 33"/>
                <p:cNvSpPr txBox="1"/>
                <p:nvPr/>
              </p:nvSpPr>
              <p:spPr>
                <a:xfrm>
                  <a:off x="7203" y="2967"/>
                  <a:ext cx="1587" cy="5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  <a:ea typeface="微软雅黑" panose="020B0503020204020204" charset="-122"/>
                      <a:cs typeface="+mn-cs"/>
                    </a:rPr>
                    <a:t>e</a:t>
                  </a:r>
                  <a:endParaRPr kumimoji="0" lang="en-US" altLang="zh-CN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charset="-122"/>
                    <a:cs typeface="+mn-cs"/>
                  </a:endParaRPr>
                </a:p>
              </p:txBody>
            </p:sp>
            <p:sp>
              <p:nvSpPr>
                <p:cNvPr id="24" name="文本框 34"/>
                <p:cNvSpPr txBox="1"/>
                <p:nvPr/>
              </p:nvSpPr>
              <p:spPr>
                <a:xfrm>
                  <a:off x="7187" y="67"/>
                  <a:ext cx="1587" cy="5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  <a:ea typeface="微软雅黑" panose="020B0503020204020204" charset="-122"/>
                      <a:cs typeface="+mn-cs"/>
                    </a:rPr>
                    <a:t>b</a:t>
                  </a:r>
                  <a:endParaRPr kumimoji="0" lang="en-US" altLang="zh-CN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charset="-122"/>
                    <a:cs typeface="+mn-cs"/>
                  </a:endParaRPr>
                </a:p>
              </p:txBody>
            </p:sp>
          </p:grpSp>
          <p:pic>
            <p:nvPicPr>
              <p:cNvPr id="8" name="图片 7"/>
              <p:cNvPicPr>
                <a:picLocks noChangeAspect="1"/>
              </p:cNvPicPr>
              <p:nvPr/>
            </p:nvPicPr>
            <p:blipFill>
              <a:blip r:embed="rId1"/>
              <a:srcRect l="24925" t="27010" r="25009" b="6388"/>
              <a:stretch>
                <a:fillRect/>
              </a:stretch>
            </p:blipFill>
            <p:spPr>
              <a:xfrm>
                <a:off x="3838" y="974"/>
                <a:ext cx="3144" cy="2177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2"/>
              <a:srcRect l="31147" t="38851" r="31665" b="14384"/>
              <a:stretch>
                <a:fillRect/>
              </a:stretch>
            </p:blipFill>
            <p:spPr>
              <a:xfrm>
                <a:off x="7303" y="974"/>
                <a:ext cx="3144" cy="217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3"/>
              <a:srcRect l="25166" t="31018" r="25057" b="6281"/>
              <a:stretch>
                <a:fillRect/>
              </a:stretch>
            </p:blipFill>
            <p:spPr>
              <a:xfrm>
                <a:off x="10756" y="974"/>
                <a:ext cx="3144" cy="217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4"/>
              <a:srcRect l="24973" t="27738" r="25250" b="6838"/>
              <a:stretch>
                <a:fillRect/>
              </a:stretch>
            </p:blipFill>
            <p:spPr>
              <a:xfrm>
                <a:off x="3839" y="3544"/>
                <a:ext cx="3144" cy="2177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2" name="图片 11"/>
              <p:cNvPicPr>
                <a:picLocks noChangeAspect="1"/>
              </p:cNvPicPr>
              <p:nvPr/>
            </p:nvPicPr>
            <p:blipFill>
              <a:blip r:embed="rId5"/>
              <a:srcRect l="24889" t="27867" r="25455" b="6517"/>
              <a:stretch>
                <a:fillRect/>
              </a:stretch>
            </p:blipFill>
            <p:spPr>
              <a:xfrm>
                <a:off x="7304" y="3548"/>
                <a:ext cx="3143" cy="2195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6"/>
              <a:srcRect l="24852" t="27160" r="24792" b="7567"/>
              <a:stretch>
                <a:fillRect/>
              </a:stretch>
            </p:blipFill>
            <p:spPr>
              <a:xfrm>
                <a:off x="10757" y="3557"/>
                <a:ext cx="3143" cy="2185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4" name="图片 13"/>
              <p:cNvPicPr>
                <a:picLocks noChangeAspect="1"/>
              </p:cNvPicPr>
              <p:nvPr/>
            </p:nvPicPr>
            <p:blipFill>
              <a:blip r:embed="rId6"/>
              <a:srcRect l="24852" t="27160" r="24792" b="7567"/>
              <a:stretch>
                <a:fillRect/>
              </a:stretch>
            </p:blipFill>
            <p:spPr>
              <a:xfrm>
                <a:off x="3838" y="6114"/>
                <a:ext cx="3143" cy="215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5" name="图片 14"/>
              <p:cNvPicPr>
                <a:picLocks noChangeAspect="1"/>
              </p:cNvPicPr>
              <p:nvPr/>
            </p:nvPicPr>
            <p:blipFill>
              <a:blip r:embed="rId7"/>
              <a:srcRect l="24732" t="27138" r="25250" b="6581"/>
              <a:stretch>
                <a:fillRect/>
              </a:stretch>
            </p:blipFill>
            <p:spPr>
              <a:xfrm>
                <a:off x="7304" y="6115"/>
                <a:ext cx="3143" cy="2151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8"/>
            <a:srcRect l="32049" t="39722" r="31748" b="15331"/>
            <a:stretch>
              <a:fillRect/>
            </a:stretch>
          </p:blipFill>
          <p:spPr>
            <a:xfrm>
              <a:off x="11010" y="5994"/>
              <a:ext cx="3256" cy="2097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6" name="十字星 25"/>
          <p:cNvSpPr/>
          <p:nvPr/>
        </p:nvSpPr>
        <p:spPr>
          <a:xfrm>
            <a:off x="3250565" y="1616075"/>
            <a:ext cx="127635" cy="146685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右箭头 27"/>
          <p:cNvSpPr/>
          <p:nvPr/>
        </p:nvSpPr>
        <p:spPr>
          <a:xfrm>
            <a:off x="3041015" y="1872615"/>
            <a:ext cx="115570" cy="128270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右箭头 28"/>
          <p:cNvSpPr/>
          <p:nvPr/>
        </p:nvSpPr>
        <p:spPr>
          <a:xfrm>
            <a:off x="3004185" y="3467735"/>
            <a:ext cx="115570" cy="128270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右箭头 29"/>
          <p:cNvSpPr/>
          <p:nvPr/>
        </p:nvSpPr>
        <p:spPr>
          <a:xfrm>
            <a:off x="5312410" y="3472815"/>
            <a:ext cx="115570" cy="128270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右箭头 30"/>
          <p:cNvSpPr/>
          <p:nvPr/>
        </p:nvSpPr>
        <p:spPr>
          <a:xfrm>
            <a:off x="7572375" y="3472180"/>
            <a:ext cx="115570" cy="128270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2" name="右箭头 31"/>
          <p:cNvSpPr/>
          <p:nvPr/>
        </p:nvSpPr>
        <p:spPr>
          <a:xfrm>
            <a:off x="3004185" y="5064125"/>
            <a:ext cx="115570" cy="128270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WPS 演示</Application>
  <PresentationFormat>宽屏</PresentationFormat>
  <Paragraphs>18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宋体</vt:lpstr>
      <vt:lpstr>Wingdings</vt:lpstr>
      <vt:lpstr>Arial</vt:lpstr>
      <vt:lpstr>微软雅黑</vt:lpstr>
      <vt:lpstr>Arial Unicode MS</vt:lpstr>
      <vt:lpstr>Calibri</vt:lpstr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Zimoc</dc:creator>
  <cp:lastModifiedBy>xyzma</cp:lastModifiedBy>
  <cp:revision>9</cp:revision>
  <dcterms:created xsi:type="dcterms:W3CDTF">2021-01-08T08:54:00Z</dcterms:created>
  <dcterms:modified xsi:type="dcterms:W3CDTF">2021-11-13T16:39:51Z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2052-11.1.0.11045</vt:lpwstr>
  </property>
  <property fmtid="{D5CDD505-2E9C-101B-9397-08002B2CF9AE}" pid="3" name="ICV">
    <vt:lpwstr>F70D267D829B4D73AD447B0F289125FD</vt:lpwstr>
  </property>
</Properties>
</file>