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9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45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emf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5" name="组合 4"/>
          <p:cNvGrpSpPr/>
          <p:nvPr/>
        </p:nvGrpSpPr>
        <p:grpSpPr>
          <a:xfrm>
            <a:off x="2604135" y="450215"/>
            <a:ext cx="6830060" cy="4848860"/>
            <a:chOff x="4101" y="709"/>
            <a:chExt cx="10756" cy="7636"/>
          </a:xfrm>
        </p:grpSpPr>
        <p:grpSp>
          <p:nvGrpSpPr>
            <p:cNvPr id="33" name="组合 32"/>
            <p:cNvGrpSpPr/>
            <p:nvPr/>
          </p:nvGrpSpPr>
          <p:grpSpPr>
            <a:xfrm>
              <a:off x="4101" y="709"/>
              <a:ext cx="10755" cy="7637"/>
              <a:chOff x="4101" y="709"/>
              <a:chExt cx="10755" cy="7637"/>
            </a:xfrm>
          </p:grpSpPr>
          <p:grpSp>
            <p:nvGrpSpPr>
              <p:cNvPr id="6" name="组合 5"/>
              <p:cNvGrpSpPr/>
              <p:nvPr/>
            </p:nvGrpSpPr>
            <p:grpSpPr>
              <a:xfrm rot="0">
                <a:off x="4101" y="709"/>
                <a:ext cx="8862" cy="5541"/>
                <a:chOff x="3501" y="139"/>
                <a:chExt cx="9097" cy="6183"/>
              </a:xfrm>
            </p:grpSpPr>
            <p:sp>
              <p:nvSpPr>
                <p:cNvPr id="16" name="文本框 17"/>
                <p:cNvSpPr txBox="1"/>
                <p:nvPr/>
              </p:nvSpPr>
              <p:spPr>
                <a:xfrm>
                  <a:off x="3523" y="139"/>
                  <a:ext cx="1587" cy="5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  <a:ea typeface="微软雅黑" panose="020B0503020204020204" charset="-122"/>
                      <a:cs typeface="+mn-cs"/>
                    </a:rPr>
                    <a:t>a</a:t>
                  </a:r>
                  <a:endParaRPr kumimoji="0" lang="en-US" altLang="zh-CN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17" name="文本框 26"/>
                <p:cNvSpPr txBox="1"/>
                <p:nvPr/>
              </p:nvSpPr>
              <p:spPr>
                <a:xfrm>
                  <a:off x="3523" y="2969"/>
                  <a:ext cx="1587" cy="5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  <a:ea typeface="微软雅黑" panose="020B0503020204020204" charset="-122"/>
                      <a:cs typeface="+mn-cs"/>
                    </a:rPr>
                    <a:t>d</a:t>
                  </a:r>
                  <a:endParaRPr kumimoji="0" lang="en-US" altLang="zh-CN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18" name="文本框 27"/>
                <p:cNvSpPr txBox="1"/>
                <p:nvPr/>
              </p:nvSpPr>
              <p:spPr>
                <a:xfrm>
                  <a:off x="11011" y="139"/>
                  <a:ext cx="1587" cy="5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  <a:ea typeface="微软雅黑" panose="020B0503020204020204" charset="-122"/>
                      <a:cs typeface="+mn-cs"/>
                    </a:rPr>
                    <a:t>c</a:t>
                  </a:r>
                  <a:endParaRPr kumimoji="0" lang="en-US" altLang="zh-CN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19" name="文本框 29"/>
                <p:cNvSpPr txBox="1"/>
                <p:nvPr/>
              </p:nvSpPr>
              <p:spPr>
                <a:xfrm>
                  <a:off x="11011" y="2933"/>
                  <a:ext cx="1587" cy="5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  <a:ea typeface="微软雅黑" panose="020B0503020204020204" charset="-122"/>
                      <a:cs typeface="+mn-cs"/>
                    </a:rPr>
                    <a:t>f</a:t>
                  </a:r>
                  <a:endParaRPr kumimoji="0" lang="en-US" altLang="zh-CN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20" name="文本框 30"/>
                <p:cNvSpPr txBox="1"/>
                <p:nvPr/>
              </p:nvSpPr>
              <p:spPr>
                <a:xfrm>
                  <a:off x="11000" y="5766"/>
                  <a:ext cx="1587" cy="5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  <a:ea typeface="微软雅黑" panose="020B0503020204020204" charset="-122"/>
                      <a:cs typeface="+mn-cs"/>
                    </a:rPr>
                    <a:t>i</a:t>
                  </a:r>
                  <a:endParaRPr kumimoji="0" lang="en-US" altLang="zh-CN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21" name="文本框 31"/>
                <p:cNvSpPr txBox="1"/>
                <p:nvPr/>
              </p:nvSpPr>
              <p:spPr>
                <a:xfrm>
                  <a:off x="3501" y="5779"/>
                  <a:ext cx="1587" cy="5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  <a:ea typeface="微软雅黑" panose="020B0503020204020204" charset="-122"/>
                      <a:cs typeface="+mn-cs"/>
                    </a:rPr>
                    <a:t>g</a:t>
                  </a:r>
                  <a:endParaRPr kumimoji="0" lang="en-US" altLang="zh-CN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22" name="文本框 32"/>
                <p:cNvSpPr txBox="1"/>
                <p:nvPr/>
              </p:nvSpPr>
              <p:spPr>
                <a:xfrm>
                  <a:off x="7267" y="5783"/>
                  <a:ext cx="1587" cy="5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  <a:ea typeface="微软雅黑" panose="020B0503020204020204" charset="-122"/>
                      <a:cs typeface="+mn-cs"/>
                    </a:rPr>
                    <a:t>h</a:t>
                  </a:r>
                  <a:endParaRPr kumimoji="0" lang="en-US" altLang="zh-CN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23" name="文本框 33"/>
                <p:cNvSpPr txBox="1"/>
                <p:nvPr/>
              </p:nvSpPr>
              <p:spPr>
                <a:xfrm>
                  <a:off x="7252" y="2950"/>
                  <a:ext cx="1587" cy="5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  <a:ea typeface="微软雅黑" panose="020B0503020204020204" charset="-122"/>
                      <a:cs typeface="+mn-cs"/>
                    </a:rPr>
                    <a:t>e</a:t>
                  </a:r>
                  <a:endParaRPr kumimoji="0" lang="en-US" altLang="zh-CN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24" name="文本框 34"/>
                <p:cNvSpPr txBox="1"/>
                <p:nvPr/>
              </p:nvSpPr>
              <p:spPr>
                <a:xfrm>
                  <a:off x="7234" y="140"/>
                  <a:ext cx="1587" cy="5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/>
                      <a:ea typeface="微软雅黑" panose="020B0503020204020204" charset="-122"/>
                      <a:cs typeface="+mn-cs"/>
                    </a:rPr>
                    <a:t>b</a:t>
                  </a:r>
                  <a:endParaRPr kumimoji="0" lang="en-US" altLang="zh-CN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charset="-122"/>
                    <a:cs typeface="+mn-cs"/>
                  </a:endParaRPr>
                </a:p>
              </p:txBody>
            </p:sp>
          </p:grpSp>
          <p:pic>
            <p:nvPicPr>
              <p:cNvPr id="4" name="图片 3"/>
              <p:cNvPicPr>
                <a:picLocks noChangeAspect="1"/>
              </p:cNvPicPr>
              <p:nvPr/>
            </p:nvPicPr>
            <p:blipFill>
              <a:blip r:embed="rId1"/>
              <a:srcRect l="14212" t="8177" r="13781" b="8037"/>
              <a:stretch>
                <a:fillRect/>
              </a:stretch>
            </p:blipFill>
            <p:spPr>
              <a:xfrm>
                <a:off x="4274" y="1112"/>
                <a:ext cx="3285" cy="2164"/>
              </a:xfrm>
              <a:prstGeom prst="rect">
                <a:avLst/>
              </a:prstGeom>
            </p:spPr>
          </p:pic>
          <p:pic>
            <p:nvPicPr>
              <p:cNvPr id="25" name="图片 24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921" y="1098"/>
                <a:ext cx="3255" cy="2184"/>
              </a:xfrm>
              <a:prstGeom prst="rect">
                <a:avLst/>
              </a:prstGeom>
            </p:spPr>
          </p:pic>
          <p:pic>
            <p:nvPicPr>
              <p:cNvPr id="27" name="图片 2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578" y="1104"/>
                <a:ext cx="3273" cy="2168"/>
              </a:xfrm>
              <a:prstGeom prst="rect">
                <a:avLst/>
              </a:prstGeom>
            </p:spPr>
          </p:pic>
          <p:pic>
            <p:nvPicPr>
              <p:cNvPr id="28" name="图片 3"/>
              <p:cNvPicPr>
                <a:picLocks noChangeAspect="1"/>
              </p:cNvPicPr>
              <p:nvPr/>
            </p:nvPicPr>
            <p:blipFill rotWithShape="1">
              <a:blip r:embed="rId4"/>
              <a:srcRect l="30376" t="33333" r="30716" b="11260"/>
              <a:stretch>
                <a:fillRect/>
              </a:stretch>
            </p:blipFill>
            <p:spPr>
              <a:xfrm>
                <a:off x="4273" y="3682"/>
                <a:ext cx="3279" cy="213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" name="图片 28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905" y="3696"/>
                <a:ext cx="3271" cy="2085"/>
              </a:xfrm>
              <a:prstGeom prst="rect">
                <a:avLst/>
              </a:prstGeom>
            </p:spPr>
          </p:pic>
          <p:pic>
            <p:nvPicPr>
              <p:cNvPr id="30" name="图片 29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84" y="3682"/>
                <a:ext cx="3273" cy="2056"/>
              </a:xfrm>
              <a:prstGeom prst="rect">
                <a:avLst/>
              </a:prstGeom>
            </p:spPr>
          </p:pic>
          <p:pic>
            <p:nvPicPr>
              <p:cNvPr id="31" name="图片 30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73" y="6218"/>
                <a:ext cx="3274" cy="2128"/>
              </a:xfrm>
              <a:prstGeom prst="rect">
                <a:avLst/>
              </a:prstGeom>
            </p:spPr>
          </p:pic>
          <p:pic>
            <p:nvPicPr>
              <p:cNvPr id="32" name="图片 31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905" y="6229"/>
                <a:ext cx="3272" cy="2103"/>
              </a:xfrm>
              <a:prstGeom prst="rect">
                <a:avLst/>
              </a:prstGeom>
            </p:spPr>
          </p:pic>
        </p:grpSp>
        <p:sp>
          <p:nvSpPr>
            <p:cNvPr id="34" name="右箭头 33"/>
            <p:cNvSpPr/>
            <p:nvPr/>
          </p:nvSpPr>
          <p:spPr>
            <a:xfrm rot="10800000">
              <a:off x="9919" y="3989"/>
              <a:ext cx="182" cy="202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6" name="右箭头 35"/>
            <p:cNvSpPr/>
            <p:nvPr/>
          </p:nvSpPr>
          <p:spPr>
            <a:xfrm rot="10800000">
              <a:off x="6231" y="3989"/>
              <a:ext cx="182" cy="202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7" name="右箭头 36"/>
            <p:cNvSpPr/>
            <p:nvPr/>
          </p:nvSpPr>
          <p:spPr>
            <a:xfrm rot="10800000">
              <a:off x="13607" y="3989"/>
              <a:ext cx="182" cy="202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8" name="右箭头 37"/>
            <p:cNvSpPr/>
            <p:nvPr/>
          </p:nvSpPr>
          <p:spPr>
            <a:xfrm rot="10800000">
              <a:off x="6231" y="6619"/>
              <a:ext cx="182" cy="202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9"/>
            <a:srcRect l="29339" t="34305" r="30388" b="11678"/>
            <a:stretch>
              <a:fillRect/>
            </a:stretch>
          </p:blipFill>
          <p:spPr>
            <a:xfrm>
              <a:off x="11601" y="6218"/>
              <a:ext cx="3256" cy="2112"/>
            </a:xfrm>
            <a:prstGeom prst="rect">
              <a:avLst/>
            </a:prstGeom>
          </p:spPr>
        </p:pic>
        <p:sp>
          <p:nvSpPr>
            <p:cNvPr id="3" name="右箭头 2"/>
            <p:cNvSpPr/>
            <p:nvPr/>
          </p:nvSpPr>
          <p:spPr>
            <a:xfrm rot="10800000">
              <a:off x="9919" y="6619"/>
              <a:ext cx="182" cy="202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WPS 演示</Application>
  <PresentationFormat>宽屏</PresentationFormat>
  <Paragraphs>18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Arial</vt:lpstr>
      <vt:lpstr>微软雅黑</vt:lpstr>
      <vt:lpstr>Calibri</vt:lpstr>
      <vt:lpstr>Arial Unicode MS</vt:lpstr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Zimoc</dc:creator>
  <cp:lastModifiedBy>xyzma</cp:lastModifiedBy>
  <cp:revision>18</cp:revision>
  <dcterms:created xsi:type="dcterms:W3CDTF">2021-01-08T08:52:00Z</dcterms:created>
  <dcterms:modified xsi:type="dcterms:W3CDTF">2021-11-14T14:22:05Z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2052-11.1.0.11045</vt:lpwstr>
  </property>
  <property fmtid="{D5CDD505-2E9C-101B-9397-08002B2CF9AE}" pid="3" name="ICV">
    <vt:lpwstr>31A844F116484D6EB0622C23F6AACD3E</vt:lpwstr>
  </property>
</Properties>
</file>