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8"/>
  </p:notesMasterIdLst>
  <p:sldIdLst>
    <p:sldId id="401" r:id="rId2"/>
    <p:sldId id="397" r:id="rId3"/>
    <p:sldId id="408" r:id="rId4"/>
    <p:sldId id="431" r:id="rId5"/>
    <p:sldId id="405" r:id="rId6"/>
    <p:sldId id="410" r:id="rId7"/>
  </p:sldIdLst>
  <p:sldSz cx="1761013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7"/>
    <p:restoredTop sz="95069"/>
  </p:normalViewPr>
  <p:slideViewPr>
    <p:cSldViewPr snapToGrid="0" snapToObjects="1">
      <p:cViewPr varScale="1">
        <p:scale>
          <a:sx n="73" d="100"/>
          <a:sy n="73" d="100"/>
        </p:scale>
        <p:origin x="8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28595-E229-DF40-B014-876ADA5B81AE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A1D44-E290-6542-9252-1481BF2C1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8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5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9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5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4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0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3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8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2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0FBC5-3930-0A42-832D-276789977096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089C3-A534-814A-AEEC-E9A51FA95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22F5FF-843F-F34B-9AA5-C06C7880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09FF-F0FB-3849-9F7B-FF111EC16F14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93875-96AE-6141-90DA-DF4A089F8242}"/>
              </a:ext>
            </a:extLst>
          </p:cNvPr>
          <p:cNvSpPr txBox="1"/>
          <p:nvPr/>
        </p:nvSpPr>
        <p:spPr>
          <a:xfrm>
            <a:off x="6546464" y="4636248"/>
            <a:ext cx="4506362" cy="625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67" dirty="0">
                <a:latin typeface="Arial" panose="020B0604020202020204" pitchFamily="34" charset="0"/>
                <a:cs typeface="Arial" panose="020B0604020202020204" pitchFamily="34" charset="0"/>
              </a:rPr>
              <a:t>Supplemental Figures</a:t>
            </a:r>
          </a:p>
        </p:txBody>
      </p:sp>
    </p:spTree>
    <p:extLst>
      <p:ext uri="{BB962C8B-B14F-4D97-AF65-F5344CB8AC3E}">
        <p14:creationId xmlns:p14="http://schemas.microsoft.com/office/powerpoint/2010/main" val="186659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ED8262-A1D8-434D-B31D-248368AC7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09FF-F0FB-3849-9F7B-FF111EC16F14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26A5D0-0EF0-DE40-AE51-842B911F4174}"/>
              </a:ext>
            </a:extLst>
          </p:cNvPr>
          <p:cNvSpPr txBox="1"/>
          <p:nvPr/>
        </p:nvSpPr>
        <p:spPr>
          <a:xfrm>
            <a:off x="620445" y="724714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3587C-5FAB-3742-A322-9B7E2187EB9D}"/>
              </a:ext>
            </a:extLst>
          </p:cNvPr>
          <p:cNvSpPr txBox="1"/>
          <p:nvPr/>
        </p:nvSpPr>
        <p:spPr>
          <a:xfrm>
            <a:off x="2494964" y="2263566"/>
            <a:ext cx="384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154DF0-10FA-304D-847D-E4430734F9B2}"/>
              </a:ext>
            </a:extLst>
          </p:cNvPr>
          <p:cNvSpPr txBox="1"/>
          <p:nvPr/>
        </p:nvSpPr>
        <p:spPr>
          <a:xfrm>
            <a:off x="8314750" y="2263566"/>
            <a:ext cx="384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E28484-F5E9-5741-A6B9-66699B1EC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227" y="2421924"/>
            <a:ext cx="5391240" cy="3491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912FF0-34A9-1745-A499-50E27C7C3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787" y="2421924"/>
            <a:ext cx="5429612" cy="349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6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981C34-6BAF-8C4E-AE7C-8F022380E067}"/>
              </a:ext>
            </a:extLst>
          </p:cNvPr>
          <p:cNvSpPr txBox="1"/>
          <p:nvPr/>
        </p:nvSpPr>
        <p:spPr>
          <a:xfrm>
            <a:off x="2201070" y="11667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69BB3A-08B1-B94A-8EA2-95C853899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80" y="473332"/>
            <a:ext cx="6077403" cy="50283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D39781-A947-5440-A1B9-47323EA3426F}"/>
              </a:ext>
            </a:extLst>
          </p:cNvPr>
          <p:cNvSpPr txBox="1"/>
          <p:nvPr/>
        </p:nvSpPr>
        <p:spPr>
          <a:xfrm>
            <a:off x="706353" y="524175"/>
            <a:ext cx="38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2A95CDE-2664-2A4C-A502-98D8D83BE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879" y="81137"/>
            <a:ext cx="8815633" cy="18738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DBCCDEB-AF98-9144-9C1B-CFDBCE21F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357" y="2034074"/>
            <a:ext cx="8998781" cy="16930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8597236-3EEC-4A4A-B779-FA56E8F9D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1357" y="3939340"/>
            <a:ext cx="8941410" cy="18143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7C7E78-ACD1-1E4C-8B19-BBD77D4A5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069" y="6043173"/>
            <a:ext cx="8747698" cy="18287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EB245D-5A5E-6046-B88D-96BC57265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2440" y="8070163"/>
            <a:ext cx="8747698" cy="175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6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C4B687-7A24-6B4D-BA95-02196A1FDD77}"/>
              </a:ext>
            </a:extLst>
          </p:cNvPr>
          <p:cNvSpPr txBox="1"/>
          <p:nvPr/>
        </p:nvSpPr>
        <p:spPr>
          <a:xfrm>
            <a:off x="488180" y="350983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BC73F3-E35B-124A-8A35-43FEB36E8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854"/>
          <a:stretch/>
        </p:blipFill>
        <p:spPr>
          <a:xfrm>
            <a:off x="4536721" y="2401385"/>
            <a:ext cx="4268348" cy="309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7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E497F2-FC3F-C04F-A391-E106EF9F3D61}"/>
              </a:ext>
            </a:extLst>
          </p:cNvPr>
          <p:cNvSpPr txBox="1"/>
          <p:nvPr/>
        </p:nvSpPr>
        <p:spPr>
          <a:xfrm>
            <a:off x="2201070" y="16132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085C3F-4ED9-C14C-A6DC-28D2A9603B80}"/>
              </a:ext>
            </a:extLst>
          </p:cNvPr>
          <p:cNvGrpSpPr/>
          <p:nvPr/>
        </p:nvGrpSpPr>
        <p:grpSpPr>
          <a:xfrm>
            <a:off x="3132403" y="5448704"/>
            <a:ext cx="4551719" cy="3162300"/>
            <a:chOff x="948266" y="5554133"/>
            <a:chExt cx="4551719" cy="2887133"/>
          </a:xfrm>
        </p:grpSpPr>
        <p:pic>
          <p:nvPicPr>
            <p:cNvPr id="17" name="Picture 16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BEB6F61-38DE-F641-9102-56E7E00641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983" t="24558"/>
            <a:stretch/>
          </p:blipFill>
          <p:spPr>
            <a:xfrm>
              <a:off x="948266" y="5554133"/>
              <a:ext cx="4551719" cy="288713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59D338B-E096-B641-A4B8-30E11254B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7118" y="5968999"/>
              <a:ext cx="1574800" cy="10287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C81D9BC-3724-A945-867A-C052222C0830}"/>
              </a:ext>
            </a:extLst>
          </p:cNvPr>
          <p:cNvGrpSpPr/>
          <p:nvPr/>
        </p:nvGrpSpPr>
        <p:grpSpPr>
          <a:xfrm>
            <a:off x="9330003" y="5448704"/>
            <a:ext cx="4984635" cy="3162300"/>
            <a:chOff x="7145866" y="5554133"/>
            <a:chExt cx="4984635" cy="3162300"/>
          </a:xfrm>
        </p:grpSpPr>
        <p:pic>
          <p:nvPicPr>
            <p:cNvPr id="20" name="Picture 1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DA3011B4-03DA-544E-8FE7-7E299F160A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805" t="25225"/>
            <a:stretch/>
          </p:blipFill>
          <p:spPr>
            <a:xfrm>
              <a:off x="7145866" y="5554133"/>
              <a:ext cx="4984635" cy="31623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87BC3E8-F07B-A845-BE10-DF1DC9367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5518" y="5968999"/>
              <a:ext cx="1574800" cy="10287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F311BD0-7FCF-F54F-85FF-DCBE82026D66}"/>
              </a:ext>
            </a:extLst>
          </p:cNvPr>
          <p:cNvSpPr txBox="1"/>
          <p:nvPr/>
        </p:nvSpPr>
        <p:spPr>
          <a:xfrm>
            <a:off x="2363878" y="53352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CBDCB6-6519-E548-AB24-0CA77C2C167F}"/>
              </a:ext>
            </a:extLst>
          </p:cNvPr>
          <p:cNvSpPr txBox="1"/>
          <p:nvPr/>
        </p:nvSpPr>
        <p:spPr>
          <a:xfrm>
            <a:off x="2363878" y="527942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E5977-64C1-B64A-9922-9D5DE9CF3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155" y="1299056"/>
            <a:ext cx="4014117" cy="2519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4DC897-A94E-4C4A-AA93-CD382CA982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7631"/>
          <a:stretch/>
        </p:blipFill>
        <p:spPr>
          <a:xfrm>
            <a:off x="2201067" y="1294996"/>
            <a:ext cx="4792857" cy="25237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224358-9C6D-CF44-8D25-430E4C6AA9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035" t="1436" r="583" b="-1436"/>
          <a:stretch/>
        </p:blipFill>
        <p:spPr>
          <a:xfrm>
            <a:off x="11176503" y="1294996"/>
            <a:ext cx="4244926" cy="252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06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826D23-7C19-4C42-9497-4F4A88B38B7D}"/>
              </a:ext>
            </a:extLst>
          </p:cNvPr>
          <p:cNvSpPr txBox="1"/>
          <p:nvPr/>
        </p:nvSpPr>
        <p:spPr>
          <a:xfrm>
            <a:off x="20597" y="0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B161AC-4684-314F-A580-A40D549AA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00" y="2384892"/>
            <a:ext cx="3651197" cy="33219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57DE50-EA26-4040-8C4C-D19D54E52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805" y="2384893"/>
            <a:ext cx="3651197" cy="33219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0B06ED-11AB-C84C-A755-60E447795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610" y="2384894"/>
            <a:ext cx="3651197" cy="3321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E45ABE-D292-4F41-9AFB-438CFF2F5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8211" y="2384895"/>
            <a:ext cx="3651197" cy="332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67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12473</TotalTime>
  <Words>24</Words>
  <Application>Microsoft Macintosh PowerPoint</Application>
  <PresentationFormat>Custom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Gampala, Silpa</dc:creator>
  <cp:lastModifiedBy>Gampala, Silpa</cp:lastModifiedBy>
  <cp:revision>212</cp:revision>
  <dcterms:created xsi:type="dcterms:W3CDTF">2019-12-27T17:14:03Z</dcterms:created>
  <dcterms:modified xsi:type="dcterms:W3CDTF">2020-11-28T16:32:43Z</dcterms:modified>
</cp:coreProperties>
</file>