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256" r:id="rId2"/>
  </p:sldIdLst>
  <p:sldSz cx="8640763" cy="5715000"/>
  <p:notesSz cx="6858000" cy="9144000"/>
  <p:defaultTextStyle>
    <a:defPPr>
      <a:defRPr lang="zh-CN"/>
    </a:defPPr>
    <a:lvl1pPr marL="0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1pPr>
    <a:lvl2pPr marL="405209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2pPr>
    <a:lvl3pPr marL="810419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3pPr>
    <a:lvl4pPr marL="1215628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4pPr>
    <a:lvl5pPr marL="1620837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5pPr>
    <a:lvl6pPr marL="2026046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6pPr>
    <a:lvl7pPr marL="2431255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7pPr>
    <a:lvl8pPr marL="2836466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8pPr>
    <a:lvl9pPr marL="3241675" algn="l" defTabSz="810419" rtl="0" eaLnBrk="1" latinLnBrk="0" hangingPunct="1">
      <a:defRPr sz="159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ng Baogui" initials="JB" lastIdx="1" clrIdx="0">
    <p:extLst>
      <p:ext uri="{19B8F6BF-5375-455C-9EA6-DF929625EA0E}">
        <p15:presenceInfo xmlns:p15="http://schemas.microsoft.com/office/powerpoint/2012/main" userId="Jiang Baogu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43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56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11A86-1D3E-4CDC-8056-1B2A2255F0A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95375" y="1143000"/>
            <a:ext cx="4667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07266-F4AE-482F-AC12-A407A217BB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607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1pPr>
    <a:lvl2pPr marL="405209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2pPr>
    <a:lvl3pPr marL="810419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3pPr>
    <a:lvl4pPr marL="1215628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4pPr>
    <a:lvl5pPr marL="1620837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5pPr>
    <a:lvl6pPr marL="2026046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6pPr>
    <a:lvl7pPr marL="2431255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7pPr>
    <a:lvl8pPr marL="2836466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8pPr>
    <a:lvl9pPr marL="3241675" algn="l" defTabSz="810419" rtl="0" eaLnBrk="1" latinLnBrk="0" hangingPunct="1">
      <a:defRPr sz="106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095375" y="1143000"/>
            <a:ext cx="466725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07266-F4AE-482F-AC12-A407A217BB3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539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57" y="935302"/>
            <a:ext cx="7344649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096" y="3001698"/>
            <a:ext cx="6480572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40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215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53" y="1424783"/>
            <a:ext cx="7452658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553" y="3824554"/>
            <a:ext cx="7452658" cy="1250156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58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053" y="1521354"/>
            <a:ext cx="3672324" cy="362611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4386" y="1521354"/>
            <a:ext cx="3672324" cy="362611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215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304272"/>
            <a:ext cx="7452658" cy="110463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179" y="1400969"/>
            <a:ext cx="3655447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179" y="2087563"/>
            <a:ext cx="3655447" cy="307049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387" y="1400969"/>
            <a:ext cx="3673450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74387" y="2087563"/>
            <a:ext cx="3673450" cy="307049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60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8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70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381000"/>
            <a:ext cx="2786871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450" y="822856"/>
            <a:ext cx="4374386" cy="406135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1714500"/>
            <a:ext cx="2786871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68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381000"/>
            <a:ext cx="2786871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73450" y="822856"/>
            <a:ext cx="4374386" cy="4061354"/>
          </a:xfrm>
        </p:spPr>
        <p:txBody>
          <a:bodyPr anchor="t"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1714500"/>
            <a:ext cx="2786871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463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571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3546" y="304271"/>
            <a:ext cx="1863165" cy="484319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53" y="304271"/>
            <a:ext cx="5481484" cy="484319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1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053" y="304272"/>
            <a:ext cx="7452658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053" y="1521354"/>
            <a:ext cx="7452658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52" y="5296960"/>
            <a:ext cx="1944172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B2FE2-F0EE-425F-BE03-58710F1E2863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253" y="5296960"/>
            <a:ext cx="2916258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02539" y="5296960"/>
            <a:ext cx="1944172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6CE18-C32B-4FC4-8132-156A04AE0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276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40763" cy="57383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92694" y="3987915"/>
            <a:ext cx="1061960" cy="79647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1" y="4883642"/>
            <a:ext cx="8572499" cy="83937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1300"/>
              </a:lnSpc>
            </a:pP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Sino-Burmese border, Yunnan Province, area of southern China near southeast Asia.</a:t>
            </a:r>
          </a:p>
          <a:p>
            <a:pPr algn="just">
              <a:lnSpc>
                <a:spcPts val="1300"/>
              </a:lnSpc>
            </a:pP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2011 to 2016, totally 3659 small mammals, categorized to 57species were detected for </a:t>
            </a:r>
            <a:r>
              <a:rPr lang="en-US" altLang="zh-CN" sz="1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Borrelia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burgdorferi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sensu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lato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infection. Five </a:t>
            </a:r>
            <a:r>
              <a:rPr lang="en-US" altLang="zh-CN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genospecies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including 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zh-CN" sz="1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afzelii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zh-CN" sz="1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burgdorferi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sensu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stricto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zh-CN" sz="1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garinii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zh-CN" sz="1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valaisiana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1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japonica 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found in 30 species, including 20 species not been previously documented. </a:t>
            </a:r>
            <a:endParaRPr lang="zh-CN" altLang="en-US" sz="1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694" y="137432"/>
            <a:ext cx="2109990" cy="37512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27" y="3987911"/>
            <a:ext cx="1061527" cy="79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7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75</Words>
  <Application>Microsoft Office PowerPoint</Application>
  <PresentationFormat>自定义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Jiang Baogui</dc:creator>
  <cp:lastModifiedBy>Jiang Baogui</cp:lastModifiedBy>
  <cp:revision>10</cp:revision>
  <dcterms:created xsi:type="dcterms:W3CDTF">2020-02-14T00:50:00Z</dcterms:created>
  <dcterms:modified xsi:type="dcterms:W3CDTF">2020-02-14T03:04:16Z</dcterms:modified>
</cp:coreProperties>
</file>