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2" y="14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2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9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2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30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04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83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52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468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03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30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09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C5A31-3031-453D-8858-47B918A9746C}" type="datetimeFigureOut">
              <a:rPr kumimoji="1" lang="ja-JP" altLang="en-US" smtClean="0"/>
              <a:t>2021/12/5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A69BF-DEE8-432C-A8E7-4AAAD50CF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38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220567"/>
              </p:ext>
            </p:extLst>
          </p:nvPr>
        </p:nvGraphicFramePr>
        <p:xfrm>
          <a:off x="620688" y="827584"/>
          <a:ext cx="5713412" cy="711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文書" r:id="rId3" imgW="5713787" imgH="7118579" progId="Word.Document.12">
                  <p:embed/>
                </p:oleObj>
              </mc:Choice>
              <mc:Fallback>
                <p:oleObj name="文書" r:id="rId3" imgW="5713787" imgH="71185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0688" y="827584"/>
                        <a:ext cx="5713412" cy="711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1915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Office ​​テーマ</vt:lpstr>
      <vt:lpstr>Microsoft Word 文書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Motonobu Yoshida</dc:creator>
  <cp:lastModifiedBy>Motonobu Yoshida</cp:lastModifiedBy>
  <cp:revision>1</cp:revision>
  <dcterms:created xsi:type="dcterms:W3CDTF">2021-12-05T07:51:08Z</dcterms:created>
  <dcterms:modified xsi:type="dcterms:W3CDTF">2021-12-05T07:55:34Z</dcterms:modified>
</cp:coreProperties>
</file>