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73875" cy="91281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1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4138" y="0"/>
            <a:ext cx="29781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BB0B1-A738-4563-A6B0-0D7AA0576D80}" type="datetimeFigureOut">
              <a:rPr lang="en-US" smtClean="0"/>
              <a:t>12/24/2019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4113" y="684213"/>
            <a:ext cx="4565650" cy="3424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335463"/>
            <a:ext cx="5499100" cy="4108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70925"/>
            <a:ext cx="2978150" cy="455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4138" y="8670925"/>
            <a:ext cx="2978150" cy="455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5C615-76A9-4A4F-9C2E-DA25C7B78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24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548242"/>
              </p:ext>
            </p:extLst>
          </p:nvPr>
        </p:nvGraphicFramePr>
        <p:xfrm>
          <a:off x="533400" y="1371600"/>
          <a:ext cx="8077198" cy="1289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3348"/>
                <a:gridCol w="1460770"/>
                <a:gridCol w="945204"/>
                <a:gridCol w="945204"/>
                <a:gridCol w="945204"/>
                <a:gridCol w="601493"/>
                <a:gridCol w="687421"/>
                <a:gridCol w="894350"/>
                <a:gridCol w="824204"/>
              </a:tblGrid>
              <a:tr h="29785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Primer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Primer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sequence 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Location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Mutation site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Fragment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size (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bp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SIFT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Polyphen-2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MutationTaster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48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CGCTACTGCATACCACAGGAG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Exon 4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c.89G&gt;A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0.999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Schulte et al. 1999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2444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TGCCAAATGATTAGTAACCCAG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c.65G&gt;T 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Novel 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6800" y="9144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1 Primers used for PCR amplification of 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KCNJ1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9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42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Qinghua Wu</dc:creator>
  <cp:lastModifiedBy>Wu, Qinghua</cp:lastModifiedBy>
  <cp:revision>25</cp:revision>
  <cp:lastPrinted>2019-10-04T00:09:47Z</cp:lastPrinted>
  <dcterms:created xsi:type="dcterms:W3CDTF">2006-08-16T00:00:00Z</dcterms:created>
  <dcterms:modified xsi:type="dcterms:W3CDTF">2019-12-24T19:02:53Z</dcterms:modified>
</cp:coreProperties>
</file>