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3"/>
  </p:notesMasterIdLst>
  <p:sldIdLst>
    <p:sldId id="264" r:id="rId2"/>
  </p:sldIdLst>
  <p:sldSz cx="9313863" cy="1081722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04"/>
    <p:restoredTop sz="94714"/>
  </p:normalViewPr>
  <p:slideViewPr>
    <p:cSldViewPr snapToGrid="0" snapToObjects="1">
      <p:cViewPr>
        <p:scale>
          <a:sx n="128" d="100"/>
          <a:sy n="128" d="100"/>
        </p:scale>
        <p:origin x="344" y="-34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470B20-8BBC-CA43-A271-5BCE9A5D4D4D}" type="datetimeFigureOut">
              <a:rPr lang="en-LY" smtClean="0"/>
              <a:t>1/2/22</a:t>
            </a:fld>
            <a:endParaRPr lang="en-LY"/>
          </a:p>
        </p:txBody>
      </p:sp>
      <p:sp>
        <p:nvSpPr>
          <p:cNvPr id="4" name="Slide Image Placeholder 3"/>
          <p:cNvSpPr>
            <a:spLocks noGrp="1" noRot="1" noChangeAspect="1"/>
          </p:cNvSpPr>
          <p:nvPr>
            <p:ph type="sldImg" idx="2"/>
          </p:nvPr>
        </p:nvSpPr>
        <p:spPr>
          <a:xfrm>
            <a:off x="2101850" y="1143000"/>
            <a:ext cx="2654300" cy="3086100"/>
          </a:xfrm>
          <a:prstGeom prst="rect">
            <a:avLst/>
          </a:prstGeom>
          <a:noFill/>
          <a:ln w="12700">
            <a:solidFill>
              <a:prstClr val="black"/>
            </a:solidFill>
          </a:ln>
        </p:spPr>
        <p:txBody>
          <a:bodyPr vert="horz" lIns="91440" tIns="45720" rIns="91440" bIns="45720" rtlCol="0" anchor="ctr"/>
          <a:lstStyle/>
          <a:p>
            <a:endParaRPr lang="en-L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L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C3EAFE-FC2B-8B41-8B59-11EA1ED5AF15}" type="slidenum">
              <a:rPr lang="en-LY" smtClean="0"/>
              <a:t>‹#›</a:t>
            </a:fld>
            <a:endParaRPr lang="en-LY"/>
          </a:p>
        </p:txBody>
      </p:sp>
    </p:spTree>
    <p:extLst>
      <p:ext uri="{BB962C8B-B14F-4D97-AF65-F5344CB8AC3E}">
        <p14:creationId xmlns:p14="http://schemas.microsoft.com/office/powerpoint/2010/main" val="4041436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98540" y="1770320"/>
            <a:ext cx="7916784" cy="3765997"/>
          </a:xfrm>
        </p:spPr>
        <p:txBody>
          <a:bodyPr anchor="b"/>
          <a:lstStyle>
            <a:lvl1pPr algn="ctr">
              <a:defRPr sz="6112"/>
            </a:lvl1pPr>
          </a:lstStyle>
          <a:p>
            <a:r>
              <a:rPr lang="en-GB"/>
              <a:t>Click to edit Master title style</a:t>
            </a:r>
            <a:endParaRPr lang="en-US" dirty="0"/>
          </a:p>
        </p:txBody>
      </p:sp>
      <p:sp>
        <p:nvSpPr>
          <p:cNvPr id="3" name="Subtitle 2"/>
          <p:cNvSpPr>
            <a:spLocks noGrp="1"/>
          </p:cNvSpPr>
          <p:nvPr>
            <p:ph type="subTitle" idx="1"/>
          </p:nvPr>
        </p:nvSpPr>
        <p:spPr>
          <a:xfrm>
            <a:off x="1164233" y="5681548"/>
            <a:ext cx="6985397" cy="2611658"/>
          </a:xfrm>
        </p:spPr>
        <p:txBody>
          <a:bodyPr/>
          <a:lstStyle>
            <a:lvl1pPr marL="0" indent="0" algn="ctr">
              <a:buNone/>
              <a:defRPr sz="2445"/>
            </a:lvl1pPr>
            <a:lvl2pPr marL="465704" indent="0" algn="ctr">
              <a:buNone/>
              <a:defRPr sz="2037"/>
            </a:lvl2pPr>
            <a:lvl3pPr marL="931408" indent="0" algn="ctr">
              <a:buNone/>
              <a:defRPr sz="1833"/>
            </a:lvl3pPr>
            <a:lvl4pPr marL="1397112" indent="0" algn="ctr">
              <a:buNone/>
              <a:defRPr sz="1630"/>
            </a:lvl4pPr>
            <a:lvl5pPr marL="1862816" indent="0" algn="ctr">
              <a:buNone/>
              <a:defRPr sz="1630"/>
            </a:lvl5pPr>
            <a:lvl6pPr marL="2328520" indent="0" algn="ctr">
              <a:buNone/>
              <a:defRPr sz="1630"/>
            </a:lvl6pPr>
            <a:lvl7pPr marL="2794224" indent="0" algn="ctr">
              <a:buNone/>
              <a:defRPr sz="1630"/>
            </a:lvl7pPr>
            <a:lvl8pPr marL="3259927" indent="0" algn="ctr">
              <a:buNone/>
              <a:defRPr sz="1630"/>
            </a:lvl8pPr>
            <a:lvl9pPr marL="3725631" indent="0" algn="ctr">
              <a:buNone/>
              <a:defRPr sz="163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6666782B-1523-8241-8AA8-599F8C91D124}" type="datetimeFigureOut">
              <a:rPr lang="en-LY" smtClean="0"/>
              <a:t>1/2/22</a:t>
            </a:fld>
            <a:endParaRPr lang="en-LY"/>
          </a:p>
        </p:txBody>
      </p:sp>
      <p:sp>
        <p:nvSpPr>
          <p:cNvPr id="5" name="Footer Placeholder 4"/>
          <p:cNvSpPr>
            <a:spLocks noGrp="1"/>
          </p:cNvSpPr>
          <p:nvPr>
            <p:ph type="ftr" sz="quarter" idx="11"/>
          </p:nvPr>
        </p:nvSpPr>
        <p:spPr/>
        <p:txBody>
          <a:bodyPr/>
          <a:lstStyle/>
          <a:p>
            <a:endParaRPr lang="en-LY"/>
          </a:p>
        </p:txBody>
      </p:sp>
      <p:sp>
        <p:nvSpPr>
          <p:cNvPr id="6" name="Slide Number Placeholder 5"/>
          <p:cNvSpPr>
            <a:spLocks noGrp="1"/>
          </p:cNvSpPr>
          <p:nvPr>
            <p:ph type="sldNum" sz="quarter" idx="12"/>
          </p:nvPr>
        </p:nvSpPr>
        <p:spPr/>
        <p:txBody>
          <a:bodyPr/>
          <a:lstStyle/>
          <a:p>
            <a:fld id="{415CB7AF-B427-9F4A-81B1-D3D1FF56504E}" type="slidenum">
              <a:rPr lang="en-LY" smtClean="0"/>
              <a:t>‹#›</a:t>
            </a:fld>
            <a:endParaRPr lang="en-LY"/>
          </a:p>
        </p:txBody>
      </p:sp>
    </p:spTree>
    <p:extLst>
      <p:ext uri="{BB962C8B-B14F-4D97-AF65-F5344CB8AC3E}">
        <p14:creationId xmlns:p14="http://schemas.microsoft.com/office/powerpoint/2010/main" val="3706335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666782B-1523-8241-8AA8-599F8C91D124}" type="datetimeFigureOut">
              <a:rPr lang="en-LY" smtClean="0"/>
              <a:t>1/2/22</a:t>
            </a:fld>
            <a:endParaRPr lang="en-LY"/>
          </a:p>
        </p:txBody>
      </p:sp>
      <p:sp>
        <p:nvSpPr>
          <p:cNvPr id="5" name="Footer Placeholder 4"/>
          <p:cNvSpPr>
            <a:spLocks noGrp="1"/>
          </p:cNvSpPr>
          <p:nvPr>
            <p:ph type="ftr" sz="quarter" idx="11"/>
          </p:nvPr>
        </p:nvSpPr>
        <p:spPr/>
        <p:txBody>
          <a:bodyPr/>
          <a:lstStyle/>
          <a:p>
            <a:endParaRPr lang="en-LY"/>
          </a:p>
        </p:txBody>
      </p:sp>
      <p:sp>
        <p:nvSpPr>
          <p:cNvPr id="6" name="Slide Number Placeholder 5"/>
          <p:cNvSpPr>
            <a:spLocks noGrp="1"/>
          </p:cNvSpPr>
          <p:nvPr>
            <p:ph type="sldNum" sz="quarter" idx="12"/>
          </p:nvPr>
        </p:nvSpPr>
        <p:spPr/>
        <p:txBody>
          <a:bodyPr/>
          <a:lstStyle/>
          <a:p>
            <a:fld id="{415CB7AF-B427-9F4A-81B1-D3D1FF56504E}" type="slidenum">
              <a:rPr lang="en-LY" smtClean="0"/>
              <a:t>‹#›</a:t>
            </a:fld>
            <a:endParaRPr lang="en-LY"/>
          </a:p>
        </p:txBody>
      </p:sp>
    </p:spTree>
    <p:extLst>
      <p:ext uri="{BB962C8B-B14F-4D97-AF65-F5344CB8AC3E}">
        <p14:creationId xmlns:p14="http://schemas.microsoft.com/office/powerpoint/2010/main" val="4239306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5234" y="575917"/>
            <a:ext cx="2008302" cy="916709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40329" y="575917"/>
            <a:ext cx="5908482" cy="916709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666782B-1523-8241-8AA8-599F8C91D124}" type="datetimeFigureOut">
              <a:rPr lang="en-LY" smtClean="0"/>
              <a:t>1/2/22</a:t>
            </a:fld>
            <a:endParaRPr lang="en-LY"/>
          </a:p>
        </p:txBody>
      </p:sp>
      <p:sp>
        <p:nvSpPr>
          <p:cNvPr id="5" name="Footer Placeholder 4"/>
          <p:cNvSpPr>
            <a:spLocks noGrp="1"/>
          </p:cNvSpPr>
          <p:nvPr>
            <p:ph type="ftr" sz="quarter" idx="11"/>
          </p:nvPr>
        </p:nvSpPr>
        <p:spPr/>
        <p:txBody>
          <a:bodyPr/>
          <a:lstStyle/>
          <a:p>
            <a:endParaRPr lang="en-LY"/>
          </a:p>
        </p:txBody>
      </p:sp>
      <p:sp>
        <p:nvSpPr>
          <p:cNvPr id="6" name="Slide Number Placeholder 5"/>
          <p:cNvSpPr>
            <a:spLocks noGrp="1"/>
          </p:cNvSpPr>
          <p:nvPr>
            <p:ph type="sldNum" sz="quarter" idx="12"/>
          </p:nvPr>
        </p:nvSpPr>
        <p:spPr/>
        <p:txBody>
          <a:bodyPr/>
          <a:lstStyle/>
          <a:p>
            <a:fld id="{415CB7AF-B427-9F4A-81B1-D3D1FF56504E}" type="slidenum">
              <a:rPr lang="en-LY" smtClean="0"/>
              <a:t>‹#›</a:t>
            </a:fld>
            <a:endParaRPr lang="en-LY"/>
          </a:p>
        </p:txBody>
      </p:sp>
    </p:spTree>
    <p:extLst>
      <p:ext uri="{BB962C8B-B14F-4D97-AF65-F5344CB8AC3E}">
        <p14:creationId xmlns:p14="http://schemas.microsoft.com/office/powerpoint/2010/main" val="3835352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666782B-1523-8241-8AA8-599F8C91D124}" type="datetimeFigureOut">
              <a:rPr lang="en-LY" smtClean="0"/>
              <a:t>1/2/22</a:t>
            </a:fld>
            <a:endParaRPr lang="en-LY"/>
          </a:p>
        </p:txBody>
      </p:sp>
      <p:sp>
        <p:nvSpPr>
          <p:cNvPr id="5" name="Footer Placeholder 4"/>
          <p:cNvSpPr>
            <a:spLocks noGrp="1"/>
          </p:cNvSpPr>
          <p:nvPr>
            <p:ph type="ftr" sz="quarter" idx="11"/>
          </p:nvPr>
        </p:nvSpPr>
        <p:spPr/>
        <p:txBody>
          <a:bodyPr/>
          <a:lstStyle/>
          <a:p>
            <a:endParaRPr lang="en-LY"/>
          </a:p>
        </p:txBody>
      </p:sp>
      <p:sp>
        <p:nvSpPr>
          <p:cNvPr id="6" name="Slide Number Placeholder 5"/>
          <p:cNvSpPr>
            <a:spLocks noGrp="1"/>
          </p:cNvSpPr>
          <p:nvPr>
            <p:ph type="sldNum" sz="quarter" idx="12"/>
          </p:nvPr>
        </p:nvSpPr>
        <p:spPr/>
        <p:txBody>
          <a:bodyPr/>
          <a:lstStyle/>
          <a:p>
            <a:fld id="{415CB7AF-B427-9F4A-81B1-D3D1FF56504E}" type="slidenum">
              <a:rPr lang="en-LY" smtClean="0"/>
              <a:t>‹#›</a:t>
            </a:fld>
            <a:endParaRPr lang="en-LY"/>
          </a:p>
        </p:txBody>
      </p:sp>
    </p:spTree>
    <p:extLst>
      <p:ext uri="{BB962C8B-B14F-4D97-AF65-F5344CB8AC3E}">
        <p14:creationId xmlns:p14="http://schemas.microsoft.com/office/powerpoint/2010/main" val="1970519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35478" y="2696798"/>
            <a:ext cx="8033207" cy="4499664"/>
          </a:xfrm>
        </p:spPr>
        <p:txBody>
          <a:bodyPr anchor="b"/>
          <a:lstStyle>
            <a:lvl1pPr>
              <a:defRPr sz="6112"/>
            </a:lvl1pPr>
          </a:lstStyle>
          <a:p>
            <a:r>
              <a:rPr lang="en-GB"/>
              <a:t>Click to edit Master title style</a:t>
            </a:r>
            <a:endParaRPr lang="en-US" dirty="0"/>
          </a:p>
        </p:txBody>
      </p:sp>
      <p:sp>
        <p:nvSpPr>
          <p:cNvPr id="3" name="Text Placeholder 2"/>
          <p:cNvSpPr>
            <a:spLocks noGrp="1"/>
          </p:cNvSpPr>
          <p:nvPr>
            <p:ph type="body" idx="1"/>
          </p:nvPr>
        </p:nvSpPr>
        <p:spPr>
          <a:xfrm>
            <a:off x="635478" y="7239030"/>
            <a:ext cx="8033207" cy="2366267"/>
          </a:xfrm>
        </p:spPr>
        <p:txBody>
          <a:bodyPr/>
          <a:lstStyle>
            <a:lvl1pPr marL="0" indent="0">
              <a:buNone/>
              <a:defRPr sz="2445">
                <a:solidFill>
                  <a:schemeClr val="tx1"/>
                </a:solidFill>
              </a:defRPr>
            </a:lvl1pPr>
            <a:lvl2pPr marL="465704" indent="0">
              <a:buNone/>
              <a:defRPr sz="2037">
                <a:solidFill>
                  <a:schemeClr val="tx1">
                    <a:tint val="75000"/>
                  </a:schemeClr>
                </a:solidFill>
              </a:defRPr>
            </a:lvl2pPr>
            <a:lvl3pPr marL="931408" indent="0">
              <a:buNone/>
              <a:defRPr sz="1833">
                <a:solidFill>
                  <a:schemeClr val="tx1">
                    <a:tint val="75000"/>
                  </a:schemeClr>
                </a:solidFill>
              </a:defRPr>
            </a:lvl3pPr>
            <a:lvl4pPr marL="1397112" indent="0">
              <a:buNone/>
              <a:defRPr sz="1630">
                <a:solidFill>
                  <a:schemeClr val="tx1">
                    <a:tint val="75000"/>
                  </a:schemeClr>
                </a:solidFill>
              </a:defRPr>
            </a:lvl4pPr>
            <a:lvl5pPr marL="1862816" indent="0">
              <a:buNone/>
              <a:defRPr sz="1630">
                <a:solidFill>
                  <a:schemeClr val="tx1">
                    <a:tint val="75000"/>
                  </a:schemeClr>
                </a:solidFill>
              </a:defRPr>
            </a:lvl5pPr>
            <a:lvl6pPr marL="2328520" indent="0">
              <a:buNone/>
              <a:defRPr sz="1630">
                <a:solidFill>
                  <a:schemeClr val="tx1">
                    <a:tint val="75000"/>
                  </a:schemeClr>
                </a:solidFill>
              </a:defRPr>
            </a:lvl6pPr>
            <a:lvl7pPr marL="2794224" indent="0">
              <a:buNone/>
              <a:defRPr sz="1630">
                <a:solidFill>
                  <a:schemeClr val="tx1">
                    <a:tint val="75000"/>
                  </a:schemeClr>
                </a:solidFill>
              </a:defRPr>
            </a:lvl7pPr>
            <a:lvl8pPr marL="3259927" indent="0">
              <a:buNone/>
              <a:defRPr sz="1630">
                <a:solidFill>
                  <a:schemeClr val="tx1">
                    <a:tint val="75000"/>
                  </a:schemeClr>
                </a:solidFill>
              </a:defRPr>
            </a:lvl8pPr>
            <a:lvl9pPr marL="3725631" indent="0">
              <a:buNone/>
              <a:defRPr sz="163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666782B-1523-8241-8AA8-599F8C91D124}" type="datetimeFigureOut">
              <a:rPr lang="en-LY" smtClean="0"/>
              <a:t>1/2/22</a:t>
            </a:fld>
            <a:endParaRPr lang="en-LY"/>
          </a:p>
        </p:txBody>
      </p:sp>
      <p:sp>
        <p:nvSpPr>
          <p:cNvPr id="5" name="Footer Placeholder 4"/>
          <p:cNvSpPr>
            <a:spLocks noGrp="1"/>
          </p:cNvSpPr>
          <p:nvPr>
            <p:ph type="ftr" sz="quarter" idx="11"/>
          </p:nvPr>
        </p:nvSpPr>
        <p:spPr/>
        <p:txBody>
          <a:bodyPr/>
          <a:lstStyle/>
          <a:p>
            <a:endParaRPr lang="en-LY"/>
          </a:p>
        </p:txBody>
      </p:sp>
      <p:sp>
        <p:nvSpPr>
          <p:cNvPr id="6" name="Slide Number Placeholder 5"/>
          <p:cNvSpPr>
            <a:spLocks noGrp="1"/>
          </p:cNvSpPr>
          <p:nvPr>
            <p:ph type="sldNum" sz="quarter" idx="12"/>
          </p:nvPr>
        </p:nvSpPr>
        <p:spPr/>
        <p:txBody>
          <a:bodyPr/>
          <a:lstStyle/>
          <a:p>
            <a:fld id="{415CB7AF-B427-9F4A-81B1-D3D1FF56504E}" type="slidenum">
              <a:rPr lang="en-LY" smtClean="0"/>
              <a:t>‹#›</a:t>
            </a:fld>
            <a:endParaRPr lang="en-LY"/>
          </a:p>
        </p:txBody>
      </p:sp>
    </p:spTree>
    <p:extLst>
      <p:ext uri="{BB962C8B-B14F-4D97-AF65-F5344CB8AC3E}">
        <p14:creationId xmlns:p14="http://schemas.microsoft.com/office/powerpoint/2010/main" val="3765749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40328" y="2879585"/>
            <a:ext cx="3958392" cy="686343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715143" y="2879585"/>
            <a:ext cx="3958392" cy="686343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6666782B-1523-8241-8AA8-599F8C91D124}" type="datetimeFigureOut">
              <a:rPr lang="en-LY" smtClean="0"/>
              <a:t>1/2/22</a:t>
            </a:fld>
            <a:endParaRPr lang="en-LY"/>
          </a:p>
        </p:txBody>
      </p:sp>
      <p:sp>
        <p:nvSpPr>
          <p:cNvPr id="6" name="Footer Placeholder 5"/>
          <p:cNvSpPr>
            <a:spLocks noGrp="1"/>
          </p:cNvSpPr>
          <p:nvPr>
            <p:ph type="ftr" sz="quarter" idx="11"/>
          </p:nvPr>
        </p:nvSpPr>
        <p:spPr/>
        <p:txBody>
          <a:bodyPr/>
          <a:lstStyle/>
          <a:p>
            <a:endParaRPr lang="en-LY"/>
          </a:p>
        </p:txBody>
      </p:sp>
      <p:sp>
        <p:nvSpPr>
          <p:cNvPr id="7" name="Slide Number Placeholder 6"/>
          <p:cNvSpPr>
            <a:spLocks noGrp="1"/>
          </p:cNvSpPr>
          <p:nvPr>
            <p:ph type="sldNum" sz="quarter" idx="12"/>
          </p:nvPr>
        </p:nvSpPr>
        <p:spPr/>
        <p:txBody>
          <a:bodyPr/>
          <a:lstStyle/>
          <a:p>
            <a:fld id="{415CB7AF-B427-9F4A-81B1-D3D1FF56504E}" type="slidenum">
              <a:rPr lang="en-LY" smtClean="0"/>
              <a:t>‹#›</a:t>
            </a:fld>
            <a:endParaRPr lang="en-LY"/>
          </a:p>
        </p:txBody>
      </p:sp>
    </p:spTree>
    <p:extLst>
      <p:ext uri="{BB962C8B-B14F-4D97-AF65-F5344CB8AC3E}">
        <p14:creationId xmlns:p14="http://schemas.microsoft.com/office/powerpoint/2010/main" val="254413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41541" y="575920"/>
            <a:ext cx="8033207" cy="2090830"/>
          </a:xfrm>
        </p:spPr>
        <p:txBody>
          <a:bodyPr/>
          <a:lstStyle/>
          <a:p>
            <a:r>
              <a:rPr lang="en-GB"/>
              <a:t>Click to edit Master title style</a:t>
            </a:r>
            <a:endParaRPr lang="en-US" dirty="0"/>
          </a:p>
        </p:txBody>
      </p:sp>
      <p:sp>
        <p:nvSpPr>
          <p:cNvPr id="3" name="Text Placeholder 2"/>
          <p:cNvSpPr>
            <a:spLocks noGrp="1"/>
          </p:cNvSpPr>
          <p:nvPr>
            <p:ph type="body" idx="1"/>
          </p:nvPr>
        </p:nvSpPr>
        <p:spPr>
          <a:xfrm>
            <a:off x="641542" y="2651723"/>
            <a:ext cx="3940200" cy="1299569"/>
          </a:xfrm>
        </p:spPr>
        <p:txBody>
          <a:bodyPr anchor="b"/>
          <a:lstStyle>
            <a:lvl1pPr marL="0" indent="0">
              <a:buNone/>
              <a:defRPr sz="2445" b="1"/>
            </a:lvl1pPr>
            <a:lvl2pPr marL="465704" indent="0">
              <a:buNone/>
              <a:defRPr sz="2037" b="1"/>
            </a:lvl2pPr>
            <a:lvl3pPr marL="931408" indent="0">
              <a:buNone/>
              <a:defRPr sz="1833" b="1"/>
            </a:lvl3pPr>
            <a:lvl4pPr marL="1397112" indent="0">
              <a:buNone/>
              <a:defRPr sz="1630" b="1"/>
            </a:lvl4pPr>
            <a:lvl5pPr marL="1862816" indent="0">
              <a:buNone/>
              <a:defRPr sz="1630" b="1"/>
            </a:lvl5pPr>
            <a:lvl6pPr marL="2328520" indent="0">
              <a:buNone/>
              <a:defRPr sz="1630" b="1"/>
            </a:lvl6pPr>
            <a:lvl7pPr marL="2794224" indent="0">
              <a:buNone/>
              <a:defRPr sz="1630" b="1"/>
            </a:lvl7pPr>
            <a:lvl8pPr marL="3259927" indent="0">
              <a:buNone/>
              <a:defRPr sz="1630" b="1"/>
            </a:lvl8pPr>
            <a:lvl9pPr marL="3725631" indent="0">
              <a:buNone/>
              <a:defRPr sz="1630" b="1"/>
            </a:lvl9pPr>
          </a:lstStyle>
          <a:p>
            <a:pPr lvl="0"/>
            <a:r>
              <a:rPr lang="en-GB"/>
              <a:t>Click to edit Master text styles</a:t>
            </a:r>
          </a:p>
        </p:txBody>
      </p:sp>
      <p:sp>
        <p:nvSpPr>
          <p:cNvPr id="4" name="Content Placeholder 3"/>
          <p:cNvSpPr>
            <a:spLocks noGrp="1"/>
          </p:cNvSpPr>
          <p:nvPr>
            <p:ph sz="half" idx="2"/>
          </p:nvPr>
        </p:nvSpPr>
        <p:spPr>
          <a:xfrm>
            <a:off x="641542" y="3951292"/>
            <a:ext cx="3940200" cy="581175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715144" y="2651723"/>
            <a:ext cx="3959605" cy="1299569"/>
          </a:xfrm>
        </p:spPr>
        <p:txBody>
          <a:bodyPr anchor="b"/>
          <a:lstStyle>
            <a:lvl1pPr marL="0" indent="0">
              <a:buNone/>
              <a:defRPr sz="2445" b="1"/>
            </a:lvl1pPr>
            <a:lvl2pPr marL="465704" indent="0">
              <a:buNone/>
              <a:defRPr sz="2037" b="1"/>
            </a:lvl2pPr>
            <a:lvl3pPr marL="931408" indent="0">
              <a:buNone/>
              <a:defRPr sz="1833" b="1"/>
            </a:lvl3pPr>
            <a:lvl4pPr marL="1397112" indent="0">
              <a:buNone/>
              <a:defRPr sz="1630" b="1"/>
            </a:lvl4pPr>
            <a:lvl5pPr marL="1862816" indent="0">
              <a:buNone/>
              <a:defRPr sz="1630" b="1"/>
            </a:lvl5pPr>
            <a:lvl6pPr marL="2328520" indent="0">
              <a:buNone/>
              <a:defRPr sz="1630" b="1"/>
            </a:lvl6pPr>
            <a:lvl7pPr marL="2794224" indent="0">
              <a:buNone/>
              <a:defRPr sz="1630" b="1"/>
            </a:lvl7pPr>
            <a:lvl8pPr marL="3259927" indent="0">
              <a:buNone/>
              <a:defRPr sz="1630" b="1"/>
            </a:lvl8pPr>
            <a:lvl9pPr marL="3725631" indent="0">
              <a:buNone/>
              <a:defRPr sz="1630" b="1"/>
            </a:lvl9pPr>
          </a:lstStyle>
          <a:p>
            <a:pPr lvl="0"/>
            <a:r>
              <a:rPr lang="en-GB"/>
              <a:t>Click to edit Master text styles</a:t>
            </a:r>
          </a:p>
        </p:txBody>
      </p:sp>
      <p:sp>
        <p:nvSpPr>
          <p:cNvPr id="6" name="Content Placeholder 5"/>
          <p:cNvSpPr>
            <a:spLocks noGrp="1"/>
          </p:cNvSpPr>
          <p:nvPr>
            <p:ph sz="quarter" idx="4"/>
          </p:nvPr>
        </p:nvSpPr>
        <p:spPr>
          <a:xfrm>
            <a:off x="4715144" y="3951292"/>
            <a:ext cx="3959605" cy="581175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6666782B-1523-8241-8AA8-599F8C91D124}" type="datetimeFigureOut">
              <a:rPr lang="en-LY" smtClean="0"/>
              <a:t>1/2/22</a:t>
            </a:fld>
            <a:endParaRPr lang="en-LY"/>
          </a:p>
        </p:txBody>
      </p:sp>
      <p:sp>
        <p:nvSpPr>
          <p:cNvPr id="8" name="Footer Placeholder 7"/>
          <p:cNvSpPr>
            <a:spLocks noGrp="1"/>
          </p:cNvSpPr>
          <p:nvPr>
            <p:ph type="ftr" sz="quarter" idx="11"/>
          </p:nvPr>
        </p:nvSpPr>
        <p:spPr/>
        <p:txBody>
          <a:bodyPr/>
          <a:lstStyle/>
          <a:p>
            <a:endParaRPr lang="en-LY"/>
          </a:p>
        </p:txBody>
      </p:sp>
      <p:sp>
        <p:nvSpPr>
          <p:cNvPr id="9" name="Slide Number Placeholder 8"/>
          <p:cNvSpPr>
            <a:spLocks noGrp="1"/>
          </p:cNvSpPr>
          <p:nvPr>
            <p:ph type="sldNum" sz="quarter" idx="12"/>
          </p:nvPr>
        </p:nvSpPr>
        <p:spPr/>
        <p:txBody>
          <a:bodyPr/>
          <a:lstStyle/>
          <a:p>
            <a:fld id="{415CB7AF-B427-9F4A-81B1-D3D1FF56504E}" type="slidenum">
              <a:rPr lang="en-LY" smtClean="0"/>
              <a:t>‹#›</a:t>
            </a:fld>
            <a:endParaRPr lang="en-LY"/>
          </a:p>
        </p:txBody>
      </p:sp>
    </p:spTree>
    <p:extLst>
      <p:ext uri="{BB962C8B-B14F-4D97-AF65-F5344CB8AC3E}">
        <p14:creationId xmlns:p14="http://schemas.microsoft.com/office/powerpoint/2010/main" val="1795932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6666782B-1523-8241-8AA8-599F8C91D124}" type="datetimeFigureOut">
              <a:rPr lang="en-LY" smtClean="0"/>
              <a:t>1/2/22</a:t>
            </a:fld>
            <a:endParaRPr lang="en-LY"/>
          </a:p>
        </p:txBody>
      </p:sp>
      <p:sp>
        <p:nvSpPr>
          <p:cNvPr id="4" name="Footer Placeholder 3"/>
          <p:cNvSpPr>
            <a:spLocks noGrp="1"/>
          </p:cNvSpPr>
          <p:nvPr>
            <p:ph type="ftr" sz="quarter" idx="11"/>
          </p:nvPr>
        </p:nvSpPr>
        <p:spPr/>
        <p:txBody>
          <a:bodyPr/>
          <a:lstStyle/>
          <a:p>
            <a:endParaRPr lang="en-LY"/>
          </a:p>
        </p:txBody>
      </p:sp>
      <p:sp>
        <p:nvSpPr>
          <p:cNvPr id="5" name="Slide Number Placeholder 4"/>
          <p:cNvSpPr>
            <a:spLocks noGrp="1"/>
          </p:cNvSpPr>
          <p:nvPr>
            <p:ph type="sldNum" sz="quarter" idx="12"/>
          </p:nvPr>
        </p:nvSpPr>
        <p:spPr/>
        <p:txBody>
          <a:bodyPr/>
          <a:lstStyle/>
          <a:p>
            <a:fld id="{415CB7AF-B427-9F4A-81B1-D3D1FF56504E}" type="slidenum">
              <a:rPr lang="en-LY" smtClean="0"/>
              <a:t>‹#›</a:t>
            </a:fld>
            <a:endParaRPr lang="en-LY"/>
          </a:p>
        </p:txBody>
      </p:sp>
    </p:spTree>
    <p:extLst>
      <p:ext uri="{BB962C8B-B14F-4D97-AF65-F5344CB8AC3E}">
        <p14:creationId xmlns:p14="http://schemas.microsoft.com/office/powerpoint/2010/main" val="414566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66782B-1523-8241-8AA8-599F8C91D124}" type="datetimeFigureOut">
              <a:rPr lang="en-LY" smtClean="0"/>
              <a:t>1/2/22</a:t>
            </a:fld>
            <a:endParaRPr lang="en-LY"/>
          </a:p>
        </p:txBody>
      </p:sp>
      <p:sp>
        <p:nvSpPr>
          <p:cNvPr id="3" name="Footer Placeholder 2"/>
          <p:cNvSpPr>
            <a:spLocks noGrp="1"/>
          </p:cNvSpPr>
          <p:nvPr>
            <p:ph type="ftr" sz="quarter" idx="11"/>
          </p:nvPr>
        </p:nvSpPr>
        <p:spPr/>
        <p:txBody>
          <a:bodyPr/>
          <a:lstStyle/>
          <a:p>
            <a:endParaRPr lang="en-LY"/>
          </a:p>
        </p:txBody>
      </p:sp>
      <p:sp>
        <p:nvSpPr>
          <p:cNvPr id="4" name="Slide Number Placeholder 3"/>
          <p:cNvSpPr>
            <a:spLocks noGrp="1"/>
          </p:cNvSpPr>
          <p:nvPr>
            <p:ph type="sldNum" sz="quarter" idx="12"/>
          </p:nvPr>
        </p:nvSpPr>
        <p:spPr/>
        <p:txBody>
          <a:bodyPr/>
          <a:lstStyle/>
          <a:p>
            <a:fld id="{415CB7AF-B427-9F4A-81B1-D3D1FF56504E}" type="slidenum">
              <a:rPr lang="en-LY" smtClean="0"/>
              <a:t>‹#›</a:t>
            </a:fld>
            <a:endParaRPr lang="en-LY"/>
          </a:p>
        </p:txBody>
      </p:sp>
    </p:spTree>
    <p:extLst>
      <p:ext uri="{BB962C8B-B14F-4D97-AF65-F5344CB8AC3E}">
        <p14:creationId xmlns:p14="http://schemas.microsoft.com/office/powerpoint/2010/main" val="554900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1541" y="721148"/>
            <a:ext cx="3003963" cy="2524019"/>
          </a:xfrm>
        </p:spPr>
        <p:txBody>
          <a:bodyPr anchor="b"/>
          <a:lstStyle>
            <a:lvl1pPr>
              <a:defRPr sz="3260"/>
            </a:lvl1pPr>
          </a:lstStyle>
          <a:p>
            <a:r>
              <a:rPr lang="en-GB"/>
              <a:t>Click to edit Master title style</a:t>
            </a:r>
            <a:endParaRPr lang="en-US" dirty="0"/>
          </a:p>
        </p:txBody>
      </p:sp>
      <p:sp>
        <p:nvSpPr>
          <p:cNvPr id="3" name="Content Placeholder 2"/>
          <p:cNvSpPr>
            <a:spLocks noGrp="1"/>
          </p:cNvSpPr>
          <p:nvPr>
            <p:ph idx="1"/>
          </p:nvPr>
        </p:nvSpPr>
        <p:spPr>
          <a:xfrm>
            <a:off x="3959605" y="1557482"/>
            <a:ext cx="4715143" cy="7687241"/>
          </a:xfrm>
        </p:spPr>
        <p:txBody>
          <a:bodyPr/>
          <a:lstStyle>
            <a:lvl1pPr>
              <a:defRPr sz="3260"/>
            </a:lvl1pPr>
            <a:lvl2pPr>
              <a:defRPr sz="2852"/>
            </a:lvl2pPr>
            <a:lvl3pPr>
              <a:defRPr sz="2445"/>
            </a:lvl3pPr>
            <a:lvl4pPr>
              <a:defRPr sz="2037"/>
            </a:lvl4pPr>
            <a:lvl5pPr>
              <a:defRPr sz="2037"/>
            </a:lvl5pPr>
            <a:lvl6pPr>
              <a:defRPr sz="2037"/>
            </a:lvl6pPr>
            <a:lvl7pPr>
              <a:defRPr sz="2037"/>
            </a:lvl7pPr>
            <a:lvl8pPr>
              <a:defRPr sz="2037"/>
            </a:lvl8pPr>
            <a:lvl9pPr>
              <a:defRPr sz="2037"/>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41541" y="3245168"/>
            <a:ext cx="3003963" cy="6012074"/>
          </a:xfrm>
        </p:spPr>
        <p:txBody>
          <a:bodyPr/>
          <a:lstStyle>
            <a:lvl1pPr marL="0" indent="0">
              <a:buNone/>
              <a:defRPr sz="1630"/>
            </a:lvl1pPr>
            <a:lvl2pPr marL="465704" indent="0">
              <a:buNone/>
              <a:defRPr sz="1426"/>
            </a:lvl2pPr>
            <a:lvl3pPr marL="931408" indent="0">
              <a:buNone/>
              <a:defRPr sz="1222"/>
            </a:lvl3pPr>
            <a:lvl4pPr marL="1397112" indent="0">
              <a:buNone/>
              <a:defRPr sz="1019"/>
            </a:lvl4pPr>
            <a:lvl5pPr marL="1862816" indent="0">
              <a:buNone/>
              <a:defRPr sz="1019"/>
            </a:lvl5pPr>
            <a:lvl6pPr marL="2328520" indent="0">
              <a:buNone/>
              <a:defRPr sz="1019"/>
            </a:lvl6pPr>
            <a:lvl7pPr marL="2794224" indent="0">
              <a:buNone/>
              <a:defRPr sz="1019"/>
            </a:lvl7pPr>
            <a:lvl8pPr marL="3259927" indent="0">
              <a:buNone/>
              <a:defRPr sz="1019"/>
            </a:lvl8pPr>
            <a:lvl9pPr marL="3725631" indent="0">
              <a:buNone/>
              <a:defRPr sz="1019"/>
            </a:lvl9pPr>
          </a:lstStyle>
          <a:p>
            <a:pPr lvl="0"/>
            <a:r>
              <a:rPr lang="en-GB"/>
              <a:t>Click to edit Master text styles</a:t>
            </a:r>
          </a:p>
        </p:txBody>
      </p:sp>
      <p:sp>
        <p:nvSpPr>
          <p:cNvPr id="5" name="Date Placeholder 4"/>
          <p:cNvSpPr>
            <a:spLocks noGrp="1"/>
          </p:cNvSpPr>
          <p:nvPr>
            <p:ph type="dt" sz="half" idx="10"/>
          </p:nvPr>
        </p:nvSpPr>
        <p:spPr/>
        <p:txBody>
          <a:bodyPr/>
          <a:lstStyle/>
          <a:p>
            <a:fld id="{6666782B-1523-8241-8AA8-599F8C91D124}" type="datetimeFigureOut">
              <a:rPr lang="en-LY" smtClean="0"/>
              <a:t>1/2/22</a:t>
            </a:fld>
            <a:endParaRPr lang="en-LY"/>
          </a:p>
        </p:txBody>
      </p:sp>
      <p:sp>
        <p:nvSpPr>
          <p:cNvPr id="6" name="Footer Placeholder 5"/>
          <p:cNvSpPr>
            <a:spLocks noGrp="1"/>
          </p:cNvSpPr>
          <p:nvPr>
            <p:ph type="ftr" sz="quarter" idx="11"/>
          </p:nvPr>
        </p:nvSpPr>
        <p:spPr/>
        <p:txBody>
          <a:bodyPr/>
          <a:lstStyle/>
          <a:p>
            <a:endParaRPr lang="en-LY"/>
          </a:p>
        </p:txBody>
      </p:sp>
      <p:sp>
        <p:nvSpPr>
          <p:cNvPr id="7" name="Slide Number Placeholder 6"/>
          <p:cNvSpPr>
            <a:spLocks noGrp="1"/>
          </p:cNvSpPr>
          <p:nvPr>
            <p:ph type="sldNum" sz="quarter" idx="12"/>
          </p:nvPr>
        </p:nvSpPr>
        <p:spPr/>
        <p:txBody>
          <a:bodyPr/>
          <a:lstStyle/>
          <a:p>
            <a:fld id="{415CB7AF-B427-9F4A-81B1-D3D1FF56504E}" type="slidenum">
              <a:rPr lang="en-LY" smtClean="0"/>
              <a:t>‹#›</a:t>
            </a:fld>
            <a:endParaRPr lang="en-LY"/>
          </a:p>
        </p:txBody>
      </p:sp>
    </p:spTree>
    <p:extLst>
      <p:ext uri="{BB962C8B-B14F-4D97-AF65-F5344CB8AC3E}">
        <p14:creationId xmlns:p14="http://schemas.microsoft.com/office/powerpoint/2010/main" val="3084484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1541" y="721148"/>
            <a:ext cx="3003963" cy="2524019"/>
          </a:xfrm>
        </p:spPr>
        <p:txBody>
          <a:bodyPr anchor="b"/>
          <a:lstStyle>
            <a:lvl1pPr>
              <a:defRPr sz="3260"/>
            </a:lvl1pPr>
          </a:lstStyle>
          <a:p>
            <a:r>
              <a:rPr lang="en-GB"/>
              <a:t>Click to edit Master title style</a:t>
            </a:r>
            <a:endParaRPr lang="en-US" dirty="0"/>
          </a:p>
        </p:txBody>
      </p:sp>
      <p:sp>
        <p:nvSpPr>
          <p:cNvPr id="3" name="Picture Placeholder 2"/>
          <p:cNvSpPr>
            <a:spLocks noGrp="1" noChangeAspect="1"/>
          </p:cNvSpPr>
          <p:nvPr>
            <p:ph type="pic" idx="1"/>
          </p:nvPr>
        </p:nvSpPr>
        <p:spPr>
          <a:xfrm>
            <a:off x="3959605" y="1557482"/>
            <a:ext cx="4715143" cy="7687241"/>
          </a:xfrm>
        </p:spPr>
        <p:txBody>
          <a:bodyPr anchor="t"/>
          <a:lstStyle>
            <a:lvl1pPr marL="0" indent="0">
              <a:buNone/>
              <a:defRPr sz="3260"/>
            </a:lvl1pPr>
            <a:lvl2pPr marL="465704" indent="0">
              <a:buNone/>
              <a:defRPr sz="2852"/>
            </a:lvl2pPr>
            <a:lvl3pPr marL="931408" indent="0">
              <a:buNone/>
              <a:defRPr sz="2445"/>
            </a:lvl3pPr>
            <a:lvl4pPr marL="1397112" indent="0">
              <a:buNone/>
              <a:defRPr sz="2037"/>
            </a:lvl4pPr>
            <a:lvl5pPr marL="1862816" indent="0">
              <a:buNone/>
              <a:defRPr sz="2037"/>
            </a:lvl5pPr>
            <a:lvl6pPr marL="2328520" indent="0">
              <a:buNone/>
              <a:defRPr sz="2037"/>
            </a:lvl6pPr>
            <a:lvl7pPr marL="2794224" indent="0">
              <a:buNone/>
              <a:defRPr sz="2037"/>
            </a:lvl7pPr>
            <a:lvl8pPr marL="3259927" indent="0">
              <a:buNone/>
              <a:defRPr sz="2037"/>
            </a:lvl8pPr>
            <a:lvl9pPr marL="3725631" indent="0">
              <a:buNone/>
              <a:defRPr sz="2037"/>
            </a:lvl9pPr>
          </a:lstStyle>
          <a:p>
            <a:r>
              <a:rPr lang="en-GB"/>
              <a:t>Click icon to add picture</a:t>
            </a:r>
            <a:endParaRPr lang="en-US" dirty="0"/>
          </a:p>
        </p:txBody>
      </p:sp>
      <p:sp>
        <p:nvSpPr>
          <p:cNvPr id="4" name="Text Placeholder 3"/>
          <p:cNvSpPr>
            <a:spLocks noGrp="1"/>
          </p:cNvSpPr>
          <p:nvPr>
            <p:ph type="body" sz="half" idx="2"/>
          </p:nvPr>
        </p:nvSpPr>
        <p:spPr>
          <a:xfrm>
            <a:off x="641541" y="3245168"/>
            <a:ext cx="3003963" cy="6012074"/>
          </a:xfrm>
        </p:spPr>
        <p:txBody>
          <a:bodyPr/>
          <a:lstStyle>
            <a:lvl1pPr marL="0" indent="0">
              <a:buNone/>
              <a:defRPr sz="1630"/>
            </a:lvl1pPr>
            <a:lvl2pPr marL="465704" indent="0">
              <a:buNone/>
              <a:defRPr sz="1426"/>
            </a:lvl2pPr>
            <a:lvl3pPr marL="931408" indent="0">
              <a:buNone/>
              <a:defRPr sz="1222"/>
            </a:lvl3pPr>
            <a:lvl4pPr marL="1397112" indent="0">
              <a:buNone/>
              <a:defRPr sz="1019"/>
            </a:lvl4pPr>
            <a:lvl5pPr marL="1862816" indent="0">
              <a:buNone/>
              <a:defRPr sz="1019"/>
            </a:lvl5pPr>
            <a:lvl6pPr marL="2328520" indent="0">
              <a:buNone/>
              <a:defRPr sz="1019"/>
            </a:lvl6pPr>
            <a:lvl7pPr marL="2794224" indent="0">
              <a:buNone/>
              <a:defRPr sz="1019"/>
            </a:lvl7pPr>
            <a:lvl8pPr marL="3259927" indent="0">
              <a:buNone/>
              <a:defRPr sz="1019"/>
            </a:lvl8pPr>
            <a:lvl9pPr marL="3725631" indent="0">
              <a:buNone/>
              <a:defRPr sz="1019"/>
            </a:lvl9pPr>
          </a:lstStyle>
          <a:p>
            <a:pPr lvl="0"/>
            <a:r>
              <a:rPr lang="en-GB"/>
              <a:t>Click to edit Master text styles</a:t>
            </a:r>
          </a:p>
        </p:txBody>
      </p:sp>
      <p:sp>
        <p:nvSpPr>
          <p:cNvPr id="5" name="Date Placeholder 4"/>
          <p:cNvSpPr>
            <a:spLocks noGrp="1"/>
          </p:cNvSpPr>
          <p:nvPr>
            <p:ph type="dt" sz="half" idx="10"/>
          </p:nvPr>
        </p:nvSpPr>
        <p:spPr/>
        <p:txBody>
          <a:bodyPr/>
          <a:lstStyle/>
          <a:p>
            <a:fld id="{6666782B-1523-8241-8AA8-599F8C91D124}" type="datetimeFigureOut">
              <a:rPr lang="en-LY" smtClean="0"/>
              <a:t>1/2/22</a:t>
            </a:fld>
            <a:endParaRPr lang="en-LY"/>
          </a:p>
        </p:txBody>
      </p:sp>
      <p:sp>
        <p:nvSpPr>
          <p:cNvPr id="6" name="Footer Placeholder 5"/>
          <p:cNvSpPr>
            <a:spLocks noGrp="1"/>
          </p:cNvSpPr>
          <p:nvPr>
            <p:ph type="ftr" sz="quarter" idx="11"/>
          </p:nvPr>
        </p:nvSpPr>
        <p:spPr/>
        <p:txBody>
          <a:bodyPr/>
          <a:lstStyle/>
          <a:p>
            <a:endParaRPr lang="en-LY"/>
          </a:p>
        </p:txBody>
      </p:sp>
      <p:sp>
        <p:nvSpPr>
          <p:cNvPr id="7" name="Slide Number Placeholder 6"/>
          <p:cNvSpPr>
            <a:spLocks noGrp="1"/>
          </p:cNvSpPr>
          <p:nvPr>
            <p:ph type="sldNum" sz="quarter" idx="12"/>
          </p:nvPr>
        </p:nvSpPr>
        <p:spPr/>
        <p:txBody>
          <a:bodyPr/>
          <a:lstStyle/>
          <a:p>
            <a:fld id="{415CB7AF-B427-9F4A-81B1-D3D1FF56504E}" type="slidenum">
              <a:rPr lang="en-LY" smtClean="0"/>
              <a:t>‹#›</a:t>
            </a:fld>
            <a:endParaRPr lang="en-LY"/>
          </a:p>
        </p:txBody>
      </p:sp>
    </p:spTree>
    <p:extLst>
      <p:ext uri="{BB962C8B-B14F-4D97-AF65-F5344CB8AC3E}">
        <p14:creationId xmlns:p14="http://schemas.microsoft.com/office/powerpoint/2010/main" val="2636554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0328" y="575920"/>
            <a:ext cx="8033207" cy="209083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40328" y="2879585"/>
            <a:ext cx="8033207" cy="686343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40328" y="10025967"/>
            <a:ext cx="2095619" cy="575917"/>
          </a:xfrm>
          <a:prstGeom prst="rect">
            <a:avLst/>
          </a:prstGeom>
        </p:spPr>
        <p:txBody>
          <a:bodyPr vert="horz" lIns="91440" tIns="45720" rIns="91440" bIns="45720" rtlCol="0" anchor="ctr"/>
          <a:lstStyle>
            <a:lvl1pPr algn="l">
              <a:defRPr sz="1222">
                <a:solidFill>
                  <a:schemeClr val="tx1">
                    <a:tint val="75000"/>
                  </a:schemeClr>
                </a:solidFill>
              </a:defRPr>
            </a:lvl1pPr>
          </a:lstStyle>
          <a:p>
            <a:fld id="{6666782B-1523-8241-8AA8-599F8C91D124}" type="datetimeFigureOut">
              <a:rPr lang="en-LY" smtClean="0"/>
              <a:t>1/2/22</a:t>
            </a:fld>
            <a:endParaRPr lang="en-LY"/>
          </a:p>
        </p:txBody>
      </p:sp>
      <p:sp>
        <p:nvSpPr>
          <p:cNvPr id="5" name="Footer Placeholder 4"/>
          <p:cNvSpPr>
            <a:spLocks noGrp="1"/>
          </p:cNvSpPr>
          <p:nvPr>
            <p:ph type="ftr" sz="quarter" idx="3"/>
          </p:nvPr>
        </p:nvSpPr>
        <p:spPr>
          <a:xfrm>
            <a:off x="3085217" y="10025967"/>
            <a:ext cx="3143429" cy="575917"/>
          </a:xfrm>
          <a:prstGeom prst="rect">
            <a:avLst/>
          </a:prstGeom>
        </p:spPr>
        <p:txBody>
          <a:bodyPr vert="horz" lIns="91440" tIns="45720" rIns="91440" bIns="45720" rtlCol="0" anchor="ctr"/>
          <a:lstStyle>
            <a:lvl1pPr algn="ctr">
              <a:defRPr sz="1222">
                <a:solidFill>
                  <a:schemeClr val="tx1">
                    <a:tint val="75000"/>
                  </a:schemeClr>
                </a:solidFill>
              </a:defRPr>
            </a:lvl1pPr>
          </a:lstStyle>
          <a:p>
            <a:endParaRPr lang="en-LY"/>
          </a:p>
        </p:txBody>
      </p:sp>
      <p:sp>
        <p:nvSpPr>
          <p:cNvPr id="6" name="Slide Number Placeholder 5"/>
          <p:cNvSpPr>
            <a:spLocks noGrp="1"/>
          </p:cNvSpPr>
          <p:nvPr>
            <p:ph type="sldNum" sz="quarter" idx="4"/>
          </p:nvPr>
        </p:nvSpPr>
        <p:spPr>
          <a:xfrm>
            <a:off x="6577916" y="10025967"/>
            <a:ext cx="2095619" cy="575917"/>
          </a:xfrm>
          <a:prstGeom prst="rect">
            <a:avLst/>
          </a:prstGeom>
        </p:spPr>
        <p:txBody>
          <a:bodyPr vert="horz" lIns="91440" tIns="45720" rIns="91440" bIns="45720" rtlCol="0" anchor="ctr"/>
          <a:lstStyle>
            <a:lvl1pPr algn="r">
              <a:defRPr sz="1222">
                <a:solidFill>
                  <a:schemeClr val="tx1">
                    <a:tint val="75000"/>
                  </a:schemeClr>
                </a:solidFill>
              </a:defRPr>
            </a:lvl1pPr>
          </a:lstStyle>
          <a:p>
            <a:fld id="{415CB7AF-B427-9F4A-81B1-D3D1FF56504E}" type="slidenum">
              <a:rPr lang="en-LY" smtClean="0"/>
              <a:t>‹#›</a:t>
            </a:fld>
            <a:endParaRPr lang="en-LY"/>
          </a:p>
        </p:txBody>
      </p:sp>
    </p:spTree>
    <p:extLst>
      <p:ext uri="{BB962C8B-B14F-4D97-AF65-F5344CB8AC3E}">
        <p14:creationId xmlns:p14="http://schemas.microsoft.com/office/powerpoint/2010/main" val="28034503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31408" rtl="0" eaLnBrk="1" latinLnBrk="0" hangingPunct="1">
        <a:lnSpc>
          <a:spcPct val="90000"/>
        </a:lnSpc>
        <a:spcBef>
          <a:spcPct val="0"/>
        </a:spcBef>
        <a:buNone/>
        <a:defRPr sz="4482" kern="1200">
          <a:solidFill>
            <a:schemeClr val="tx1"/>
          </a:solidFill>
          <a:latin typeface="+mj-lt"/>
          <a:ea typeface="+mj-ea"/>
          <a:cs typeface="+mj-cs"/>
        </a:defRPr>
      </a:lvl1pPr>
    </p:titleStyle>
    <p:bodyStyle>
      <a:lvl1pPr marL="232852" indent="-232852" algn="l" defTabSz="931408" rtl="0" eaLnBrk="1" latinLnBrk="0" hangingPunct="1">
        <a:lnSpc>
          <a:spcPct val="90000"/>
        </a:lnSpc>
        <a:spcBef>
          <a:spcPts val="1019"/>
        </a:spcBef>
        <a:buFont typeface="Arial" panose="020B0604020202020204" pitchFamily="34" charset="0"/>
        <a:buChar char="•"/>
        <a:defRPr sz="2852" kern="1200">
          <a:solidFill>
            <a:schemeClr val="tx1"/>
          </a:solidFill>
          <a:latin typeface="+mn-lt"/>
          <a:ea typeface="+mn-ea"/>
          <a:cs typeface="+mn-cs"/>
        </a:defRPr>
      </a:lvl1pPr>
      <a:lvl2pPr marL="698556" indent="-232852" algn="l" defTabSz="931408" rtl="0" eaLnBrk="1" latinLnBrk="0" hangingPunct="1">
        <a:lnSpc>
          <a:spcPct val="90000"/>
        </a:lnSpc>
        <a:spcBef>
          <a:spcPts val="509"/>
        </a:spcBef>
        <a:buFont typeface="Arial" panose="020B0604020202020204" pitchFamily="34" charset="0"/>
        <a:buChar char="•"/>
        <a:defRPr sz="2445" kern="1200">
          <a:solidFill>
            <a:schemeClr val="tx1"/>
          </a:solidFill>
          <a:latin typeface="+mn-lt"/>
          <a:ea typeface="+mn-ea"/>
          <a:cs typeface="+mn-cs"/>
        </a:defRPr>
      </a:lvl2pPr>
      <a:lvl3pPr marL="1164260" indent="-232852" algn="l" defTabSz="931408" rtl="0" eaLnBrk="1" latinLnBrk="0" hangingPunct="1">
        <a:lnSpc>
          <a:spcPct val="90000"/>
        </a:lnSpc>
        <a:spcBef>
          <a:spcPts val="509"/>
        </a:spcBef>
        <a:buFont typeface="Arial" panose="020B0604020202020204" pitchFamily="34" charset="0"/>
        <a:buChar char="•"/>
        <a:defRPr sz="2037" kern="1200">
          <a:solidFill>
            <a:schemeClr val="tx1"/>
          </a:solidFill>
          <a:latin typeface="+mn-lt"/>
          <a:ea typeface="+mn-ea"/>
          <a:cs typeface="+mn-cs"/>
        </a:defRPr>
      </a:lvl3pPr>
      <a:lvl4pPr marL="1629964" indent="-232852" algn="l" defTabSz="931408" rtl="0" eaLnBrk="1" latinLnBrk="0" hangingPunct="1">
        <a:lnSpc>
          <a:spcPct val="90000"/>
        </a:lnSpc>
        <a:spcBef>
          <a:spcPts val="509"/>
        </a:spcBef>
        <a:buFont typeface="Arial" panose="020B0604020202020204" pitchFamily="34" charset="0"/>
        <a:buChar char="•"/>
        <a:defRPr sz="1833" kern="1200">
          <a:solidFill>
            <a:schemeClr val="tx1"/>
          </a:solidFill>
          <a:latin typeface="+mn-lt"/>
          <a:ea typeface="+mn-ea"/>
          <a:cs typeface="+mn-cs"/>
        </a:defRPr>
      </a:lvl4pPr>
      <a:lvl5pPr marL="2095668" indent="-232852" algn="l" defTabSz="931408" rtl="0" eaLnBrk="1" latinLnBrk="0" hangingPunct="1">
        <a:lnSpc>
          <a:spcPct val="90000"/>
        </a:lnSpc>
        <a:spcBef>
          <a:spcPts val="509"/>
        </a:spcBef>
        <a:buFont typeface="Arial" panose="020B0604020202020204" pitchFamily="34" charset="0"/>
        <a:buChar char="•"/>
        <a:defRPr sz="1833" kern="1200">
          <a:solidFill>
            <a:schemeClr val="tx1"/>
          </a:solidFill>
          <a:latin typeface="+mn-lt"/>
          <a:ea typeface="+mn-ea"/>
          <a:cs typeface="+mn-cs"/>
        </a:defRPr>
      </a:lvl5pPr>
      <a:lvl6pPr marL="2561372" indent="-232852" algn="l" defTabSz="931408" rtl="0" eaLnBrk="1" latinLnBrk="0" hangingPunct="1">
        <a:lnSpc>
          <a:spcPct val="90000"/>
        </a:lnSpc>
        <a:spcBef>
          <a:spcPts val="509"/>
        </a:spcBef>
        <a:buFont typeface="Arial" panose="020B0604020202020204" pitchFamily="34" charset="0"/>
        <a:buChar char="•"/>
        <a:defRPr sz="1833" kern="1200">
          <a:solidFill>
            <a:schemeClr val="tx1"/>
          </a:solidFill>
          <a:latin typeface="+mn-lt"/>
          <a:ea typeface="+mn-ea"/>
          <a:cs typeface="+mn-cs"/>
        </a:defRPr>
      </a:lvl6pPr>
      <a:lvl7pPr marL="3027075" indent="-232852" algn="l" defTabSz="931408" rtl="0" eaLnBrk="1" latinLnBrk="0" hangingPunct="1">
        <a:lnSpc>
          <a:spcPct val="90000"/>
        </a:lnSpc>
        <a:spcBef>
          <a:spcPts val="509"/>
        </a:spcBef>
        <a:buFont typeface="Arial" panose="020B0604020202020204" pitchFamily="34" charset="0"/>
        <a:buChar char="•"/>
        <a:defRPr sz="1833" kern="1200">
          <a:solidFill>
            <a:schemeClr val="tx1"/>
          </a:solidFill>
          <a:latin typeface="+mn-lt"/>
          <a:ea typeface="+mn-ea"/>
          <a:cs typeface="+mn-cs"/>
        </a:defRPr>
      </a:lvl7pPr>
      <a:lvl8pPr marL="3492779" indent="-232852" algn="l" defTabSz="931408" rtl="0" eaLnBrk="1" latinLnBrk="0" hangingPunct="1">
        <a:lnSpc>
          <a:spcPct val="90000"/>
        </a:lnSpc>
        <a:spcBef>
          <a:spcPts val="509"/>
        </a:spcBef>
        <a:buFont typeface="Arial" panose="020B0604020202020204" pitchFamily="34" charset="0"/>
        <a:buChar char="•"/>
        <a:defRPr sz="1833" kern="1200">
          <a:solidFill>
            <a:schemeClr val="tx1"/>
          </a:solidFill>
          <a:latin typeface="+mn-lt"/>
          <a:ea typeface="+mn-ea"/>
          <a:cs typeface="+mn-cs"/>
        </a:defRPr>
      </a:lvl8pPr>
      <a:lvl9pPr marL="3958483" indent="-232852" algn="l" defTabSz="931408" rtl="0" eaLnBrk="1" latinLnBrk="0" hangingPunct="1">
        <a:lnSpc>
          <a:spcPct val="90000"/>
        </a:lnSpc>
        <a:spcBef>
          <a:spcPts val="509"/>
        </a:spcBef>
        <a:buFont typeface="Arial" panose="020B0604020202020204" pitchFamily="34" charset="0"/>
        <a:buChar char="•"/>
        <a:defRPr sz="1833" kern="1200">
          <a:solidFill>
            <a:schemeClr val="tx1"/>
          </a:solidFill>
          <a:latin typeface="+mn-lt"/>
          <a:ea typeface="+mn-ea"/>
          <a:cs typeface="+mn-cs"/>
        </a:defRPr>
      </a:lvl9pPr>
    </p:bodyStyle>
    <p:otherStyle>
      <a:defPPr>
        <a:defRPr lang="en-US"/>
      </a:defPPr>
      <a:lvl1pPr marL="0" algn="l" defTabSz="931408" rtl="0" eaLnBrk="1" latinLnBrk="0" hangingPunct="1">
        <a:defRPr sz="1833" kern="1200">
          <a:solidFill>
            <a:schemeClr val="tx1"/>
          </a:solidFill>
          <a:latin typeface="+mn-lt"/>
          <a:ea typeface="+mn-ea"/>
          <a:cs typeface="+mn-cs"/>
        </a:defRPr>
      </a:lvl1pPr>
      <a:lvl2pPr marL="465704" algn="l" defTabSz="931408" rtl="0" eaLnBrk="1" latinLnBrk="0" hangingPunct="1">
        <a:defRPr sz="1833" kern="1200">
          <a:solidFill>
            <a:schemeClr val="tx1"/>
          </a:solidFill>
          <a:latin typeface="+mn-lt"/>
          <a:ea typeface="+mn-ea"/>
          <a:cs typeface="+mn-cs"/>
        </a:defRPr>
      </a:lvl2pPr>
      <a:lvl3pPr marL="931408" algn="l" defTabSz="931408" rtl="0" eaLnBrk="1" latinLnBrk="0" hangingPunct="1">
        <a:defRPr sz="1833" kern="1200">
          <a:solidFill>
            <a:schemeClr val="tx1"/>
          </a:solidFill>
          <a:latin typeface="+mn-lt"/>
          <a:ea typeface="+mn-ea"/>
          <a:cs typeface="+mn-cs"/>
        </a:defRPr>
      </a:lvl3pPr>
      <a:lvl4pPr marL="1397112" algn="l" defTabSz="931408" rtl="0" eaLnBrk="1" latinLnBrk="0" hangingPunct="1">
        <a:defRPr sz="1833" kern="1200">
          <a:solidFill>
            <a:schemeClr val="tx1"/>
          </a:solidFill>
          <a:latin typeface="+mn-lt"/>
          <a:ea typeface="+mn-ea"/>
          <a:cs typeface="+mn-cs"/>
        </a:defRPr>
      </a:lvl4pPr>
      <a:lvl5pPr marL="1862816" algn="l" defTabSz="931408" rtl="0" eaLnBrk="1" latinLnBrk="0" hangingPunct="1">
        <a:defRPr sz="1833" kern="1200">
          <a:solidFill>
            <a:schemeClr val="tx1"/>
          </a:solidFill>
          <a:latin typeface="+mn-lt"/>
          <a:ea typeface="+mn-ea"/>
          <a:cs typeface="+mn-cs"/>
        </a:defRPr>
      </a:lvl5pPr>
      <a:lvl6pPr marL="2328520" algn="l" defTabSz="931408" rtl="0" eaLnBrk="1" latinLnBrk="0" hangingPunct="1">
        <a:defRPr sz="1833" kern="1200">
          <a:solidFill>
            <a:schemeClr val="tx1"/>
          </a:solidFill>
          <a:latin typeface="+mn-lt"/>
          <a:ea typeface="+mn-ea"/>
          <a:cs typeface="+mn-cs"/>
        </a:defRPr>
      </a:lvl6pPr>
      <a:lvl7pPr marL="2794224" algn="l" defTabSz="931408" rtl="0" eaLnBrk="1" latinLnBrk="0" hangingPunct="1">
        <a:defRPr sz="1833" kern="1200">
          <a:solidFill>
            <a:schemeClr val="tx1"/>
          </a:solidFill>
          <a:latin typeface="+mn-lt"/>
          <a:ea typeface="+mn-ea"/>
          <a:cs typeface="+mn-cs"/>
        </a:defRPr>
      </a:lvl7pPr>
      <a:lvl8pPr marL="3259927" algn="l" defTabSz="931408" rtl="0" eaLnBrk="1" latinLnBrk="0" hangingPunct="1">
        <a:defRPr sz="1833" kern="1200">
          <a:solidFill>
            <a:schemeClr val="tx1"/>
          </a:solidFill>
          <a:latin typeface="+mn-lt"/>
          <a:ea typeface="+mn-ea"/>
          <a:cs typeface="+mn-cs"/>
        </a:defRPr>
      </a:lvl8pPr>
      <a:lvl9pPr marL="3725631" algn="l" defTabSz="931408" rtl="0" eaLnBrk="1" latinLnBrk="0" hangingPunct="1">
        <a:defRPr sz="18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iagram&#10;&#10;Description automatically generated">
            <a:extLst>
              <a:ext uri="{FF2B5EF4-FFF2-40B4-BE49-F238E27FC236}">
                <a16:creationId xmlns:a16="http://schemas.microsoft.com/office/drawing/2014/main" id="{2A7B8947-DEB8-E040-A613-4D18F8473F76}"/>
              </a:ext>
            </a:extLst>
          </p:cNvPr>
          <p:cNvPicPr/>
          <p:nvPr/>
        </p:nvPicPr>
        <p:blipFill rotWithShape="1">
          <a:blip r:embed="rId2"/>
          <a:srcRect b="4818"/>
          <a:stretch/>
        </p:blipFill>
        <p:spPr>
          <a:xfrm>
            <a:off x="450082" y="775160"/>
            <a:ext cx="8015276" cy="4237245"/>
          </a:xfrm>
          <a:prstGeom prst="rect">
            <a:avLst/>
          </a:prstGeom>
        </p:spPr>
      </p:pic>
      <p:sp>
        <p:nvSpPr>
          <p:cNvPr id="12" name="Text Box 13343">
            <a:extLst>
              <a:ext uri="{FF2B5EF4-FFF2-40B4-BE49-F238E27FC236}">
                <a16:creationId xmlns:a16="http://schemas.microsoft.com/office/drawing/2014/main" id="{0695E205-DB35-D744-9BEA-11033BA32450}"/>
              </a:ext>
            </a:extLst>
          </p:cNvPr>
          <p:cNvSpPr txBox="1"/>
          <p:nvPr/>
        </p:nvSpPr>
        <p:spPr>
          <a:xfrm>
            <a:off x="450082" y="5012405"/>
            <a:ext cx="8135957" cy="2377746"/>
          </a:xfrm>
          <a:prstGeom prst="rect">
            <a:avLst/>
          </a:prstGeom>
          <a:noFill/>
          <a:ln w="6350">
            <a:noFill/>
          </a:ln>
        </p:spPr>
        <p:txBody>
          <a:bodyPr rot="0" spcFirstLastPara="0" vert="horz" wrap="square" lIns="113349" tIns="56674" rIns="113349" bIns="56674" numCol="1" spcCol="0" rtlCol="0" fromWordArt="0" anchor="t" anchorCtr="0" forceAA="0" compatLnSpc="1">
            <a:prstTxWarp prst="textNoShape">
              <a:avLst/>
            </a:prstTxWarp>
            <a:noAutofit/>
          </a:bodyPr>
          <a:lstStyle/>
          <a:p>
            <a:pPr algn="just"/>
            <a:r>
              <a:rPr lang="en-LY" sz="1200" b="1" dirty="0">
                <a:latin typeface="Times New Roman" panose="02020603050405020304" pitchFamily="18" charset="0"/>
                <a:cs typeface="Times New Roman" panose="02020603050405020304" pitchFamily="18" charset="0"/>
              </a:rPr>
              <a:t>Supplementary </a:t>
            </a:r>
            <a:r>
              <a:rPr lang="en-GB" sz="1200" b="1" dirty="0">
                <a:latin typeface="Times New Roman" panose="02020603050405020304" pitchFamily="18" charset="0"/>
                <a:ea typeface="Times New Roman" panose="02020603050405020304" pitchFamily="18" charset="0"/>
                <a:cs typeface="Times New Roman" panose="02020603050405020304" pitchFamily="18" charset="0"/>
              </a:rPr>
              <a:t>Figure.4</a:t>
            </a:r>
            <a:r>
              <a:rPr lang="en-GB" sz="1200" b="1" dirty="0">
                <a:latin typeface="Times New Roman" panose="02020603050405020304" pitchFamily="18" charset="0"/>
                <a:ea typeface="Times New Roman" panose="02020603050405020304" pitchFamily="18" charset="0"/>
              </a:rPr>
              <a:t>. Oxidative phosphorylation downstream pathway analysis affected by PNLA. </a:t>
            </a:r>
            <a:r>
              <a:rPr lang="en-GB" sz="1200" dirty="0">
                <a:latin typeface="Times New Roman" panose="02020603050405020304" pitchFamily="18" charset="0"/>
                <a:ea typeface="Times New Roman" panose="02020603050405020304" pitchFamily="18" charset="0"/>
              </a:rPr>
              <a:t>Oxidative phosphorylation consists of five protein-lipid enzymes complexes (Complex I - V) located in the mitochondrial inner membrane that contain flavins; </a:t>
            </a:r>
            <a:r>
              <a:rPr lang="en-GB" sz="1200" dirty="0" err="1">
                <a:latin typeface="Times New Roman" panose="02020603050405020304" pitchFamily="18" charset="0"/>
                <a:ea typeface="Times New Roman" panose="02020603050405020304" pitchFamily="18" charset="0"/>
              </a:rPr>
              <a:t>flavinmononucleotide</a:t>
            </a:r>
            <a:r>
              <a:rPr lang="en-GB" sz="1200" dirty="0">
                <a:latin typeface="Times New Roman" panose="02020603050405020304" pitchFamily="18" charset="0"/>
                <a:ea typeface="Times New Roman" panose="02020603050405020304" pitchFamily="18" charset="0"/>
              </a:rPr>
              <a:t> (FMN) and flavin adenine dinucleotide (FAD), quinoid compounds (coenzyme Q10, CoQ10) and transition metal compounds (iron-sulphur clusters, </a:t>
            </a:r>
            <a:r>
              <a:rPr lang="en-GB" sz="1200" dirty="0" err="1">
                <a:latin typeface="Times New Roman" panose="02020603050405020304" pitchFamily="18" charset="0"/>
                <a:ea typeface="Times New Roman" panose="02020603050405020304" pitchFamily="18" charset="0"/>
              </a:rPr>
              <a:t>hemes</a:t>
            </a:r>
            <a:r>
              <a:rPr lang="en-GB" sz="1200" dirty="0">
                <a:latin typeface="Times New Roman" panose="02020603050405020304" pitchFamily="18" charset="0"/>
                <a:ea typeface="Times New Roman" panose="02020603050405020304" pitchFamily="18" charset="0"/>
              </a:rPr>
              <a:t>, protein-bound copper). These enzymes are designated </a:t>
            </a:r>
            <a:r>
              <a:rPr lang="en-GB" sz="1200" u="sng" dirty="0">
                <a:latin typeface="Times New Roman" panose="02020603050405020304" pitchFamily="18" charset="0"/>
                <a:ea typeface="Times New Roman" panose="02020603050405020304" pitchFamily="18" charset="0"/>
              </a:rPr>
              <a:t>complex I </a:t>
            </a:r>
            <a:r>
              <a:rPr lang="en-GB" sz="1200" dirty="0">
                <a:latin typeface="Times New Roman" panose="02020603050405020304" pitchFamily="18" charset="0"/>
                <a:ea typeface="Times New Roman" panose="02020603050405020304" pitchFamily="18" charset="0"/>
              </a:rPr>
              <a:t>(NADH: ubiquinone oxidoreductase), </a:t>
            </a:r>
            <a:r>
              <a:rPr lang="en-GB" sz="1200" u="sng" dirty="0">
                <a:latin typeface="Times New Roman" panose="02020603050405020304" pitchFamily="18" charset="0"/>
                <a:ea typeface="Times New Roman" panose="02020603050405020304" pitchFamily="18" charset="0"/>
              </a:rPr>
              <a:t>complex II </a:t>
            </a:r>
            <a:r>
              <a:rPr lang="en-GB" sz="1200" dirty="0">
                <a:latin typeface="Times New Roman" panose="02020603050405020304" pitchFamily="18" charset="0"/>
                <a:ea typeface="Times New Roman" panose="02020603050405020304" pitchFamily="18" charset="0"/>
              </a:rPr>
              <a:t>(succinate: ubiquinone oxidoreductase), </a:t>
            </a:r>
            <a:r>
              <a:rPr lang="en-GB" sz="1200" u="sng" dirty="0">
                <a:latin typeface="Times New Roman" panose="02020603050405020304" pitchFamily="18" charset="0"/>
                <a:ea typeface="Times New Roman" panose="02020603050405020304" pitchFamily="18" charset="0"/>
              </a:rPr>
              <a:t>complex III </a:t>
            </a:r>
            <a:r>
              <a:rPr lang="en-GB" sz="1200" dirty="0">
                <a:latin typeface="Times New Roman" panose="02020603050405020304" pitchFamily="18" charset="0"/>
                <a:ea typeface="Times New Roman" panose="02020603050405020304" pitchFamily="18" charset="0"/>
              </a:rPr>
              <a:t>(ubiquinol: </a:t>
            </a:r>
            <a:r>
              <a:rPr lang="en-GB" sz="1200" dirty="0" err="1">
                <a:latin typeface="Times New Roman" panose="02020603050405020304" pitchFamily="18" charset="0"/>
                <a:ea typeface="Times New Roman" panose="02020603050405020304" pitchFamily="18" charset="0"/>
              </a:rPr>
              <a:t>ferrocytochrome</a:t>
            </a:r>
            <a:r>
              <a:rPr lang="en-GB" sz="1200" dirty="0">
                <a:latin typeface="Times New Roman" panose="02020603050405020304" pitchFamily="18" charset="0"/>
                <a:ea typeface="Times New Roman" panose="02020603050405020304" pitchFamily="18" charset="0"/>
              </a:rPr>
              <a:t> c oxidoreductase), </a:t>
            </a:r>
            <a:r>
              <a:rPr lang="en-GB" sz="1200" u="sng" dirty="0">
                <a:latin typeface="Times New Roman" panose="02020603050405020304" pitchFamily="18" charset="0"/>
                <a:ea typeface="Times New Roman" panose="02020603050405020304" pitchFamily="18" charset="0"/>
              </a:rPr>
              <a:t>complex IV </a:t>
            </a:r>
            <a:r>
              <a:rPr lang="en-GB" sz="1200" dirty="0">
                <a:latin typeface="Times New Roman" panose="02020603050405020304" pitchFamily="18" charset="0"/>
                <a:ea typeface="Times New Roman" panose="02020603050405020304" pitchFamily="18" charset="0"/>
              </a:rPr>
              <a:t>(</a:t>
            </a:r>
            <a:r>
              <a:rPr lang="en-GB" sz="1200" dirty="0" err="1">
                <a:latin typeface="Times New Roman" panose="02020603050405020304" pitchFamily="18" charset="0"/>
                <a:ea typeface="Times New Roman" panose="02020603050405020304" pitchFamily="18" charset="0"/>
              </a:rPr>
              <a:t>ferrocytochrome</a:t>
            </a:r>
            <a:r>
              <a:rPr lang="en-GB" sz="1200" dirty="0">
                <a:latin typeface="Times New Roman" panose="02020603050405020304" pitchFamily="18" charset="0"/>
                <a:ea typeface="Times New Roman" panose="02020603050405020304" pitchFamily="18" charset="0"/>
              </a:rPr>
              <a:t> c: oxygen oxidoreductase or cytochrome c oxidase), and </a:t>
            </a:r>
            <a:r>
              <a:rPr lang="en-GB" sz="1200" u="sng" dirty="0">
                <a:latin typeface="Times New Roman" panose="02020603050405020304" pitchFamily="18" charset="0"/>
                <a:ea typeface="Times New Roman" panose="02020603050405020304" pitchFamily="18" charset="0"/>
              </a:rPr>
              <a:t>complex V </a:t>
            </a:r>
            <a:r>
              <a:rPr lang="en-GB" sz="1200" dirty="0">
                <a:latin typeface="Times New Roman" panose="02020603050405020304" pitchFamily="18" charset="0"/>
                <a:ea typeface="Times New Roman" panose="02020603050405020304" pitchFamily="18" charset="0"/>
              </a:rPr>
              <a:t>(ATP synthase). Complex I transport electrons from NADH to ubiquinone. Complex II catalyses the oxidation of succinate to fumarate and transfers electrons to ubiquinone pool of respiratory chain. Complex III transfers electrons from ubiquinol to cytochrome c coupled with the transfer of electrons across inner mitochondrial membrane. Complex IV, the final step in the electron transport chain, is the reduction of molecular oxygen by electrons derived from cytochrome c. Complex V, the final enzyme in the oxidative phosphorylation pathway, a proton gradient generated by respiratory chain to ATP synthesis where protons flow from intermembrane mitochondrial space to the matrix.</a:t>
            </a:r>
            <a:endParaRPr lang="en-LY" sz="1400" dirty="0">
              <a:latin typeface="Times New Roman" panose="02020603050405020304" pitchFamily="18" charset="0"/>
              <a:ea typeface="Times New Roman" panose="02020603050405020304" pitchFamily="18" charset="0"/>
            </a:endParaRPr>
          </a:p>
          <a:p>
            <a:r>
              <a:rPr lang="en-GB" sz="1240" dirty="0">
                <a:solidFill>
                  <a:srgbClr val="000000"/>
                </a:solidFill>
                <a:latin typeface="Times New Roman" panose="02020603050405020304" pitchFamily="18" charset="0"/>
                <a:ea typeface="Times New Roman" panose="02020603050405020304" pitchFamily="18" charset="0"/>
              </a:rPr>
              <a:t> </a:t>
            </a:r>
            <a:endParaRPr lang="en-LY" sz="1488" dirty="0">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EEA7C7A3-52B7-4B4A-9DAD-DE43D7CCA5CA}"/>
              </a:ext>
            </a:extLst>
          </p:cNvPr>
          <p:cNvSpPr txBox="1"/>
          <p:nvPr/>
        </p:nvSpPr>
        <p:spPr>
          <a:xfrm>
            <a:off x="217709" y="198462"/>
            <a:ext cx="2452664" cy="321306"/>
          </a:xfrm>
          <a:prstGeom prst="rect">
            <a:avLst/>
          </a:prstGeom>
          <a:noFill/>
        </p:spPr>
        <p:txBody>
          <a:bodyPr wrap="square" rtlCol="0">
            <a:spAutoFit/>
          </a:bodyPr>
          <a:lstStyle/>
          <a:p>
            <a:r>
              <a:rPr lang="en-LY" sz="1488" b="1" dirty="0"/>
              <a:t>Supplementary </a:t>
            </a:r>
            <a:r>
              <a:rPr lang="en-LY" sz="1488" b="1"/>
              <a:t>Figure.</a:t>
            </a:r>
            <a:r>
              <a:rPr lang="en-GB" sz="1488" b="1" dirty="0"/>
              <a:t>S</a:t>
            </a:r>
            <a:r>
              <a:rPr lang="en-LY" sz="1488" b="1"/>
              <a:t>4</a:t>
            </a:r>
            <a:endParaRPr lang="en-LY" sz="1488" b="1" dirty="0"/>
          </a:p>
        </p:txBody>
      </p:sp>
    </p:spTree>
    <p:extLst>
      <p:ext uri="{BB962C8B-B14F-4D97-AF65-F5344CB8AC3E}">
        <p14:creationId xmlns:p14="http://schemas.microsoft.com/office/powerpoint/2010/main" val="187249748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3667</TotalTime>
  <Words>231</Words>
  <Application>Microsoft Macintosh PowerPoint</Application>
  <PresentationFormat>Custom</PresentationFormat>
  <Paragraphs>3</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Times New Roman</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Rabaa Takala</dc:creator>
  <cp:lastModifiedBy>Rabaa Takala</cp:lastModifiedBy>
  <cp:revision>34</cp:revision>
  <dcterms:created xsi:type="dcterms:W3CDTF">2021-08-24T18:22:40Z</dcterms:created>
  <dcterms:modified xsi:type="dcterms:W3CDTF">2022-01-02T20:22:45Z</dcterms:modified>
</cp:coreProperties>
</file>