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
  </p:notesMasterIdLst>
  <p:sldIdLst>
    <p:sldId id="260" r:id="rId2"/>
  </p:sldIdLst>
  <p:sldSz cx="9313863" cy="108172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4"/>
    <p:restoredTop sz="94627"/>
  </p:normalViewPr>
  <p:slideViewPr>
    <p:cSldViewPr snapToGrid="0" snapToObjects="1">
      <p:cViewPr varScale="1">
        <p:scale>
          <a:sx n="59" d="100"/>
          <a:sy n="59" d="100"/>
        </p:scale>
        <p:origin x="23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470B20-8BBC-CA43-A271-5BCE9A5D4D4D}" type="datetimeFigureOut">
              <a:rPr lang="en-LY" smtClean="0"/>
              <a:t>1/1/22</a:t>
            </a:fld>
            <a:endParaRPr lang="en-LY"/>
          </a:p>
        </p:txBody>
      </p:sp>
      <p:sp>
        <p:nvSpPr>
          <p:cNvPr id="4" name="Slide Image Placeholder 3"/>
          <p:cNvSpPr>
            <a:spLocks noGrp="1" noRot="1" noChangeAspect="1"/>
          </p:cNvSpPr>
          <p:nvPr>
            <p:ph type="sldImg" idx="2"/>
          </p:nvPr>
        </p:nvSpPr>
        <p:spPr>
          <a:xfrm>
            <a:off x="2101850" y="1143000"/>
            <a:ext cx="2654300" cy="3086100"/>
          </a:xfrm>
          <a:prstGeom prst="rect">
            <a:avLst/>
          </a:prstGeom>
          <a:noFill/>
          <a:ln w="12700">
            <a:solidFill>
              <a:prstClr val="black"/>
            </a:solidFill>
          </a:ln>
        </p:spPr>
        <p:txBody>
          <a:bodyPr vert="horz" lIns="91440" tIns="45720" rIns="91440" bIns="45720" rtlCol="0" anchor="ctr"/>
          <a:lstStyle/>
          <a:p>
            <a:endParaRPr lang="en-L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C3EAFE-FC2B-8B41-8B59-11EA1ED5AF15}" type="slidenum">
              <a:rPr lang="en-LY" smtClean="0"/>
              <a:t>‹#›</a:t>
            </a:fld>
            <a:endParaRPr lang="en-LY"/>
          </a:p>
        </p:txBody>
      </p:sp>
    </p:spTree>
    <p:extLst>
      <p:ext uri="{BB962C8B-B14F-4D97-AF65-F5344CB8AC3E}">
        <p14:creationId xmlns:p14="http://schemas.microsoft.com/office/powerpoint/2010/main" val="4041436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8540" y="1770320"/>
            <a:ext cx="7916784" cy="3765997"/>
          </a:xfrm>
        </p:spPr>
        <p:txBody>
          <a:bodyPr anchor="b"/>
          <a:lstStyle>
            <a:lvl1pPr algn="ctr">
              <a:defRPr sz="6112"/>
            </a:lvl1pPr>
          </a:lstStyle>
          <a:p>
            <a:r>
              <a:rPr lang="en-GB"/>
              <a:t>Click to edit Master title style</a:t>
            </a:r>
            <a:endParaRPr lang="en-US" dirty="0"/>
          </a:p>
        </p:txBody>
      </p:sp>
      <p:sp>
        <p:nvSpPr>
          <p:cNvPr id="3" name="Subtitle 2"/>
          <p:cNvSpPr>
            <a:spLocks noGrp="1"/>
          </p:cNvSpPr>
          <p:nvPr>
            <p:ph type="subTitle" idx="1"/>
          </p:nvPr>
        </p:nvSpPr>
        <p:spPr>
          <a:xfrm>
            <a:off x="1164233" y="5681548"/>
            <a:ext cx="6985397" cy="2611658"/>
          </a:xfrm>
        </p:spPr>
        <p:txBody>
          <a:bodyPr/>
          <a:lstStyle>
            <a:lvl1pPr marL="0" indent="0" algn="ctr">
              <a:buNone/>
              <a:defRPr sz="2445"/>
            </a:lvl1pPr>
            <a:lvl2pPr marL="465704" indent="0" algn="ctr">
              <a:buNone/>
              <a:defRPr sz="2037"/>
            </a:lvl2pPr>
            <a:lvl3pPr marL="931408" indent="0" algn="ctr">
              <a:buNone/>
              <a:defRPr sz="1833"/>
            </a:lvl3pPr>
            <a:lvl4pPr marL="1397112" indent="0" algn="ctr">
              <a:buNone/>
              <a:defRPr sz="1630"/>
            </a:lvl4pPr>
            <a:lvl5pPr marL="1862816" indent="0" algn="ctr">
              <a:buNone/>
              <a:defRPr sz="1630"/>
            </a:lvl5pPr>
            <a:lvl6pPr marL="2328520" indent="0" algn="ctr">
              <a:buNone/>
              <a:defRPr sz="1630"/>
            </a:lvl6pPr>
            <a:lvl7pPr marL="2794224" indent="0" algn="ctr">
              <a:buNone/>
              <a:defRPr sz="1630"/>
            </a:lvl7pPr>
            <a:lvl8pPr marL="3259927" indent="0" algn="ctr">
              <a:buNone/>
              <a:defRPr sz="1630"/>
            </a:lvl8pPr>
            <a:lvl9pPr marL="3725631" indent="0" algn="ctr">
              <a:buNone/>
              <a:defRPr sz="163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666782B-1523-8241-8AA8-599F8C91D124}" type="datetimeFigureOut">
              <a:rPr lang="en-LY" smtClean="0"/>
              <a:t>1/1/22</a:t>
            </a:fld>
            <a:endParaRPr lang="en-LY"/>
          </a:p>
        </p:txBody>
      </p:sp>
      <p:sp>
        <p:nvSpPr>
          <p:cNvPr id="5" name="Footer Placeholder 4"/>
          <p:cNvSpPr>
            <a:spLocks noGrp="1"/>
          </p:cNvSpPr>
          <p:nvPr>
            <p:ph type="ftr" sz="quarter" idx="11"/>
          </p:nvPr>
        </p:nvSpPr>
        <p:spPr/>
        <p:txBody>
          <a:bodyPr/>
          <a:lstStyle/>
          <a:p>
            <a:endParaRPr lang="en-LY"/>
          </a:p>
        </p:txBody>
      </p:sp>
      <p:sp>
        <p:nvSpPr>
          <p:cNvPr id="6" name="Slide Number Placeholder 5"/>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3706335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666782B-1523-8241-8AA8-599F8C91D124}" type="datetimeFigureOut">
              <a:rPr lang="en-LY" smtClean="0"/>
              <a:t>1/1/22</a:t>
            </a:fld>
            <a:endParaRPr lang="en-LY"/>
          </a:p>
        </p:txBody>
      </p:sp>
      <p:sp>
        <p:nvSpPr>
          <p:cNvPr id="5" name="Footer Placeholder 4"/>
          <p:cNvSpPr>
            <a:spLocks noGrp="1"/>
          </p:cNvSpPr>
          <p:nvPr>
            <p:ph type="ftr" sz="quarter" idx="11"/>
          </p:nvPr>
        </p:nvSpPr>
        <p:spPr/>
        <p:txBody>
          <a:bodyPr/>
          <a:lstStyle/>
          <a:p>
            <a:endParaRPr lang="en-LY"/>
          </a:p>
        </p:txBody>
      </p:sp>
      <p:sp>
        <p:nvSpPr>
          <p:cNvPr id="6" name="Slide Number Placeholder 5"/>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423930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5234" y="575917"/>
            <a:ext cx="2008302" cy="916709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40329" y="575917"/>
            <a:ext cx="5908482" cy="91670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666782B-1523-8241-8AA8-599F8C91D124}" type="datetimeFigureOut">
              <a:rPr lang="en-LY" smtClean="0"/>
              <a:t>1/1/22</a:t>
            </a:fld>
            <a:endParaRPr lang="en-LY"/>
          </a:p>
        </p:txBody>
      </p:sp>
      <p:sp>
        <p:nvSpPr>
          <p:cNvPr id="5" name="Footer Placeholder 4"/>
          <p:cNvSpPr>
            <a:spLocks noGrp="1"/>
          </p:cNvSpPr>
          <p:nvPr>
            <p:ph type="ftr" sz="quarter" idx="11"/>
          </p:nvPr>
        </p:nvSpPr>
        <p:spPr/>
        <p:txBody>
          <a:bodyPr/>
          <a:lstStyle/>
          <a:p>
            <a:endParaRPr lang="en-LY"/>
          </a:p>
        </p:txBody>
      </p:sp>
      <p:sp>
        <p:nvSpPr>
          <p:cNvPr id="6" name="Slide Number Placeholder 5"/>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3835352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666782B-1523-8241-8AA8-599F8C91D124}" type="datetimeFigureOut">
              <a:rPr lang="en-LY" smtClean="0"/>
              <a:t>1/1/22</a:t>
            </a:fld>
            <a:endParaRPr lang="en-LY"/>
          </a:p>
        </p:txBody>
      </p:sp>
      <p:sp>
        <p:nvSpPr>
          <p:cNvPr id="5" name="Footer Placeholder 4"/>
          <p:cNvSpPr>
            <a:spLocks noGrp="1"/>
          </p:cNvSpPr>
          <p:nvPr>
            <p:ph type="ftr" sz="quarter" idx="11"/>
          </p:nvPr>
        </p:nvSpPr>
        <p:spPr/>
        <p:txBody>
          <a:bodyPr/>
          <a:lstStyle/>
          <a:p>
            <a:endParaRPr lang="en-LY"/>
          </a:p>
        </p:txBody>
      </p:sp>
      <p:sp>
        <p:nvSpPr>
          <p:cNvPr id="6" name="Slide Number Placeholder 5"/>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197051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5478" y="2696798"/>
            <a:ext cx="8033207" cy="4499664"/>
          </a:xfrm>
        </p:spPr>
        <p:txBody>
          <a:bodyPr anchor="b"/>
          <a:lstStyle>
            <a:lvl1pPr>
              <a:defRPr sz="6112"/>
            </a:lvl1pPr>
          </a:lstStyle>
          <a:p>
            <a:r>
              <a:rPr lang="en-GB"/>
              <a:t>Click to edit Master title style</a:t>
            </a:r>
            <a:endParaRPr lang="en-US" dirty="0"/>
          </a:p>
        </p:txBody>
      </p:sp>
      <p:sp>
        <p:nvSpPr>
          <p:cNvPr id="3" name="Text Placeholder 2"/>
          <p:cNvSpPr>
            <a:spLocks noGrp="1"/>
          </p:cNvSpPr>
          <p:nvPr>
            <p:ph type="body" idx="1"/>
          </p:nvPr>
        </p:nvSpPr>
        <p:spPr>
          <a:xfrm>
            <a:off x="635478" y="7239030"/>
            <a:ext cx="8033207" cy="2366267"/>
          </a:xfrm>
        </p:spPr>
        <p:txBody>
          <a:bodyPr/>
          <a:lstStyle>
            <a:lvl1pPr marL="0" indent="0">
              <a:buNone/>
              <a:defRPr sz="2445">
                <a:solidFill>
                  <a:schemeClr val="tx1"/>
                </a:solidFill>
              </a:defRPr>
            </a:lvl1pPr>
            <a:lvl2pPr marL="465704" indent="0">
              <a:buNone/>
              <a:defRPr sz="2037">
                <a:solidFill>
                  <a:schemeClr val="tx1">
                    <a:tint val="75000"/>
                  </a:schemeClr>
                </a:solidFill>
              </a:defRPr>
            </a:lvl2pPr>
            <a:lvl3pPr marL="931408" indent="0">
              <a:buNone/>
              <a:defRPr sz="1833">
                <a:solidFill>
                  <a:schemeClr val="tx1">
                    <a:tint val="75000"/>
                  </a:schemeClr>
                </a:solidFill>
              </a:defRPr>
            </a:lvl3pPr>
            <a:lvl4pPr marL="1397112" indent="0">
              <a:buNone/>
              <a:defRPr sz="1630">
                <a:solidFill>
                  <a:schemeClr val="tx1">
                    <a:tint val="75000"/>
                  </a:schemeClr>
                </a:solidFill>
              </a:defRPr>
            </a:lvl4pPr>
            <a:lvl5pPr marL="1862816" indent="0">
              <a:buNone/>
              <a:defRPr sz="1630">
                <a:solidFill>
                  <a:schemeClr val="tx1">
                    <a:tint val="75000"/>
                  </a:schemeClr>
                </a:solidFill>
              </a:defRPr>
            </a:lvl5pPr>
            <a:lvl6pPr marL="2328520" indent="0">
              <a:buNone/>
              <a:defRPr sz="1630">
                <a:solidFill>
                  <a:schemeClr val="tx1">
                    <a:tint val="75000"/>
                  </a:schemeClr>
                </a:solidFill>
              </a:defRPr>
            </a:lvl6pPr>
            <a:lvl7pPr marL="2794224" indent="0">
              <a:buNone/>
              <a:defRPr sz="1630">
                <a:solidFill>
                  <a:schemeClr val="tx1">
                    <a:tint val="75000"/>
                  </a:schemeClr>
                </a:solidFill>
              </a:defRPr>
            </a:lvl7pPr>
            <a:lvl8pPr marL="3259927" indent="0">
              <a:buNone/>
              <a:defRPr sz="1630">
                <a:solidFill>
                  <a:schemeClr val="tx1">
                    <a:tint val="75000"/>
                  </a:schemeClr>
                </a:solidFill>
              </a:defRPr>
            </a:lvl8pPr>
            <a:lvl9pPr marL="3725631" indent="0">
              <a:buNone/>
              <a:defRPr sz="163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666782B-1523-8241-8AA8-599F8C91D124}" type="datetimeFigureOut">
              <a:rPr lang="en-LY" smtClean="0"/>
              <a:t>1/1/22</a:t>
            </a:fld>
            <a:endParaRPr lang="en-LY"/>
          </a:p>
        </p:txBody>
      </p:sp>
      <p:sp>
        <p:nvSpPr>
          <p:cNvPr id="5" name="Footer Placeholder 4"/>
          <p:cNvSpPr>
            <a:spLocks noGrp="1"/>
          </p:cNvSpPr>
          <p:nvPr>
            <p:ph type="ftr" sz="quarter" idx="11"/>
          </p:nvPr>
        </p:nvSpPr>
        <p:spPr/>
        <p:txBody>
          <a:bodyPr/>
          <a:lstStyle/>
          <a:p>
            <a:endParaRPr lang="en-LY"/>
          </a:p>
        </p:txBody>
      </p:sp>
      <p:sp>
        <p:nvSpPr>
          <p:cNvPr id="6" name="Slide Number Placeholder 5"/>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376574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40328" y="2879585"/>
            <a:ext cx="3958392" cy="686343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15143" y="2879585"/>
            <a:ext cx="3958392" cy="686343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666782B-1523-8241-8AA8-599F8C91D124}" type="datetimeFigureOut">
              <a:rPr lang="en-LY" smtClean="0"/>
              <a:t>1/1/22</a:t>
            </a:fld>
            <a:endParaRPr lang="en-LY"/>
          </a:p>
        </p:txBody>
      </p:sp>
      <p:sp>
        <p:nvSpPr>
          <p:cNvPr id="6" name="Footer Placeholder 5"/>
          <p:cNvSpPr>
            <a:spLocks noGrp="1"/>
          </p:cNvSpPr>
          <p:nvPr>
            <p:ph type="ftr" sz="quarter" idx="11"/>
          </p:nvPr>
        </p:nvSpPr>
        <p:spPr/>
        <p:txBody>
          <a:bodyPr/>
          <a:lstStyle/>
          <a:p>
            <a:endParaRPr lang="en-LY"/>
          </a:p>
        </p:txBody>
      </p:sp>
      <p:sp>
        <p:nvSpPr>
          <p:cNvPr id="7" name="Slide Number Placeholder 6"/>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25441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1541" y="575920"/>
            <a:ext cx="8033207" cy="2090830"/>
          </a:xfrm>
        </p:spPr>
        <p:txBody>
          <a:bodyPr/>
          <a:lstStyle/>
          <a:p>
            <a:r>
              <a:rPr lang="en-GB"/>
              <a:t>Click to edit Master title style</a:t>
            </a:r>
            <a:endParaRPr lang="en-US" dirty="0"/>
          </a:p>
        </p:txBody>
      </p:sp>
      <p:sp>
        <p:nvSpPr>
          <p:cNvPr id="3" name="Text Placeholder 2"/>
          <p:cNvSpPr>
            <a:spLocks noGrp="1"/>
          </p:cNvSpPr>
          <p:nvPr>
            <p:ph type="body" idx="1"/>
          </p:nvPr>
        </p:nvSpPr>
        <p:spPr>
          <a:xfrm>
            <a:off x="641542" y="2651723"/>
            <a:ext cx="3940200" cy="1299569"/>
          </a:xfrm>
        </p:spPr>
        <p:txBody>
          <a:bodyPr anchor="b"/>
          <a:lstStyle>
            <a:lvl1pPr marL="0" indent="0">
              <a:buNone/>
              <a:defRPr sz="2445" b="1"/>
            </a:lvl1pPr>
            <a:lvl2pPr marL="465704" indent="0">
              <a:buNone/>
              <a:defRPr sz="2037" b="1"/>
            </a:lvl2pPr>
            <a:lvl3pPr marL="931408" indent="0">
              <a:buNone/>
              <a:defRPr sz="1833" b="1"/>
            </a:lvl3pPr>
            <a:lvl4pPr marL="1397112" indent="0">
              <a:buNone/>
              <a:defRPr sz="1630" b="1"/>
            </a:lvl4pPr>
            <a:lvl5pPr marL="1862816" indent="0">
              <a:buNone/>
              <a:defRPr sz="1630" b="1"/>
            </a:lvl5pPr>
            <a:lvl6pPr marL="2328520" indent="0">
              <a:buNone/>
              <a:defRPr sz="1630" b="1"/>
            </a:lvl6pPr>
            <a:lvl7pPr marL="2794224" indent="0">
              <a:buNone/>
              <a:defRPr sz="1630" b="1"/>
            </a:lvl7pPr>
            <a:lvl8pPr marL="3259927" indent="0">
              <a:buNone/>
              <a:defRPr sz="1630" b="1"/>
            </a:lvl8pPr>
            <a:lvl9pPr marL="3725631" indent="0">
              <a:buNone/>
              <a:defRPr sz="1630" b="1"/>
            </a:lvl9pPr>
          </a:lstStyle>
          <a:p>
            <a:pPr lvl="0"/>
            <a:r>
              <a:rPr lang="en-GB"/>
              <a:t>Click to edit Master text styles</a:t>
            </a:r>
          </a:p>
        </p:txBody>
      </p:sp>
      <p:sp>
        <p:nvSpPr>
          <p:cNvPr id="4" name="Content Placeholder 3"/>
          <p:cNvSpPr>
            <a:spLocks noGrp="1"/>
          </p:cNvSpPr>
          <p:nvPr>
            <p:ph sz="half" idx="2"/>
          </p:nvPr>
        </p:nvSpPr>
        <p:spPr>
          <a:xfrm>
            <a:off x="641542" y="3951292"/>
            <a:ext cx="3940200" cy="581175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15144" y="2651723"/>
            <a:ext cx="3959605" cy="1299569"/>
          </a:xfrm>
        </p:spPr>
        <p:txBody>
          <a:bodyPr anchor="b"/>
          <a:lstStyle>
            <a:lvl1pPr marL="0" indent="0">
              <a:buNone/>
              <a:defRPr sz="2445" b="1"/>
            </a:lvl1pPr>
            <a:lvl2pPr marL="465704" indent="0">
              <a:buNone/>
              <a:defRPr sz="2037" b="1"/>
            </a:lvl2pPr>
            <a:lvl3pPr marL="931408" indent="0">
              <a:buNone/>
              <a:defRPr sz="1833" b="1"/>
            </a:lvl3pPr>
            <a:lvl4pPr marL="1397112" indent="0">
              <a:buNone/>
              <a:defRPr sz="1630" b="1"/>
            </a:lvl4pPr>
            <a:lvl5pPr marL="1862816" indent="0">
              <a:buNone/>
              <a:defRPr sz="1630" b="1"/>
            </a:lvl5pPr>
            <a:lvl6pPr marL="2328520" indent="0">
              <a:buNone/>
              <a:defRPr sz="1630" b="1"/>
            </a:lvl6pPr>
            <a:lvl7pPr marL="2794224" indent="0">
              <a:buNone/>
              <a:defRPr sz="1630" b="1"/>
            </a:lvl7pPr>
            <a:lvl8pPr marL="3259927" indent="0">
              <a:buNone/>
              <a:defRPr sz="1630" b="1"/>
            </a:lvl8pPr>
            <a:lvl9pPr marL="3725631" indent="0">
              <a:buNone/>
              <a:defRPr sz="1630" b="1"/>
            </a:lvl9pPr>
          </a:lstStyle>
          <a:p>
            <a:pPr lvl="0"/>
            <a:r>
              <a:rPr lang="en-GB"/>
              <a:t>Click to edit Master text styles</a:t>
            </a:r>
          </a:p>
        </p:txBody>
      </p:sp>
      <p:sp>
        <p:nvSpPr>
          <p:cNvPr id="6" name="Content Placeholder 5"/>
          <p:cNvSpPr>
            <a:spLocks noGrp="1"/>
          </p:cNvSpPr>
          <p:nvPr>
            <p:ph sz="quarter" idx="4"/>
          </p:nvPr>
        </p:nvSpPr>
        <p:spPr>
          <a:xfrm>
            <a:off x="4715144" y="3951292"/>
            <a:ext cx="3959605" cy="581175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666782B-1523-8241-8AA8-599F8C91D124}" type="datetimeFigureOut">
              <a:rPr lang="en-LY" smtClean="0"/>
              <a:t>1/1/22</a:t>
            </a:fld>
            <a:endParaRPr lang="en-LY"/>
          </a:p>
        </p:txBody>
      </p:sp>
      <p:sp>
        <p:nvSpPr>
          <p:cNvPr id="8" name="Footer Placeholder 7"/>
          <p:cNvSpPr>
            <a:spLocks noGrp="1"/>
          </p:cNvSpPr>
          <p:nvPr>
            <p:ph type="ftr" sz="quarter" idx="11"/>
          </p:nvPr>
        </p:nvSpPr>
        <p:spPr/>
        <p:txBody>
          <a:bodyPr/>
          <a:lstStyle/>
          <a:p>
            <a:endParaRPr lang="en-LY"/>
          </a:p>
        </p:txBody>
      </p:sp>
      <p:sp>
        <p:nvSpPr>
          <p:cNvPr id="9" name="Slide Number Placeholder 8"/>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1795932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666782B-1523-8241-8AA8-599F8C91D124}" type="datetimeFigureOut">
              <a:rPr lang="en-LY" smtClean="0"/>
              <a:t>1/1/22</a:t>
            </a:fld>
            <a:endParaRPr lang="en-LY"/>
          </a:p>
        </p:txBody>
      </p:sp>
      <p:sp>
        <p:nvSpPr>
          <p:cNvPr id="4" name="Footer Placeholder 3"/>
          <p:cNvSpPr>
            <a:spLocks noGrp="1"/>
          </p:cNvSpPr>
          <p:nvPr>
            <p:ph type="ftr" sz="quarter" idx="11"/>
          </p:nvPr>
        </p:nvSpPr>
        <p:spPr/>
        <p:txBody>
          <a:bodyPr/>
          <a:lstStyle/>
          <a:p>
            <a:endParaRPr lang="en-LY"/>
          </a:p>
        </p:txBody>
      </p:sp>
      <p:sp>
        <p:nvSpPr>
          <p:cNvPr id="5" name="Slide Number Placeholder 4"/>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414566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6782B-1523-8241-8AA8-599F8C91D124}" type="datetimeFigureOut">
              <a:rPr lang="en-LY" smtClean="0"/>
              <a:t>1/1/22</a:t>
            </a:fld>
            <a:endParaRPr lang="en-LY"/>
          </a:p>
        </p:txBody>
      </p:sp>
      <p:sp>
        <p:nvSpPr>
          <p:cNvPr id="3" name="Footer Placeholder 2"/>
          <p:cNvSpPr>
            <a:spLocks noGrp="1"/>
          </p:cNvSpPr>
          <p:nvPr>
            <p:ph type="ftr" sz="quarter" idx="11"/>
          </p:nvPr>
        </p:nvSpPr>
        <p:spPr/>
        <p:txBody>
          <a:bodyPr/>
          <a:lstStyle/>
          <a:p>
            <a:endParaRPr lang="en-LY"/>
          </a:p>
        </p:txBody>
      </p:sp>
      <p:sp>
        <p:nvSpPr>
          <p:cNvPr id="4" name="Slide Number Placeholder 3"/>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554900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1541" y="721148"/>
            <a:ext cx="3003963" cy="2524019"/>
          </a:xfrm>
        </p:spPr>
        <p:txBody>
          <a:bodyPr anchor="b"/>
          <a:lstStyle>
            <a:lvl1pPr>
              <a:defRPr sz="3260"/>
            </a:lvl1pPr>
          </a:lstStyle>
          <a:p>
            <a:r>
              <a:rPr lang="en-GB"/>
              <a:t>Click to edit Master title style</a:t>
            </a:r>
            <a:endParaRPr lang="en-US" dirty="0"/>
          </a:p>
        </p:txBody>
      </p:sp>
      <p:sp>
        <p:nvSpPr>
          <p:cNvPr id="3" name="Content Placeholder 2"/>
          <p:cNvSpPr>
            <a:spLocks noGrp="1"/>
          </p:cNvSpPr>
          <p:nvPr>
            <p:ph idx="1"/>
          </p:nvPr>
        </p:nvSpPr>
        <p:spPr>
          <a:xfrm>
            <a:off x="3959605" y="1557482"/>
            <a:ext cx="4715143" cy="7687241"/>
          </a:xfrm>
        </p:spPr>
        <p:txBody>
          <a:bodyPr/>
          <a:lstStyle>
            <a:lvl1pPr>
              <a:defRPr sz="3260"/>
            </a:lvl1pPr>
            <a:lvl2pPr>
              <a:defRPr sz="2852"/>
            </a:lvl2pPr>
            <a:lvl3pPr>
              <a:defRPr sz="2445"/>
            </a:lvl3pPr>
            <a:lvl4pPr>
              <a:defRPr sz="2037"/>
            </a:lvl4pPr>
            <a:lvl5pPr>
              <a:defRPr sz="2037"/>
            </a:lvl5pPr>
            <a:lvl6pPr>
              <a:defRPr sz="2037"/>
            </a:lvl6pPr>
            <a:lvl7pPr>
              <a:defRPr sz="2037"/>
            </a:lvl7pPr>
            <a:lvl8pPr>
              <a:defRPr sz="2037"/>
            </a:lvl8pPr>
            <a:lvl9pPr>
              <a:defRPr sz="203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41541" y="3245168"/>
            <a:ext cx="3003963" cy="6012074"/>
          </a:xfrm>
        </p:spPr>
        <p:txBody>
          <a:bodyPr/>
          <a:lstStyle>
            <a:lvl1pPr marL="0" indent="0">
              <a:buNone/>
              <a:defRPr sz="1630"/>
            </a:lvl1pPr>
            <a:lvl2pPr marL="465704" indent="0">
              <a:buNone/>
              <a:defRPr sz="1426"/>
            </a:lvl2pPr>
            <a:lvl3pPr marL="931408" indent="0">
              <a:buNone/>
              <a:defRPr sz="1222"/>
            </a:lvl3pPr>
            <a:lvl4pPr marL="1397112" indent="0">
              <a:buNone/>
              <a:defRPr sz="1019"/>
            </a:lvl4pPr>
            <a:lvl5pPr marL="1862816" indent="0">
              <a:buNone/>
              <a:defRPr sz="1019"/>
            </a:lvl5pPr>
            <a:lvl6pPr marL="2328520" indent="0">
              <a:buNone/>
              <a:defRPr sz="1019"/>
            </a:lvl6pPr>
            <a:lvl7pPr marL="2794224" indent="0">
              <a:buNone/>
              <a:defRPr sz="1019"/>
            </a:lvl7pPr>
            <a:lvl8pPr marL="3259927" indent="0">
              <a:buNone/>
              <a:defRPr sz="1019"/>
            </a:lvl8pPr>
            <a:lvl9pPr marL="3725631" indent="0">
              <a:buNone/>
              <a:defRPr sz="1019"/>
            </a:lvl9pPr>
          </a:lstStyle>
          <a:p>
            <a:pPr lvl="0"/>
            <a:r>
              <a:rPr lang="en-GB"/>
              <a:t>Click to edit Master text styles</a:t>
            </a:r>
          </a:p>
        </p:txBody>
      </p:sp>
      <p:sp>
        <p:nvSpPr>
          <p:cNvPr id="5" name="Date Placeholder 4"/>
          <p:cNvSpPr>
            <a:spLocks noGrp="1"/>
          </p:cNvSpPr>
          <p:nvPr>
            <p:ph type="dt" sz="half" idx="10"/>
          </p:nvPr>
        </p:nvSpPr>
        <p:spPr/>
        <p:txBody>
          <a:bodyPr/>
          <a:lstStyle/>
          <a:p>
            <a:fld id="{6666782B-1523-8241-8AA8-599F8C91D124}" type="datetimeFigureOut">
              <a:rPr lang="en-LY" smtClean="0"/>
              <a:t>1/1/22</a:t>
            </a:fld>
            <a:endParaRPr lang="en-LY"/>
          </a:p>
        </p:txBody>
      </p:sp>
      <p:sp>
        <p:nvSpPr>
          <p:cNvPr id="6" name="Footer Placeholder 5"/>
          <p:cNvSpPr>
            <a:spLocks noGrp="1"/>
          </p:cNvSpPr>
          <p:nvPr>
            <p:ph type="ftr" sz="quarter" idx="11"/>
          </p:nvPr>
        </p:nvSpPr>
        <p:spPr/>
        <p:txBody>
          <a:bodyPr/>
          <a:lstStyle/>
          <a:p>
            <a:endParaRPr lang="en-LY"/>
          </a:p>
        </p:txBody>
      </p:sp>
      <p:sp>
        <p:nvSpPr>
          <p:cNvPr id="7" name="Slide Number Placeholder 6"/>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308448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1541" y="721148"/>
            <a:ext cx="3003963" cy="2524019"/>
          </a:xfrm>
        </p:spPr>
        <p:txBody>
          <a:bodyPr anchor="b"/>
          <a:lstStyle>
            <a:lvl1pPr>
              <a:defRPr sz="3260"/>
            </a:lvl1pPr>
          </a:lstStyle>
          <a:p>
            <a:r>
              <a:rPr lang="en-GB"/>
              <a:t>Click to edit Master title style</a:t>
            </a:r>
            <a:endParaRPr lang="en-US" dirty="0"/>
          </a:p>
        </p:txBody>
      </p:sp>
      <p:sp>
        <p:nvSpPr>
          <p:cNvPr id="3" name="Picture Placeholder 2"/>
          <p:cNvSpPr>
            <a:spLocks noGrp="1" noChangeAspect="1"/>
          </p:cNvSpPr>
          <p:nvPr>
            <p:ph type="pic" idx="1"/>
          </p:nvPr>
        </p:nvSpPr>
        <p:spPr>
          <a:xfrm>
            <a:off x="3959605" y="1557482"/>
            <a:ext cx="4715143" cy="7687241"/>
          </a:xfrm>
        </p:spPr>
        <p:txBody>
          <a:bodyPr anchor="t"/>
          <a:lstStyle>
            <a:lvl1pPr marL="0" indent="0">
              <a:buNone/>
              <a:defRPr sz="3260"/>
            </a:lvl1pPr>
            <a:lvl2pPr marL="465704" indent="0">
              <a:buNone/>
              <a:defRPr sz="2852"/>
            </a:lvl2pPr>
            <a:lvl3pPr marL="931408" indent="0">
              <a:buNone/>
              <a:defRPr sz="2445"/>
            </a:lvl3pPr>
            <a:lvl4pPr marL="1397112" indent="0">
              <a:buNone/>
              <a:defRPr sz="2037"/>
            </a:lvl4pPr>
            <a:lvl5pPr marL="1862816" indent="0">
              <a:buNone/>
              <a:defRPr sz="2037"/>
            </a:lvl5pPr>
            <a:lvl6pPr marL="2328520" indent="0">
              <a:buNone/>
              <a:defRPr sz="2037"/>
            </a:lvl6pPr>
            <a:lvl7pPr marL="2794224" indent="0">
              <a:buNone/>
              <a:defRPr sz="2037"/>
            </a:lvl7pPr>
            <a:lvl8pPr marL="3259927" indent="0">
              <a:buNone/>
              <a:defRPr sz="2037"/>
            </a:lvl8pPr>
            <a:lvl9pPr marL="3725631" indent="0">
              <a:buNone/>
              <a:defRPr sz="2037"/>
            </a:lvl9pPr>
          </a:lstStyle>
          <a:p>
            <a:r>
              <a:rPr lang="en-GB"/>
              <a:t>Click icon to add picture</a:t>
            </a:r>
            <a:endParaRPr lang="en-US" dirty="0"/>
          </a:p>
        </p:txBody>
      </p:sp>
      <p:sp>
        <p:nvSpPr>
          <p:cNvPr id="4" name="Text Placeholder 3"/>
          <p:cNvSpPr>
            <a:spLocks noGrp="1"/>
          </p:cNvSpPr>
          <p:nvPr>
            <p:ph type="body" sz="half" idx="2"/>
          </p:nvPr>
        </p:nvSpPr>
        <p:spPr>
          <a:xfrm>
            <a:off x="641541" y="3245168"/>
            <a:ext cx="3003963" cy="6012074"/>
          </a:xfrm>
        </p:spPr>
        <p:txBody>
          <a:bodyPr/>
          <a:lstStyle>
            <a:lvl1pPr marL="0" indent="0">
              <a:buNone/>
              <a:defRPr sz="1630"/>
            </a:lvl1pPr>
            <a:lvl2pPr marL="465704" indent="0">
              <a:buNone/>
              <a:defRPr sz="1426"/>
            </a:lvl2pPr>
            <a:lvl3pPr marL="931408" indent="0">
              <a:buNone/>
              <a:defRPr sz="1222"/>
            </a:lvl3pPr>
            <a:lvl4pPr marL="1397112" indent="0">
              <a:buNone/>
              <a:defRPr sz="1019"/>
            </a:lvl4pPr>
            <a:lvl5pPr marL="1862816" indent="0">
              <a:buNone/>
              <a:defRPr sz="1019"/>
            </a:lvl5pPr>
            <a:lvl6pPr marL="2328520" indent="0">
              <a:buNone/>
              <a:defRPr sz="1019"/>
            </a:lvl6pPr>
            <a:lvl7pPr marL="2794224" indent="0">
              <a:buNone/>
              <a:defRPr sz="1019"/>
            </a:lvl7pPr>
            <a:lvl8pPr marL="3259927" indent="0">
              <a:buNone/>
              <a:defRPr sz="1019"/>
            </a:lvl8pPr>
            <a:lvl9pPr marL="3725631" indent="0">
              <a:buNone/>
              <a:defRPr sz="1019"/>
            </a:lvl9pPr>
          </a:lstStyle>
          <a:p>
            <a:pPr lvl="0"/>
            <a:r>
              <a:rPr lang="en-GB"/>
              <a:t>Click to edit Master text styles</a:t>
            </a:r>
          </a:p>
        </p:txBody>
      </p:sp>
      <p:sp>
        <p:nvSpPr>
          <p:cNvPr id="5" name="Date Placeholder 4"/>
          <p:cNvSpPr>
            <a:spLocks noGrp="1"/>
          </p:cNvSpPr>
          <p:nvPr>
            <p:ph type="dt" sz="half" idx="10"/>
          </p:nvPr>
        </p:nvSpPr>
        <p:spPr/>
        <p:txBody>
          <a:bodyPr/>
          <a:lstStyle/>
          <a:p>
            <a:fld id="{6666782B-1523-8241-8AA8-599F8C91D124}" type="datetimeFigureOut">
              <a:rPr lang="en-LY" smtClean="0"/>
              <a:t>1/1/22</a:t>
            </a:fld>
            <a:endParaRPr lang="en-LY"/>
          </a:p>
        </p:txBody>
      </p:sp>
      <p:sp>
        <p:nvSpPr>
          <p:cNvPr id="6" name="Footer Placeholder 5"/>
          <p:cNvSpPr>
            <a:spLocks noGrp="1"/>
          </p:cNvSpPr>
          <p:nvPr>
            <p:ph type="ftr" sz="quarter" idx="11"/>
          </p:nvPr>
        </p:nvSpPr>
        <p:spPr/>
        <p:txBody>
          <a:bodyPr/>
          <a:lstStyle/>
          <a:p>
            <a:endParaRPr lang="en-LY"/>
          </a:p>
        </p:txBody>
      </p:sp>
      <p:sp>
        <p:nvSpPr>
          <p:cNvPr id="7" name="Slide Number Placeholder 6"/>
          <p:cNvSpPr>
            <a:spLocks noGrp="1"/>
          </p:cNvSpPr>
          <p:nvPr>
            <p:ph type="sldNum" sz="quarter" idx="12"/>
          </p:nvPr>
        </p:nvSpPr>
        <p:spPr/>
        <p:txBody>
          <a:bodyPr/>
          <a:lstStyle/>
          <a:p>
            <a:fld id="{415CB7AF-B427-9F4A-81B1-D3D1FF56504E}" type="slidenum">
              <a:rPr lang="en-LY" smtClean="0"/>
              <a:t>‹#›</a:t>
            </a:fld>
            <a:endParaRPr lang="en-LY"/>
          </a:p>
        </p:txBody>
      </p:sp>
    </p:spTree>
    <p:extLst>
      <p:ext uri="{BB962C8B-B14F-4D97-AF65-F5344CB8AC3E}">
        <p14:creationId xmlns:p14="http://schemas.microsoft.com/office/powerpoint/2010/main" val="263655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328" y="575920"/>
            <a:ext cx="8033207" cy="209083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40328" y="2879585"/>
            <a:ext cx="8033207" cy="686343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40328" y="10025967"/>
            <a:ext cx="2095619" cy="575917"/>
          </a:xfrm>
          <a:prstGeom prst="rect">
            <a:avLst/>
          </a:prstGeom>
        </p:spPr>
        <p:txBody>
          <a:bodyPr vert="horz" lIns="91440" tIns="45720" rIns="91440" bIns="45720" rtlCol="0" anchor="ctr"/>
          <a:lstStyle>
            <a:lvl1pPr algn="l">
              <a:defRPr sz="1222">
                <a:solidFill>
                  <a:schemeClr val="tx1">
                    <a:tint val="75000"/>
                  </a:schemeClr>
                </a:solidFill>
              </a:defRPr>
            </a:lvl1pPr>
          </a:lstStyle>
          <a:p>
            <a:fld id="{6666782B-1523-8241-8AA8-599F8C91D124}" type="datetimeFigureOut">
              <a:rPr lang="en-LY" smtClean="0"/>
              <a:t>1/1/22</a:t>
            </a:fld>
            <a:endParaRPr lang="en-LY"/>
          </a:p>
        </p:txBody>
      </p:sp>
      <p:sp>
        <p:nvSpPr>
          <p:cNvPr id="5" name="Footer Placeholder 4"/>
          <p:cNvSpPr>
            <a:spLocks noGrp="1"/>
          </p:cNvSpPr>
          <p:nvPr>
            <p:ph type="ftr" sz="quarter" idx="3"/>
          </p:nvPr>
        </p:nvSpPr>
        <p:spPr>
          <a:xfrm>
            <a:off x="3085217" y="10025967"/>
            <a:ext cx="3143429" cy="575917"/>
          </a:xfrm>
          <a:prstGeom prst="rect">
            <a:avLst/>
          </a:prstGeom>
        </p:spPr>
        <p:txBody>
          <a:bodyPr vert="horz" lIns="91440" tIns="45720" rIns="91440" bIns="45720" rtlCol="0" anchor="ctr"/>
          <a:lstStyle>
            <a:lvl1pPr algn="ctr">
              <a:defRPr sz="1222">
                <a:solidFill>
                  <a:schemeClr val="tx1">
                    <a:tint val="75000"/>
                  </a:schemeClr>
                </a:solidFill>
              </a:defRPr>
            </a:lvl1pPr>
          </a:lstStyle>
          <a:p>
            <a:endParaRPr lang="en-LY"/>
          </a:p>
        </p:txBody>
      </p:sp>
      <p:sp>
        <p:nvSpPr>
          <p:cNvPr id="6" name="Slide Number Placeholder 5"/>
          <p:cNvSpPr>
            <a:spLocks noGrp="1"/>
          </p:cNvSpPr>
          <p:nvPr>
            <p:ph type="sldNum" sz="quarter" idx="4"/>
          </p:nvPr>
        </p:nvSpPr>
        <p:spPr>
          <a:xfrm>
            <a:off x="6577916" y="10025967"/>
            <a:ext cx="2095619" cy="575917"/>
          </a:xfrm>
          <a:prstGeom prst="rect">
            <a:avLst/>
          </a:prstGeom>
        </p:spPr>
        <p:txBody>
          <a:bodyPr vert="horz" lIns="91440" tIns="45720" rIns="91440" bIns="45720" rtlCol="0" anchor="ctr"/>
          <a:lstStyle>
            <a:lvl1pPr algn="r">
              <a:defRPr sz="1222">
                <a:solidFill>
                  <a:schemeClr val="tx1">
                    <a:tint val="75000"/>
                  </a:schemeClr>
                </a:solidFill>
              </a:defRPr>
            </a:lvl1pPr>
          </a:lstStyle>
          <a:p>
            <a:fld id="{415CB7AF-B427-9F4A-81B1-D3D1FF56504E}" type="slidenum">
              <a:rPr lang="en-LY" smtClean="0"/>
              <a:t>‹#›</a:t>
            </a:fld>
            <a:endParaRPr lang="en-LY"/>
          </a:p>
        </p:txBody>
      </p:sp>
    </p:spTree>
    <p:extLst>
      <p:ext uri="{BB962C8B-B14F-4D97-AF65-F5344CB8AC3E}">
        <p14:creationId xmlns:p14="http://schemas.microsoft.com/office/powerpoint/2010/main" val="28034503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31408" rtl="0" eaLnBrk="1" latinLnBrk="0" hangingPunct="1">
        <a:lnSpc>
          <a:spcPct val="90000"/>
        </a:lnSpc>
        <a:spcBef>
          <a:spcPct val="0"/>
        </a:spcBef>
        <a:buNone/>
        <a:defRPr sz="4482" kern="1200">
          <a:solidFill>
            <a:schemeClr val="tx1"/>
          </a:solidFill>
          <a:latin typeface="+mj-lt"/>
          <a:ea typeface="+mj-ea"/>
          <a:cs typeface="+mj-cs"/>
        </a:defRPr>
      </a:lvl1pPr>
    </p:titleStyle>
    <p:bodyStyle>
      <a:lvl1pPr marL="232852" indent="-232852" algn="l" defTabSz="931408" rtl="0" eaLnBrk="1" latinLnBrk="0" hangingPunct="1">
        <a:lnSpc>
          <a:spcPct val="90000"/>
        </a:lnSpc>
        <a:spcBef>
          <a:spcPts val="1019"/>
        </a:spcBef>
        <a:buFont typeface="Arial" panose="020B0604020202020204" pitchFamily="34" charset="0"/>
        <a:buChar char="•"/>
        <a:defRPr sz="2852" kern="1200">
          <a:solidFill>
            <a:schemeClr val="tx1"/>
          </a:solidFill>
          <a:latin typeface="+mn-lt"/>
          <a:ea typeface="+mn-ea"/>
          <a:cs typeface="+mn-cs"/>
        </a:defRPr>
      </a:lvl1pPr>
      <a:lvl2pPr marL="698556" indent="-232852" algn="l" defTabSz="931408" rtl="0" eaLnBrk="1" latinLnBrk="0" hangingPunct="1">
        <a:lnSpc>
          <a:spcPct val="90000"/>
        </a:lnSpc>
        <a:spcBef>
          <a:spcPts val="509"/>
        </a:spcBef>
        <a:buFont typeface="Arial" panose="020B0604020202020204" pitchFamily="34" charset="0"/>
        <a:buChar char="•"/>
        <a:defRPr sz="2445" kern="1200">
          <a:solidFill>
            <a:schemeClr val="tx1"/>
          </a:solidFill>
          <a:latin typeface="+mn-lt"/>
          <a:ea typeface="+mn-ea"/>
          <a:cs typeface="+mn-cs"/>
        </a:defRPr>
      </a:lvl2pPr>
      <a:lvl3pPr marL="1164260" indent="-232852" algn="l" defTabSz="931408" rtl="0" eaLnBrk="1" latinLnBrk="0" hangingPunct="1">
        <a:lnSpc>
          <a:spcPct val="90000"/>
        </a:lnSpc>
        <a:spcBef>
          <a:spcPts val="509"/>
        </a:spcBef>
        <a:buFont typeface="Arial" panose="020B0604020202020204" pitchFamily="34" charset="0"/>
        <a:buChar char="•"/>
        <a:defRPr sz="2037" kern="1200">
          <a:solidFill>
            <a:schemeClr val="tx1"/>
          </a:solidFill>
          <a:latin typeface="+mn-lt"/>
          <a:ea typeface="+mn-ea"/>
          <a:cs typeface="+mn-cs"/>
        </a:defRPr>
      </a:lvl3pPr>
      <a:lvl4pPr marL="1629964"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4pPr>
      <a:lvl5pPr marL="2095668"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5pPr>
      <a:lvl6pPr marL="2561372"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6pPr>
      <a:lvl7pPr marL="3027075"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7pPr>
      <a:lvl8pPr marL="3492779"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8pPr>
      <a:lvl9pPr marL="3958483" indent="-232852" algn="l" defTabSz="931408" rtl="0" eaLnBrk="1" latinLnBrk="0" hangingPunct="1">
        <a:lnSpc>
          <a:spcPct val="90000"/>
        </a:lnSpc>
        <a:spcBef>
          <a:spcPts val="509"/>
        </a:spcBef>
        <a:buFont typeface="Arial" panose="020B0604020202020204" pitchFamily="34" charset="0"/>
        <a:buChar char="•"/>
        <a:defRPr sz="1833" kern="1200">
          <a:solidFill>
            <a:schemeClr val="tx1"/>
          </a:solidFill>
          <a:latin typeface="+mn-lt"/>
          <a:ea typeface="+mn-ea"/>
          <a:cs typeface="+mn-cs"/>
        </a:defRPr>
      </a:lvl9pPr>
    </p:bodyStyle>
    <p:otherStyle>
      <a:defPPr>
        <a:defRPr lang="en-US"/>
      </a:defPPr>
      <a:lvl1pPr marL="0" algn="l" defTabSz="931408" rtl="0" eaLnBrk="1" latinLnBrk="0" hangingPunct="1">
        <a:defRPr sz="1833" kern="1200">
          <a:solidFill>
            <a:schemeClr val="tx1"/>
          </a:solidFill>
          <a:latin typeface="+mn-lt"/>
          <a:ea typeface="+mn-ea"/>
          <a:cs typeface="+mn-cs"/>
        </a:defRPr>
      </a:lvl1pPr>
      <a:lvl2pPr marL="465704" algn="l" defTabSz="931408" rtl="0" eaLnBrk="1" latinLnBrk="0" hangingPunct="1">
        <a:defRPr sz="1833" kern="1200">
          <a:solidFill>
            <a:schemeClr val="tx1"/>
          </a:solidFill>
          <a:latin typeface="+mn-lt"/>
          <a:ea typeface="+mn-ea"/>
          <a:cs typeface="+mn-cs"/>
        </a:defRPr>
      </a:lvl2pPr>
      <a:lvl3pPr marL="931408" algn="l" defTabSz="931408" rtl="0" eaLnBrk="1" latinLnBrk="0" hangingPunct="1">
        <a:defRPr sz="1833" kern="1200">
          <a:solidFill>
            <a:schemeClr val="tx1"/>
          </a:solidFill>
          <a:latin typeface="+mn-lt"/>
          <a:ea typeface="+mn-ea"/>
          <a:cs typeface="+mn-cs"/>
        </a:defRPr>
      </a:lvl3pPr>
      <a:lvl4pPr marL="1397112" algn="l" defTabSz="931408" rtl="0" eaLnBrk="1" latinLnBrk="0" hangingPunct="1">
        <a:defRPr sz="1833" kern="1200">
          <a:solidFill>
            <a:schemeClr val="tx1"/>
          </a:solidFill>
          <a:latin typeface="+mn-lt"/>
          <a:ea typeface="+mn-ea"/>
          <a:cs typeface="+mn-cs"/>
        </a:defRPr>
      </a:lvl4pPr>
      <a:lvl5pPr marL="1862816" algn="l" defTabSz="931408" rtl="0" eaLnBrk="1" latinLnBrk="0" hangingPunct="1">
        <a:defRPr sz="1833" kern="1200">
          <a:solidFill>
            <a:schemeClr val="tx1"/>
          </a:solidFill>
          <a:latin typeface="+mn-lt"/>
          <a:ea typeface="+mn-ea"/>
          <a:cs typeface="+mn-cs"/>
        </a:defRPr>
      </a:lvl5pPr>
      <a:lvl6pPr marL="2328520" algn="l" defTabSz="931408" rtl="0" eaLnBrk="1" latinLnBrk="0" hangingPunct="1">
        <a:defRPr sz="1833" kern="1200">
          <a:solidFill>
            <a:schemeClr val="tx1"/>
          </a:solidFill>
          <a:latin typeface="+mn-lt"/>
          <a:ea typeface="+mn-ea"/>
          <a:cs typeface="+mn-cs"/>
        </a:defRPr>
      </a:lvl6pPr>
      <a:lvl7pPr marL="2794224" algn="l" defTabSz="931408" rtl="0" eaLnBrk="1" latinLnBrk="0" hangingPunct="1">
        <a:defRPr sz="1833" kern="1200">
          <a:solidFill>
            <a:schemeClr val="tx1"/>
          </a:solidFill>
          <a:latin typeface="+mn-lt"/>
          <a:ea typeface="+mn-ea"/>
          <a:cs typeface="+mn-cs"/>
        </a:defRPr>
      </a:lvl7pPr>
      <a:lvl8pPr marL="3259927" algn="l" defTabSz="931408" rtl="0" eaLnBrk="1" latinLnBrk="0" hangingPunct="1">
        <a:defRPr sz="1833" kern="1200">
          <a:solidFill>
            <a:schemeClr val="tx1"/>
          </a:solidFill>
          <a:latin typeface="+mn-lt"/>
          <a:ea typeface="+mn-ea"/>
          <a:cs typeface="+mn-cs"/>
        </a:defRPr>
      </a:lvl8pPr>
      <a:lvl9pPr marL="3725631" algn="l" defTabSz="931408" rtl="0" eaLnBrk="1" latinLnBrk="0" hangingPunct="1">
        <a:defRPr sz="18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04EBBB-E341-2A4D-8A01-7A544ADAA8DA}"/>
              </a:ext>
            </a:extLst>
          </p:cNvPr>
          <p:cNvPicPr/>
          <p:nvPr/>
        </p:nvPicPr>
        <p:blipFill rotWithShape="1">
          <a:blip r:embed="rId2"/>
          <a:srcRect t="2366" r="7212"/>
          <a:stretch/>
        </p:blipFill>
        <p:spPr bwMode="auto">
          <a:xfrm>
            <a:off x="688559" y="1088633"/>
            <a:ext cx="7936744" cy="6908335"/>
          </a:xfrm>
          <a:prstGeom prst="rect">
            <a:avLst/>
          </a:prstGeom>
          <a:ln>
            <a:noFill/>
          </a:ln>
          <a:extLst>
            <a:ext uri="{53640926-AAD7-44D8-BBD7-CCE9431645EC}">
              <a14:shadowObscured xmlns:a14="http://schemas.microsoft.com/office/drawing/2010/main"/>
            </a:ext>
          </a:extLst>
        </p:spPr>
      </p:pic>
      <p:sp>
        <p:nvSpPr>
          <p:cNvPr id="8" name="Text Box 13325">
            <a:extLst>
              <a:ext uri="{FF2B5EF4-FFF2-40B4-BE49-F238E27FC236}">
                <a16:creationId xmlns:a16="http://schemas.microsoft.com/office/drawing/2014/main" id="{A3584F2D-92B7-DB40-B6E7-D3DDB4367BEE}"/>
              </a:ext>
            </a:extLst>
          </p:cNvPr>
          <p:cNvSpPr txBox="1"/>
          <p:nvPr/>
        </p:nvSpPr>
        <p:spPr>
          <a:xfrm>
            <a:off x="874492" y="7916736"/>
            <a:ext cx="7564877" cy="1559329"/>
          </a:xfrm>
          <a:prstGeom prst="rect">
            <a:avLst/>
          </a:prstGeom>
          <a:noFill/>
          <a:ln w="6350">
            <a:noFill/>
          </a:ln>
        </p:spPr>
        <p:txBody>
          <a:bodyPr rot="0" spcFirstLastPara="0" vert="horz" wrap="square" lIns="113349" tIns="56674" rIns="113349" bIns="56674" numCol="1" spcCol="0" rtlCol="0" fromWordArt="0" anchor="t" anchorCtr="0" forceAA="0" compatLnSpc="1">
            <a:prstTxWarp prst="textNoShape">
              <a:avLst/>
            </a:prstTxWarp>
            <a:noAutofit/>
          </a:bodyPr>
          <a:lstStyle/>
          <a:p>
            <a:pPr algn="just"/>
            <a:r>
              <a:rPr lang="en-LY" sz="1240" b="1" dirty="0">
                <a:solidFill>
                  <a:prstClr val="black"/>
                </a:solidFill>
                <a:latin typeface="Times New Roman" panose="02020603050405020304" pitchFamily="18" charset="0"/>
                <a:cs typeface="Times New Roman" panose="02020603050405020304" pitchFamily="18" charset="0"/>
              </a:rPr>
              <a:t>Supplementary </a:t>
            </a:r>
            <a:r>
              <a:rPr lang="en-GB" sz="124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Figure.3</a:t>
            </a:r>
            <a:r>
              <a:rPr lang="en-GB" sz="1240" b="1" dirty="0">
                <a:solidFill>
                  <a:prstClr val="black"/>
                </a:solidFill>
                <a:latin typeface="Times New Roman" panose="02020603050405020304" pitchFamily="18" charset="0"/>
                <a:ea typeface="Times New Roman" panose="02020603050405020304" pitchFamily="18" charset="0"/>
              </a:rPr>
              <a:t>.</a:t>
            </a:r>
            <a:r>
              <a:rPr lang="en-GB" sz="1240" dirty="0">
                <a:latin typeface="Times New Roman" panose="02020603050405020304" pitchFamily="18" charset="0"/>
                <a:ea typeface="Times New Roman" panose="02020603050405020304" pitchFamily="18" charset="0"/>
              </a:rPr>
              <a:t> Each principal component (PC) on the y-axis is plotted against the variance it contributes within the dataset on the x-axis. The horizontal line indicates an arbitrary threshold for PCs that contributes a significant proportion of the variance. PCA analysis was performed on the 24 samples to discover trends in the data as samples in the same area of the graph are considered to be genetically similar. Each dot represents an individual sample representative of top 50 genes, and all samples are colour coded per condition as shown. neg: unstimulated un supplemented, </a:t>
            </a:r>
            <a:r>
              <a:rPr lang="en-GB" sz="1240" dirty="0" err="1">
                <a:latin typeface="Times New Roman" panose="02020603050405020304" pitchFamily="18" charset="0"/>
                <a:ea typeface="Times New Roman" panose="02020603050405020304" pitchFamily="18" charset="0"/>
              </a:rPr>
              <a:t>pos</a:t>
            </a:r>
            <a:r>
              <a:rPr lang="en-GB" sz="1240" dirty="0">
                <a:latin typeface="Times New Roman" panose="02020603050405020304" pitchFamily="18" charset="0"/>
                <a:ea typeface="Times New Roman" panose="02020603050405020304" pitchFamily="18" charset="0"/>
              </a:rPr>
              <a:t>: LPS stimulated, and </a:t>
            </a:r>
            <a:r>
              <a:rPr lang="en-GB" sz="1240" dirty="0" err="1">
                <a:latin typeface="Times New Roman" panose="02020603050405020304" pitchFamily="18" charset="0"/>
                <a:ea typeface="Times New Roman" panose="02020603050405020304" pitchFamily="18" charset="0"/>
              </a:rPr>
              <a:t>ttt</a:t>
            </a:r>
            <a:r>
              <a:rPr lang="en-GB" sz="1240" dirty="0">
                <a:latin typeface="Times New Roman" panose="02020603050405020304" pitchFamily="18" charset="0"/>
                <a:ea typeface="Times New Roman" panose="02020603050405020304" pitchFamily="18" charset="0"/>
              </a:rPr>
              <a:t>: LPS stimulated and PNLA supplemented CD14</a:t>
            </a:r>
            <a:r>
              <a:rPr lang="en-GB" sz="1240" baseline="30000" dirty="0">
                <a:solidFill>
                  <a:srgbClr val="000000"/>
                </a:solidFill>
                <a:latin typeface="Times New Roman" panose="02020603050405020304" pitchFamily="18" charset="0"/>
                <a:ea typeface="Times New Roman" panose="02020603050405020304" pitchFamily="18" charset="0"/>
              </a:rPr>
              <a:t>+</a:t>
            </a:r>
            <a:r>
              <a:rPr lang="en-GB" sz="1240" dirty="0">
                <a:latin typeface="Times New Roman" panose="02020603050405020304" pitchFamily="18" charset="0"/>
                <a:ea typeface="Times New Roman" panose="02020603050405020304" pitchFamily="18" charset="0"/>
              </a:rPr>
              <a:t>CD16</a:t>
            </a:r>
            <a:r>
              <a:rPr lang="en-GB" sz="1240" baseline="30000" dirty="0">
                <a:solidFill>
                  <a:srgbClr val="000000"/>
                </a:solidFill>
                <a:latin typeface="Times New Roman" panose="02020603050405020304" pitchFamily="18" charset="0"/>
                <a:ea typeface="Times New Roman" panose="02020603050405020304" pitchFamily="18" charset="0"/>
              </a:rPr>
              <a:t>+</a:t>
            </a:r>
            <a:r>
              <a:rPr lang="en-GB" sz="1240" dirty="0">
                <a:latin typeface="Times New Roman" panose="02020603050405020304" pitchFamily="18" charset="0"/>
                <a:ea typeface="Times New Roman" panose="02020603050405020304" pitchFamily="18" charset="0"/>
              </a:rPr>
              <a:t>.</a:t>
            </a:r>
            <a:endParaRPr lang="en-LY" sz="1488" dirty="0">
              <a:latin typeface="Times New Roman" panose="02020603050405020304" pitchFamily="18" charset="0"/>
              <a:ea typeface="Times New Roman" panose="02020603050405020304" pitchFamily="18" charset="0"/>
            </a:endParaRPr>
          </a:p>
          <a:p>
            <a:r>
              <a:rPr lang="en-GB" sz="1240" dirty="0">
                <a:latin typeface="Times New Roman" panose="02020603050405020304" pitchFamily="18" charset="0"/>
                <a:ea typeface="Times New Roman" panose="02020603050405020304" pitchFamily="18" charset="0"/>
              </a:rPr>
              <a:t> </a:t>
            </a:r>
            <a:endParaRPr lang="en-LY" sz="1488" dirty="0">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6180E306-38D4-3D48-9A4C-5F9BDBC8E4AD}"/>
              </a:ext>
            </a:extLst>
          </p:cNvPr>
          <p:cNvSpPr txBox="1"/>
          <p:nvPr/>
        </p:nvSpPr>
        <p:spPr>
          <a:xfrm>
            <a:off x="311494" y="573601"/>
            <a:ext cx="2452664" cy="321306"/>
          </a:xfrm>
          <a:prstGeom prst="rect">
            <a:avLst/>
          </a:prstGeom>
          <a:noFill/>
        </p:spPr>
        <p:txBody>
          <a:bodyPr wrap="square" rtlCol="0">
            <a:spAutoFit/>
          </a:bodyPr>
          <a:lstStyle/>
          <a:p>
            <a:r>
              <a:rPr lang="en-LY" sz="1488" b="1" dirty="0"/>
              <a:t>Supplementary </a:t>
            </a:r>
            <a:r>
              <a:rPr lang="en-LY" sz="1488" b="1"/>
              <a:t>Figure.</a:t>
            </a:r>
            <a:r>
              <a:rPr lang="en-GB" sz="1488" b="1" dirty="0"/>
              <a:t>S</a:t>
            </a:r>
            <a:r>
              <a:rPr lang="en-LY" sz="1488" b="1"/>
              <a:t>3</a:t>
            </a:r>
            <a:endParaRPr lang="en-LY" sz="1488" b="1" dirty="0"/>
          </a:p>
        </p:txBody>
      </p:sp>
    </p:spTree>
    <p:extLst>
      <p:ext uri="{BB962C8B-B14F-4D97-AF65-F5344CB8AC3E}">
        <p14:creationId xmlns:p14="http://schemas.microsoft.com/office/powerpoint/2010/main" val="14030126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3763</TotalTime>
  <Words>128</Words>
  <Application>Microsoft Macintosh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Rabaa Takala</dc:creator>
  <cp:lastModifiedBy>Rabaa Takala</cp:lastModifiedBy>
  <cp:revision>37</cp:revision>
  <dcterms:created xsi:type="dcterms:W3CDTF">2021-08-24T18:22:40Z</dcterms:created>
  <dcterms:modified xsi:type="dcterms:W3CDTF">2022-01-01T17:54:04Z</dcterms:modified>
</cp:coreProperties>
</file>