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7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ng, Shengming - ARS" initials="YS-A" lastIdx="3" clrIdx="0">
    <p:extLst>
      <p:ext uri="{19B8F6BF-5375-455C-9EA6-DF929625EA0E}">
        <p15:presenceInfo xmlns:p15="http://schemas.microsoft.com/office/powerpoint/2012/main" userId="S::Shengming.Yang@usda.gov::37bd5b25-7571-49cb-bfc8-588a18706c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F734D6-6CE0-4FD1-8BD2-BCDE5CF46A34}" v="3" dt="2020-10-30T21:46:35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286" autoAdjust="0"/>
    <p:restoredTop sz="93758" autoAdjust="0"/>
  </p:normalViewPr>
  <p:slideViewPr>
    <p:cSldViewPr snapToGrid="0">
      <p:cViewPr varScale="1">
        <p:scale>
          <a:sx n="60" d="100"/>
          <a:sy n="60" d="100"/>
        </p:scale>
        <p:origin x="9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g, Shengming - ARS" userId="37bd5b25-7571-49cb-bfc8-588a18706c35" providerId="ADAL" clId="{9A2F2C5B-721E-43FA-AFAF-998C4FD320E3}"/>
    <pc:docChg chg="modSld">
      <pc:chgData name="Yang, Shengming - ARS" userId="37bd5b25-7571-49cb-bfc8-588a18706c35" providerId="ADAL" clId="{9A2F2C5B-721E-43FA-AFAF-998C4FD320E3}" dt="2020-09-07T20:57:34.926" v="61" actId="20577"/>
      <pc:docMkLst>
        <pc:docMk/>
      </pc:docMkLst>
      <pc:sldChg chg="modSp">
        <pc:chgData name="Yang, Shengming - ARS" userId="37bd5b25-7571-49cb-bfc8-588a18706c35" providerId="ADAL" clId="{9A2F2C5B-721E-43FA-AFAF-998C4FD320E3}" dt="2020-09-07T20:57:34.926" v="61" actId="20577"/>
        <pc:sldMkLst>
          <pc:docMk/>
          <pc:sldMk cId="848224285" sldId="259"/>
        </pc:sldMkLst>
        <pc:graphicFrameChg chg="modGraphic">
          <ac:chgData name="Yang, Shengming - ARS" userId="37bd5b25-7571-49cb-bfc8-588a18706c35" providerId="ADAL" clId="{9A2F2C5B-721E-43FA-AFAF-998C4FD320E3}" dt="2020-09-07T20:57:34.926" v="61" actId="20577"/>
          <ac:graphicFrameMkLst>
            <pc:docMk/>
            <pc:sldMk cId="848224285" sldId="259"/>
            <ac:graphicFrameMk id="5" creationId="{13BCD5CB-AC6B-4CEE-ABD6-F7964BFE6158}"/>
          </ac:graphicFrameMkLst>
        </pc:graphicFrameChg>
      </pc:sldChg>
      <pc:sldChg chg="modSp">
        <pc:chgData name="Yang, Shengming - ARS" userId="37bd5b25-7571-49cb-bfc8-588a18706c35" providerId="ADAL" clId="{9A2F2C5B-721E-43FA-AFAF-998C4FD320E3}" dt="2020-09-03T03:21:02.866" v="1" actId="20577"/>
        <pc:sldMkLst>
          <pc:docMk/>
          <pc:sldMk cId="2740942422" sldId="261"/>
        </pc:sldMkLst>
        <pc:spChg chg="mod">
          <ac:chgData name="Yang, Shengming - ARS" userId="37bd5b25-7571-49cb-bfc8-588a18706c35" providerId="ADAL" clId="{9A2F2C5B-721E-43FA-AFAF-998C4FD320E3}" dt="2020-09-03T03:21:02.866" v="1" actId="20577"/>
          <ac:spMkLst>
            <pc:docMk/>
            <pc:sldMk cId="2740942422" sldId="261"/>
            <ac:spMk id="4" creationId="{57386490-3C8C-4BB8-A26E-ECC3AF2E8D32}"/>
          </ac:spMkLst>
        </pc:spChg>
      </pc:sldChg>
      <pc:sldChg chg="modSp">
        <pc:chgData name="Yang, Shengming - ARS" userId="37bd5b25-7571-49cb-bfc8-588a18706c35" providerId="ADAL" clId="{9A2F2C5B-721E-43FA-AFAF-998C4FD320E3}" dt="2020-09-03T03:20:24.723" v="0" actId="20577"/>
        <pc:sldMkLst>
          <pc:docMk/>
          <pc:sldMk cId="4254968895" sldId="266"/>
        </pc:sldMkLst>
        <pc:spChg chg="mod">
          <ac:chgData name="Yang, Shengming - ARS" userId="37bd5b25-7571-49cb-bfc8-588a18706c35" providerId="ADAL" clId="{9A2F2C5B-721E-43FA-AFAF-998C4FD320E3}" dt="2020-09-03T03:20:24.723" v="0" actId="20577"/>
          <ac:spMkLst>
            <pc:docMk/>
            <pc:sldMk cId="4254968895" sldId="266"/>
            <ac:spMk id="6" creationId="{24CB6A25-4AA5-4F68-8E87-C6F449319C42}"/>
          </ac:spMkLst>
        </pc:spChg>
      </pc:sldChg>
    </pc:docChg>
  </pc:docChgLst>
  <pc:docChgLst>
    <pc:chgData name="Yang, Shengming - ARS" userId="37bd5b25-7571-49cb-bfc8-588a18706c35" providerId="ADAL" clId="{A5F734D6-6CE0-4FD1-8BD2-BCDE5CF46A34}"/>
    <pc:docChg chg="modSld sldOrd">
      <pc:chgData name="Yang, Shengming - ARS" userId="37bd5b25-7571-49cb-bfc8-588a18706c35" providerId="ADAL" clId="{A5F734D6-6CE0-4FD1-8BD2-BCDE5CF46A34}" dt="2020-10-30T21:46:47.336" v="11" actId="20577"/>
      <pc:docMkLst>
        <pc:docMk/>
      </pc:docMkLst>
      <pc:sldChg chg="modSp ord">
        <pc:chgData name="Yang, Shengming - ARS" userId="37bd5b25-7571-49cb-bfc8-588a18706c35" providerId="ADAL" clId="{A5F734D6-6CE0-4FD1-8BD2-BCDE5CF46A34}" dt="2020-10-30T21:46:41.737" v="9" actId="20577"/>
        <pc:sldMkLst>
          <pc:docMk/>
          <pc:sldMk cId="848224285" sldId="259"/>
        </pc:sldMkLst>
        <pc:spChg chg="mod">
          <ac:chgData name="Yang, Shengming - ARS" userId="37bd5b25-7571-49cb-bfc8-588a18706c35" providerId="ADAL" clId="{A5F734D6-6CE0-4FD1-8BD2-BCDE5CF46A34}" dt="2020-10-30T21:46:41.737" v="9" actId="20577"/>
          <ac:spMkLst>
            <pc:docMk/>
            <pc:sldMk cId="848224285" sldId="259"/>
            <ac:spMk id="2" creationId="{FDA5C28D-7D4A-4715-84E7-754ED6B9545E}"/>
          </ac:spMkLst>
        </pc:spChg>
        <pc:graphicFrameChg chg="mod">
          <ac:chgData name="Yang, Shengming - ARS" userId="37bd5b25-7571-49cb-bfc8-588a18706c35" providerId="ADAL" clId="{A5F734D6-6CE0-4FD1-8BD2-BCDE5CF46A34}" dt="2020-10-29T19:37:55.573" v="5" actId="1076"/>
          <ac:graphicFrameMkLst>
            <pc:docMk/>
            <pc:sldMk cId="848224285" sldId="259"/>
            <ac:graphicFrameMk id="5" creationId="{13BCD5CB-AC6B-4CEE-ABD6-F7964BFE6158}"/>
          </ac:graphicFrameMkLst>
        </pc:graphicFrameChg>
      </pc:sldChg>
      <pc:sldChg chg="modSp ord">
        <pc:chgData name="Yang, Shengming - ARS" userId="37bd5b25-7571-49cb-bfc8-588a18706c35" providerId="ADAL" clId="{A5F734D6-6CE0-4FD1-8BD2-BCDE5CF46A34}" dt="2020-10-30T21:46:47.336" v="11" actId="20577"/>
        <pc:sldMkLst>
          <pc:docMk/>
          <pc:sldMk cId="1907849865" sldId="267"/>
        </pc:sldMkLst>
        <pc:spChg chg="mod">
          <ac:chgData name="Yang, Shengming - ARS" userId="37bd5b25-7571-49cb-bfc8-588a18706c35" providerId="ADAL" clId="{A5F734D6-6CE0-4FD1-8BD2-BCDE5CF46A34}" dt="2020-10-30T21:46:47.336" v="11" actId="20577"/>
          <ac:spMkLst>
            <pc:docMk/>
            <pc:sldMk cId="1907849865" sldId="267"/>
            <ac:spMk id="6" creationId="{1F738725-AA05-4767-BEE6-7DBAFD0F7BC9}"/>
          </ac:spMkLst>
        </pc:spChg>
      </pc:sldChg>
    </pc:docChg>
  </pc:docChgLst>
  <pc:docChgLst>
    <pc:chgData name="Yang, Shengming - ARS" userId="37bd5b25-7571-49cb-bfc8-588a18706c35" providerId="ADAL" clId="{85BC0CF0-7E1D-4348-8889-087AF0C70A0D}"/>
    <pc:docChg chg="undo redo custSel addSld delSld modSld sldOrd delSection modSection">
      <pc:chgData name="Yang, Shengming - ARS" userId="37bd5b25-7571-49cb-bfc8-588a18706c35" providerId="ADAL" clId="{85BC0CF0-7E1D-4348-8889-087AF0C70A0D}" dt="2020-08-05T13:43:50.027" v="6645" actId="1036"/>
      <pc:docMkLst>
        <pc:docMk/>
      </pc:docMkLst>
      <pc:sldChg chg="del">
        <pc:chgData name="Yang, Shengming - ARS" userId="37bd5b25-7571-49cb-bfc8-588a18706c35" providerId="ADAL" clId="{85BC0CF0-7E1D-4348-8889-087AF0C70A0D}" dt="2020-07-22T18:57:38.312" v="1" actId="2696"/>
        <pc:sldMkLst>
          <pc:docMk/>
          <pc:sldMk cId="1180676847" sldId="257"/>
        </pc:sldMkLst>
      </pc:sldChg>
      <pc:sldChg chg="del">
        <pc:chgData name="Yang, Shengming - ARS" userId="37bd5b25-7571-49cb-bfc8-588a18706c35" providerId="ADAL" clId="{85BC0CF0-7E1D-4348-8889-087AF0C70A0D}" dt="2020-07-22T18:57:30.346" v="0" actId="2696"/>
        <pc:sldMkLst>
          <pc:docMk/>
          <pc:sldMk cId="59797898" sldId="258"/>
        </pc:sldMkLst>
      </pc:sldChg>
      <pc:sldChg chg="modSp">
        <pc:chgData name="Yang, Shengming - ARS" userId="37bd5b25-7571-49cb-bfc8-588a18706c35" providerId="ADAL" clId="{85BC0CF0-7E1D-4348-8889-087AF0C70A0D}" dt="2020-08-05T13:37:39.743" v="6577" actId="20577"/>
        <pc:sldMkLst>
          <pc:docMk/>
          <pc:sldMk cId="848224285" sldId="259"/>
        </pc:sldMkLst>
        <pc:spChg chg="mod">
          <ac:chgData name="Yang, Shengming - ARS" userId="37bd5b25-7571-49cb-bfc8-588a18706c35" providerId="ADAL" clId="{85BC0CF0-7E1D-4348-8889-087AF0C70A0D}" dt="2020-08-05T13:37:24.541" v="6575" actId="20577"/>
          <ac:spMkLst>
            <pc:docMk/>
            <pc:sldMk cId="848224285" sldId="259"/>
            <ac:spMk id="2" creationId="{FDA5C28D-7D4A-4715-84E7-754ED6B9545E}"/>
          </ac:spMkLst>
        </pc:spChg>
        <pc:graphicFrameChg chg="mod modGraphic">
          <ac:chgData name="Yang, Shengming - ARS" userId="37bd5b25-7571-49cb-bfc8-588a18706c35" providerId="ADAL" clId="{85BC0CF0-7E1D-4348-8889-087AF0C70A0D}" dt="2020-08-05T13:37:39.743" v="6577" actId="20577"/>
          <ac:graphicFrameMkLst>
            <pc:docMk/>
            <pc:sldMk cId="848224285" sldId="259"/>
            <ac:graphicFrameMk id="5" creationId="{13BCD5CB-AC6B-4CEE-ABD6-F7964BFE6158}"/>
          </ac:graphicFrameMkLst>
        </pc:graphicFrameChg>
      </pc:sldChg>
      <pc:sldChg chg="modSp del">
        <pc:chgData name="Yang, Shengming - ARS" userId="37bd5b25-7571-49cb-bfc8-588a18706c35" providerId="ADAL" clId="{85BC0CF0-7E1D-4348-8889-087AF0C70A0D}" dt="2020-07-30T20:00:34.922" v="4745" actId="2696"/>
        <pc:sldMkLst>
          <pc:docMk/>
          <pc:sldMk cId="33112514" sldId="260"/>
        </pc:sldMkLst>
        <pc:spChg chg="mod">
          <ac:chgData name="Yang, Shengming - ARS" userId="37bd5b25-7571-49cb-bfc8-588a18706c35" providerId="ADAL" clId="{85BC0CF0-7E1D-4348-8889-087AF0C70A0D}" dt="2020-07-22T18:57:46.206" v="5" actId="20577"/>
          <ac:spMkLst>
            <pc:docMk/>
            <pc:sldMk cId="33112514" sldId="260"/>
            <ac:spMk id="15" creationId="{AFC10BE1-5A2D-45CE-A105-3813AB2EAC8C}"/>
          </ac:spMkLst>
        </pc:spChg>
      </pc:sldChg>
      <pc:sldChg chg="addSp delSp modSp add mod ord setBg modNotesTx">
        <pc:chgData name="Yang, Shengming - ARS" userId="37bd5b25-7571-49cb-bfc8-588a18706c35" providerId="ADAL" clId="{85BC0CF0-7E1D-4348-8889-087AF0C70A0D}" dt="2020-08-03T18:51:18.080" v="6571" actId="1038"/>
        <pc:sldMkLst>
          <pc:docMk/>
          <pc:sldMk cId="2740942422" sldId="261"/>
        </pc:sldMkLst>
        <pc:spChg chg="del">
          <ac:chgData name="Yang, Shengming - ARS" userId="37bd5b25-7571-49cb-bfc8-588a18706c35" providerId="ADAL" clId="{85BC0CF0-7E1D-4348-8889-087AF0C70A0D}" dt="2020-07-22T19:04:56.447" v="9" actId="478"/>
          <ac:spMkLst>
            <pc:docMk/>
            <pc:sldMk cId="2740942422" sldId="261"/>
            <ac:spMk id="2" creationId="{558DECC8-593A-43C4-A275-4529E929A590}"/>
          </ac:spMkLst>
        </pc:spChg>
        <pc:spChg chg="add mod">
          <ac:chgData name="Yang, Shengming - ARS" userId="37bd5b25-7571-49cb-bfc8-588a18706c35" providerId="ADAL" clId="{85BC0CF0-7E1D-4348-8889-087AF0C70A0D}" dt="2020-08-03T18:51:13.024" v="6567" actId="1036"/>
          <ac:spMkLst>
            <pc:docMk/>
            <pc:sldMk cId="2740942422" sldId="261"/>
            <ac:spMk id="2" creationId="{75C218B0-1813-4C0C-A0C4-0A88732F8A8E}"/>
          </ac:spMkLst>
        </pc:spChg>
        <pc:spChg chg="del">
          <ac:chgData name="Yang, Shengming - ARS" userId="37bd5b25-7571-49cb-bfc8-588a18706c35" providerId="ADAL" clId="{85BC0CF0-7E1D-4348-8889-087AF0C70A0D}" dt="2020-07-22T19:04:56.447" v="9" actId="478"/>
          <ac:spMkLst>
            <pc:docMk/>
            <pc:sldMk cId="2740942422" sldId="261"/>
            <ac:spMk id="3" creationId="{D3730590-ECA8-447F-89BA-A6B75A43C25B}"/>
          </ac:spMkLst>
        </pc:spChg>
        <pc:spChg chg="add mod">
          <ac:chgData name="Yang, Shengming - ARS" userId="37bd5b25-7571-49cb-bfc8-588a18706c35" providerId="ADAL" clId="{85BC0CF0-7E1D-4348-8889-087AF0C70A0D}" dt="2020-08-03T18:49:22.530" v="6549" actId="20577"/>
          <ac:spMkLst>
            <pc:docMk/>
            <pc:sldMk cId="2740942422" sldId="261"/>
            <ac:spMk id="4" creationId="{57386490-3C8C-4BB8-A26E-ECC3AF2E8D32}"/>
          </ac:spMkLst>
        </pc:spChg>
        <pc:spChg chg="add mod">
          <ac:chgData name="Yang, Shengming - ARS" userId="37bd5b25-7571-49cb-bfc8-588a18706c35" providerId="ADAL" clId="{85BC0CF0-7E1D-4348-8889-087AF0C70A0D}" dt="2020-08-03T18:51:18.080" v="6571" actId="1038"/>
          <ac:spMkLst>
            <pc:docMk/>
            <pc:sldMk cId="2740942422" sldId="261"/>
            <ac:spMk id="6" creationId="{7FEC7554-F02F-4F20-9E3E-4C26793A48AD}"/>
          </ac:spMkLst>
        </pc:spChg>
        <pc:spChg chg="add del mod">
          <ac:chgData name="Yang, Shengming - ARS" userId="37bd5b25-7571-49cb-bfc8-588a18706c35" providerId="ADAL" clId="{85BC0CF0-7E1D-4348-8889-087AF0C70A0D}" dt="2020-07-27T22:49:01.550" v="1634" actId="478"/>
          <ac:spMkLst>
            <pc:docMk/>
            <pc:sldMk cId="2740942422" sldId="261"/>
            <ac:spMk id="12" creationId="{9EA2FF78-B858-4BF0-9983-5292F87C6271}"/>
          </ac:spMkLst>
        </pc:spChg>
        <pc:spChg chg="add del mod">
          <ac:chgData name="Yang, Shengming - ARS" userId="37bd5b25-7571-49cb-bfc8-588a18706c35" providerId="ADAL" clId="{85BC0CF0-7E1D-4348-8889-087AF0C70A0D}" dt="2020-07-27T22:49:01.550" v="1634" actId="478"/>
          <ac:spMkLst>
            <pc:docMk/>
            <pc:sldMk cId="2740942422" sldId="261"/>
            <ac:spMk id="13" creationId="{DA34F74E-EA42-4B21-814E-61FB0A3B88A8}"/>
          </ac:spMkLst>
        </pc:spChg>
        <pc:spChg chg="add del mod">
          <ac:chgData name="Yang, Shengming - ARS" userId="37bd5b25-7571-49cb-bfc8-588a18706c35" providerId="ADAL" clId="{85BC0CF0-7E1D-4348-8889-087AF0C70A0D}" dt="2020-07-23T22:05:30.480" v="675" actId="478"/>
          <ac:spMkLst>
            <pc:docMk/>
            <pc:sldMk cId="2740942422" sldId="261"/>
            <ac:spMk id="14" creationId="{55CFAA38-0554-40E6-8A54-15F572B901F0}"/>
          </ac:spMkLst>
        </pc:spChg>
        <pc:spChg chg="add del mod">
          <ac:chgData name="Yang, Shengming - ARS" userId="37bd5b25-7571-49cb-bfc8-588a18706c35" providerId="ADAL" clId="{85BC0CF0-7E1D-4348-8889-087AF0C70A0D}" dt="2020-07-27T22:49:01.550" v="1634" actId="478"/>
          <ac:spMkLst>
            <pc:docMk/>
            <pc:sldMk cId="2740942422" sldId="261"/>
            <ac:spMk id="15" creationId="{4D72913C-1B27-4A69-9035-6AF4DB91DB9E}"/>
          </ac:spMkLst>
        </pc:spChg>
        <pc:spChg chg="add del mod">
          <ac:chgData name="Yang, Shengming - ARS" userId="37bd5b25-7571-49cb-bfc8-588a18706c35" providerId="ADAL" clId="{85BC0CF0-7E1D-4348-8889-087AF0C70A0D}" dt="2020-07-27T22:49:01.550" v="1634" actId="478"/>
          <ac:spMkLst>
            <pc:docMk/>
            <pc:sldMk cId="2740942422" sldId="261"/>
            <ac:spMk id="16" creationId="{D9FC3F91-A0E2-4F99-81E8-52108748F4ED}"/>
          </ac:spMkLst>
        </pc:spChg>
        <pc:spChg chg="add del mod">
          <ac:chgData name="Yang, Shengming - ARS" userId="37bd5b25-7571-49cb-bfc8-588a18706c35" providerId="ADAL" clId="{85BC0CF0-7E1D-4348-8889-087AF0C70A0D}" dt="2020-07-27T22:49:01.550" v="1634" actId="478"/>
          <ac:spMkLst>
            <pc:docMk/>
            <pc:sldMk cId="2740942422" sldId="261"/>
            <ac:spMk id="31" creationId="{482B12A2-BF4D-46C7-9425-23DF19BB464F}"/>
          </ac:spMkLst>
        </pc:spChg>
        <pc:graphicFrameChg chg="add del mod">
          <ac:chgData name="Yang, Shengming - ARS" userId="37bd5b25-7571-49cb-bfc8-588a18706c35" providerId="ADAL" clId="{85BC0CF0-7E1D-4348-8889-087AF0C70A0D}" dt="2020-07-27T22:49:11.269" v="1636" actId="478"/>
          <ac:graphicFrameMkLst>
            <pc:docMk/>
            <pc:sldMk cId="2740942422" sldId="261"/>
            <ac:graphicFrameMk id="4" creationId="{8ADDCA67-16AF-45BA-B310-1CFDEE181580}"/>
          </ac:graphicFrameMkLst>
        </pc:graphicFrameChg>
        <pc:graphicFrameChg chg="add del mod">
          <ac:chgData name="Yang, Shengming - ARS" userId="37bd5b25-7571-49cb-bfc8-588a18706c35" providerId="ADAL" clId="{85BC0CF0-7E1D-4348-8889-087AF0C70A0D}" dt="2020-07-27T22:49:14.741" v="1637" actId="478"/>
          <ac:graphicFrameMkLst>
            <pc:docMk/>
            <pc:sldMk cId="2740942422" sldId="261"/>
            <ac:graphicFrameMk id="32" creationId="{93ABB311-03A1-4E4D-AC78-D50201DE69DE}"/>
          </ac:graphicFrameMkLst>
        </pc:graphicFrameChg>
        <pc:picChg chg="add del mod modCrop">
          <ac:chgData name="Yang, Shengming - ARS" userId="37bd5b25-7571-49cb-bfc8-588a18706c35" providerId="ADAL" clId="{85BC0CF0-7E1D-4348-8889-087AF0C70A0D}" dt="2020-07-23T21:33:31.359" v="491" actId="478"/>
          <ac:picMkLst>
            <pc:docMk/>
            <pc:sldMk cId="2740942422" sldId="261"/>
            <ac:picMk id="2" creationId="{6766CA91-9C35-4162-AB36-3AD4BB2F9375}"/>
          </ac:picMkLst>
        </pc:picChg>
        <pc:picChg chg="add del mod modCrop">
          <ac:chgData name="Yang, Shengming - ARS" userId="37bd5b25-7571-49cb-bfc8-588a18706c35" providerId="ADAL" clId="{85BC0CF0-7E1D-4348-8889-087AF0C70A0D}" dt="2020-07-27T22:47:20.508" v="1618" actId="478"/>
          <ac:picMkLst>
            <pc:docMk/>
            <pc:sldMk cId="2740942422" sldId="261"/>
            <ac:picMk id="3" creationId="{994A1F39-0E7C-40E3-BF7A-278440F47B62}"/>
          </ac:picMkLst>
        </pc:picChg>
        <pc:picChg chg="add del mod modCrop">
          <ac:chgData name="Yang, Shengming - ARS" userId="37bd5b25-7571-49cb-bfc8-588a18706c35" providerId="ADAL" clId="{85BC0CF0-7E1D-4348-8889-087AF0C70A0D}" dt="2020-07-27T22:49:04.365" v="1635" actId="478"/>
          <ac:picMkLst>
            <pc:docMk/>
            <pc:sldMk cId="2740942422" sldId="261"/>
            <ac:picMk id="5" creationId="{3271D007-CF45-4AAC-8B00-61DC12240E1D}"/>
          </ac:picMkLst>
        </pc:picChg>
        <pc:picChg chg="add del mod modCrop">
          <ac:chgData name="Yang, Shengming - ARS" userId="37bd5b25-7571-49cb-bfc8-588a18706c35" providerId="ADAL" clId="{85BC0CF0-7E1D-4348-8889-087AF0C70A0D}" dt="2020-07-27T22:49:04.365" v="1635" actId="478"/>
          <ac:picMkLst>
            <pc:docMk/>
            <pc:sldMk cId="2740942422" sldId="261"/>
            <ac:picMk id="6" creationId="{4594B704-9F0F-4408-BE7B-E58ECBC8B144}"/>
          </ac:picMkLst>
        </pc:picChg>
        <pc:picChg chg="add mod modCrop">
          <ac:chgData name="Yang, Shengming - ARS" userId="37bd5b25-7571-49cb-bfc8-588a18706c35" providerId="ADAL" clId="{85BC0CF0-7E1D-4348-8889-087AF0C70A0D}" dt="2020-08-03T18:50:36.479" v="6551" actId="1076"/>
          <ac:picMkLst>
            <pc:docMk/>
            <pc:sldMk cId="2740942422" sldId="261"/>
            <ac:picMk id="7" creationId="{0B1B0E5D-21FC-45D5-BE77-A83A76A73E3C}"/>
          </ac:picMkLst>
        </pc:picChg>
        <pc:picChg chg="add del mod">
          <ac:chgData name="Yang, Shengming - ARS" userId="37bd5b25-7571-49cb-bfc8-588a18706c35" providerId="ADAL" clId="{85BC0CF0-7E1D-4348-8889-087AF0C70A0D}" dt="2020-07-23T21:31:57.415" v="422"/>
          <ac:picMkLst>
            <pc:docMk/>
            <pc:sldMk cId="2740942422" sldId="261"/>
            <ac:picMk id="7" creationId="{A5F499FC-D47C-4292-9FD7-77F1CE8646D2}"/>
          </ac:picMkLst>
        </pc:picChg>
        <pc:picChg chg="add del mod modCrop">
          <ac:chgData name="Yang, Shengming - ARS" userId="37bd5b25-7571-49cb-bfc8-588a18706c35" providerId="ADAL" clId="{85BC0CF0-7E1D-4348-8889-087AF0C70A0D}" dt="2020-07-27T22:49:04.365" v="1635" actId="478"/>
          <ac:picMkLst>
            <pc:docMk/>
            <pc:sldMk cId="2740942422" sldId="261"/>
            <ac:picMk id="8" creationId="{8526B62D-0B35-46E7-85B8-747A39A086D0}"/>
          </ac:picMkLst>
        </pc:picChg>
        <pc:picChg chg="add del mod modCrop">
          <ac:chgData name="Yang, Shengming - ARS" userId="37bd5b25-7571-49cb-bfc8-588a18706c35" providerId="ADAL" clId="{85BC0CF0-7E1D-4348-8889-087AF0C70A0D}" dt="2020-07-23T21:33:31.359" v="491" actId="478"/>
          <ac:picMkLst>
            <pc:docMk/>
            <pc:sldMk cId="2740942422" sldId="261"/>
            <ac:picMk id="9" creationId="{0DDA2517-0CB5-48D1-BAA4-D241386AF431}"/>
          </ac:picMkLst>
        </pc:picChg>
        <pc:picChg chg="add del mod modCrop">
          <ac:chgData name="Yang, Shengming - ARS" userId="37bd5b25-7571-49cb-bfc8-588a18706c35" providerId="ADAL" clId="{85BC0CF0-7E1D-4348-8889-087AF0C70A0D}" dt="2020-07-27T22:49:04.365" v="1635" actId="478"/>
          <ac:picMkLst>
            <pc:docMk/>
            <pc:sldMk cId="2740942422" sldId="261"/>
            <ac:picMk id="10" creationId="{5B3AE12C-E5AA-4C66-9038-402329A2FC4A}"/>
          </ac:picMkLst>
        </pc:picChg>
        <pc:picChg chg="add mod modCrop">
          <ac:chgData name="Yang, Shengming - ARS" userId="37bd5b25-7571-49cb-bfc8-588a18706c35" providerId="ADAL" clId="{85BC0CF0-7E1D-4348-8889-087AF0C70A0D}" dt="2020-08-03T18:50:36.479" v="6551" actId="1076"/>
          <ac:picMkLst>
            <pc:docMk/>
            <pc:sldMk cId="2740942422" sldId="261"/>
            <ac:picMk id="11" creationId="{DEE2E6AC-E0A4-45F1-B994-B96C4038E80B}"/>
          </ac:picMkLst>
        </pc:picChg>
        <pc:picChg chg="add del mod modCrop">
          <ac:chgData name="Yang, Shengming - ARS" userId="37bd5b25-7571-49cb-bfc8-588a18706c35" providerId="ADAL" clId="{85BC0CF0-7E1D-4348-8889-087AF0C70A0D}" dt="2020-07-27T15:37:22.713" v="1080" actId="478"/>
          <ac:picMkLst>
            <pc:docMk/>
            <pc:sldMk cId="2740942422" sldId="261"/>
            <ac:picMk id="30" creationId="{394539B2-C264-476D-A515-48DAB82F4923}"/>
          </ac:picMkLst>
        </pc:picChg>
        <pc:cxnChg chg="add del mod">
          <ac:chgData name="Yang, Shengming - ARS" userId="37bd5b25-7571-49cb-bfc8-588a18706c35" providerId="ADAL" clId="{85BC0CF0-7E1D-4348-8889-087AF0C70A0D}" dt="2020-07-27T22:49:01.550" v="1634" actId="478"/>
          <ac:cxnSpMkLst>
            <pc:docMk/>
            <pc:sldMk cId="2740942422" sldId="261"/>
            <ac:cxnSpMk id="18" creationId="{0CD9E9BC-2A7A-4BBA-BC46-1C88206E4E75}"/>
          </ac:cxnSpMkLst>
        </pc:cxnChg>
        <pc:cxnChg chg="add del mod">
          <ac:chgData name="Yang, Shengming - ARS" userId="37bd5b25-7571-49cb-bfc8-588a18706c35" providerId="ADAL" clId="{85BC0CF0-7E1D-4348-8889-087AF0C70A0D}" dt="2020-07-27T22:49:01.550" v="1634" actId="478"/>
          <ac:cxnSpMkLst>
            <pc:docMk/>
            <pc:sldMk cId="2740942422" sldId="261"/>
            <ac:cxnSpMk id="22" creationId="{35328106-C5DF-43ED-B364-15C28CE4AB3B}"/>
          </ac:cxnSpMkLst>
        </pc:cxnChg>
        <pc:cxnChg chg="add del mod">
          <ac:chgData name="Yang, Shengming - ARS" userId="37bd5b25-7571-49cb-bfc8-588a18706c35" providerId="ADAL" clId="{85BC0CF0-7E1D-4348-8889-087AF0C70A0D}" dt="2020-07-27T22:49:01.550" v="1634" actId="478"/>
          <ac:cxnSpMkLst>
            <pc:docMk/>
            <pc:sldMk cId="2740942422" sldId="261"/>
            <ac:cxnSpMk id="23" creationId="{12FAC7FC-5389-457A-AE73-03B524EA346F}"/>
          </ac:cxnSpMkLst>
        </pc:cxnChg>
        <pc:cxnChg chg="add del mod">
          <ac:chgData name="Yang, Shengming - ARS" userId="37bd5b25-7571-49cb-bfc8-588a18706c35" providerId="ADAL" clId="{85BC0CF0-7E1D-4348-8889-087AF0C70A0D}" dt="2020-07-27T22:49:01.550" v="1634" actId="478"/>
          <ac:cxnSpMkLst>
            <pc:docMk/>
            <pc:sldMk cId="2740942422" sldId="261"/>
            <ac:cxnSpMk id="24" creationId="{699BE69F-5C5E-4B98-9594-5138ACBF6325}"/>
          </ac:cxnSpMkLst>
        </pc:cxnChg>
      </pc:sldChg>
      <pc:sldChg chg="addSp delSp modSp add ord modNotesTx">
        <pc:chgData name="Yang, Shengming - ARS" userId="37bd5b25-7571-49cb-bfc8-588a18706c35" providerId="ADAL" clId="{85BC0CF0-7E1D-4348-8889-087AF0C70A0D}" dt="2020-08-03T18:42:29.021" v="6486"/>
        <pc:sldMkLst>
          <pc:docMk/>
          <pc:sldMk cId="2120339239" sldId="262"/>
        </pc:sldMkLst>
        <pc:spChg chg="del">
          <ac:chgData name="Yang, Shengming - ARS" userId="37bd5b25-7571-49cb-bfc8-588a18706c35" providerId="ADAL" clId="{85BC0CF0-7E1D-4348-8889-087AF0C70A0D}" dt="2020-07-23T21:33:43.489" v="492" actId="478"/>
          <ac:spMkLst>
            <pc:docMk/>
            <pc:sldMk cId="2120339239" sldId="262"/>
            <ac:spMk id="2" creationId="{232AC5E2-E089-4C64-87B3-94D1DE9E5AF0}"/>
          </ac:spMkLst>
        </pc:spChg>
        <pc:spChg chg="del">
          <ac:chgData name="Yang, Shengming - ARS" userId="37bd5b25-7571-49cb-bfc8-588a18706c35" providerId="ADAL" clId="{85BC0CF0-7E1D-4348-8889-087AF0C70A0D}" dt="2020-07-23T21:33:43.489" v="492" actId="478"/>
          <ac:spMkLst>
            <pc:docMk/>
            <pc:sldMk cId="2120339239" sldId="262"/>
            <ac:spMk id="3" creationId="{7CDE81DC-383F-469F-9D93-1B16C4532C02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16" creationId="{C6FD61C6-3BC7-436C-ABE8-55EABE8EBFB5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26" creationId="{71AD8D21-3A30-4101-8D28-39DAF7E43A8E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27" creationId="{18958223-2F67-45C7-AFE2-81BFC5B9F135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28" creationId="{CBA9E911-8050-4405-B4EE-ECB9A48BF7B9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29" creationId="{BDB9D3DC-C5A0-499D-9947-712A7929F7A9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30" creationId="{431FC7BD-8AAC-4104-B64E-9393D48D8CC2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31" creationId="{08758E7D-720A-4EBD-8650-5FC5204DD8AE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32" creationId="{06F873D1-3D15-480A-8A1E-E3C73872D850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33" creationId="{F26B6896-056A-46A1-AFED-5C2172F4B228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41" creationId="{7D0974FF-B25F-44F3-8E39-053FD6667E50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44" creationId="{1D4DC05B-984D-4C20-9F53-3C9B9A4C57C6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47" creationId="{A97B53C1-798F-4540-8BE9-435D208E90C5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67" creationId="{3F22E7BC-0E61-4D92-A8CF-4757E07829C4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71" creationId="{5F693A7D-740D-48A4-96DA-5DB481DADB4B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82" creationId="{B30011B5-1119-4975-8C3C-6640314C8974}"/>
          </ac:spMkLst>
        </pc:spChg>
        <pc:spChg chg="add mod">
          <ac:chgData name="Yang, Shengming - ARS" userId="37bd5b25-7571-49cb-bfc8-588a18706c35" providerId="ADAL" clId="{85BC0CF0-7E1D-4348-8889-087AF0C70A0D}" dt="2020-08-03T18:36:56.139" v="6462" actId="14100"/>
          <ac:spMkLst>
            <pc:docMk/>
            <pc:sldMk cId="2120339239" sldId="262"/>
            <ac:spMk id="85" creationId="{291C5557-B0C0-423E-9D65-2F122A1A45DB}"/>
          </ac:spMkLst>
        </pc:spChg>
        <pc:picChg chg="add del mod ord">
          <ac:chgData name="Yang, Shengming - ARS" userId="37bd5b25-7571-49cb-bfc8-588a18706c35" providerId="ADAL" clId="{85BC0CF0-7E1D-4348-8889-087AF0C70A0D}" dt="2020-07-27T15:57:37.402" v="1275"/>
          <ac:picMkLst>
            <pc:docMk/>
            <pc:sldMk cId="2120339239" sldId="262"/>
            <ac:picMk id="2" creationId="{7FFF5962-C26D-4B68-A8BF-A151A334A1FF}"/>
          </ac:picMkLst>
        </pc:picChg>
        <pc:picChg chg="add mod ord">
          <ac:chgData name="Yang, Shengming - ARS" userId="37bd5b25-7571-49cb-bfc8-588a18706c35" providerId="ADAL" clId="{85BC0CF0-7E1D-4348-8889-087AF0C70A0D}" dt="2020-08-03T18:36:56.139" v="6462" actId="14100"/>
          <ac:picMkLst>
            <pc:docMk/>
            <pc:sldMk cId="2120339239" sldId="262"/>
            <ac:picMk id="3" creationId="{053DC53A-B107-44BD-9043-1502726C3351}"/>
          </ac:picMkLst>
        </pc:picChg>
        <pc:picChg chg="add del">
          <ac:chgData name="Yang, Shengming - ARS" userId="37bd5b25-7571-49cb-bfc8-588a18706c35" providerId="ADAL" clId="{85BC0CF0-7E1D-4348-8889-087AF0C70A0D}" dt="2020-07-23T21:33:48.629" v="494" actId="478"/>
          <ac:picMkLst>
            <pc:docMk/>
            <pc:sldMk cId="2120339239" sldId="262"/>
            <ac:picMk id="4" creationId="{8902C1F2-D4AD-4CC7-8EE6-6E00C679BF56}"/>
          </ac:picMkLst>
        </pc:picChg>
        <pc:picChg chg="add del">
          <ac:chgData name="Yang, Shengming - ARS" userId="37bd5b25-7571-49cb-bfc8-588a18706c35" providerId="ADAL" clId="{85BC0CF0-7E1D-4348-8889-087AF0C70A0D}" dt="2020-07-23T21:33:48.629" v="494" actId="478"/>
          <ac:picMkLst>
            <pc:docMk/>
            <pc:sldMk cId="2120339239" sldId="262"/>
            <ac:picMk id="5" creationId="{5C6D471D-C705-42FF-BCB1-AF8E60BF57D6}"/>
          </ac:picMkLst>
        </pc:picChg>
        <pc:picChg chg="add mod">
          <ac:chgData name="Yang, Shengming - ARS" userId="37bd5b25-7571-49cb-bfc8-588a18706c35" providerId="ADAL" clId="{85BC0CF0-7E1D-4348-8889-087AF0C70A0D}" dt="2020-08-03T18:36:56.139" v="6462" actId="14100"/>
          <ac:picMkLst>
            <pc:docMk/>
            <pc:sldMk cId="2120339239" sldId="262"/>
            <ac:picMk id="7" creationId="{69945473-29B2-4AC5-B3A9-A6A23606582B}"/>
          </ac:picMkLst>
        </pc:picChg>
        <pc:picChg chg="add del mod">
          <ac:chgData name="Yang, Shengming - ARS" userId="37bd5b25-7571-49cb-bfc8-588a18706c35" providerId="ADAL" clId="{85BC0CF0-7E1D-4348-8889-087AF0C70A0D}" dt="2020-07-23T21:35:40.705" v="509" actId="478"/>
          <ac:picMkLst>
            <pc:docMk/>
            <pc:sldMk cId="2120339239" sldId="262"/>
            <ac:picMk id="9" creationId="{7F5658D2-1D52-4B7F-8ADA-97E75BA56734}"/>
          </ac:picMkLst>
        </pc:picChg>
        <pc:picChg chg="add del mod">
          <ac:chgData name="Yang, Shengming - ARS" userId="37bd5b25-7571-49cb-bfc8-588a18706c35" providerId="ADAL" clId="{85BC0CF0-7E1D-4348-8889-087AF0C70A0D}" dt="2020-07-27T15:57:55.324" v="1280" actId="478"/>
          <ac:picMkLst>
            <pc:docMk/>
            <pc:sldMk cId="2120339239" sldId="262"/>
            <ac:picMk id="11" creationId="{46B38191-692E-4722-AAA6-2DEDE24D29D1}"/>
          </ac:picMkLst>
        </pc:picChg>
        <pc:picChg chg="add del mod">
          <ac:chgData name="Yang, Shengming - ARS" userId="37bd5b25-7571-49cb-bfc8-588a18706c35" providerId="ADAL" clId="{85BC0CF0-7E1D-4348-8889-087AF0C70A0D}" dt="2020-07-23T21:37:15.280" v="529" actId="478"/>
          <ac:picMkLst>
            <pc:docMk/>
            <pc:sldMk cId="2120339239" sldId="262"/>
            <ac:picMk id="13" creationId="{8E321E7A-EB07-42B4-8E2B-CC6C60553A23}"/>
          </ac:picMkLst>
        </pc:picChg>
        <pc:picChg chg="add del mod">
          <ac:chgData name="Yang, Shengming - ARS" userId="37bd5b25-7571-49cb-bfc8-588a18706c35" providerId="ADAL" clId="{85BC0CF0-7E1D-4348-8889-087AF0C70A0D}" dt="2020-07-23T21:39:36.607" v="544" actId="478"/>
          <ac:picMkLst>
            <pc:docMk/>
            <pc:sldMk cId="2120339239" sldId="262"/>
            <ac:picMk id="15" creationId="{07E52DB7-AA5C-49A3-856E-BBB329AAC89F}"/>
          </ac:picMkLst>
        </pc:picChg>
        <pc:picChg chg="add mod">
          <ac:chgData name="Yang, Shengming - ARS" userId="37bd5b25-7571-49cb-bfc8-588a18706c35" providerId="ADAL" clId="{85BC0CF0-7E1D-4348-8889-087AF0C70A0D}" dt="2020-08-03T18:36:56.139" v="6462" actId="14100"/>
          <ac:picMkLst>
            <pc:docMk/>
            <pc:sldMk cId="2120339239" sldId="262"/>
            <ac:picMk id="17" creationId="{89141CB1-9D92-4627-A949-65790FB65580}"/>
          </ac:picMkLst>
        </pc:picChg>
        <pc:picChg chg="add mod">
          <ac:chgData name="Yang, Shengming - ARS" userId="37bd5b25-7571-49cb-bfc8-588a18706c35" providerId="ADAL" clId="{85BC0CF0-7E1D-4348-8889-087AF0C70A0D}" dt="2020-08-03T18:36:56.139" v="6462" actId="14100"/>
          <ac:picMkLst>
            <pc:docMk/>
            <pc:sldMk cId="2120339239" sldId="262"/>
            <ac:picMk id="19" creationId="{B2B553C4-35F6-43BB-A9F6-27E81B57C324}"/>
          </ac:picMkLst>
        </pc:picChg>
        <pc:picChg chg="add mod">
          <ac:chgData name="Yang, Shengming - ARS" userId="37bd5b25-7571-49cb-bfc8-588a18706c35" providerId="ADAL" clId="{85BC0CF0-7E1D-4348-8889-087AF0C70A0D}" dt="2020-08-03T18:36:56.139" v="6462" actId="14100"/>
          <ac:picMkLst>
            <pc:docMk/>
            <pc:sldMk cId="2120339239" sldId="262"/>
            <ac:picMk id="21" creationId="{46CB5881-2F48-4E18-8537-A6CBD25D2829}"/>
          </ac:picMkLst>
        </pc:picChg>
        <pc:picChg chg="add del mod">
          <ac:chgData name="Yang, Shengming - ARS" userId="37bd5b25-7571-49cb-bfc8-588a18706c35" providerId="ADAL" clId="{85BC0CF0-7E1D-4348-8889-087AF0C70A0D}" dt="2020-07-23T21:42:51.917" v="560" actId="478"/>
          <ac:picMkLst>
            <pc:docMk/>
            <pc:sldMk cId="2120339239" sldId="262"/>
            <ac:picMk id="23" creationId="{082687FA-2396-4A05-90EC-0D66B6B4CB43}"/>
          </ac:picMkLst>
        </pc:picChg>
        <pc:picChg chg="add mod">
          <ac:chgData name="Yang, Shengming - ARS" userId="37bd5b25-7571-49cb-bfc8-588a18706c35" providerId="ADAL" clId="{85BC0CF0-7E1D-4348-8889-087AF0C70A0D}" dt="2020-08-03T18:36:56.139" v="6462" actId="14100"/>
          <ac:picMkLst>
            <pc:docMk/>
            <pc:sldMk cId="2120339239" sldId="262"/>
            <ac:picMk id="25" creationId="{55B83A1E-F719-4A98-9453-DFFAFB920E33}"/>
          </ac:picMkLst>
        </pc:picChg>
        <pc:picChg chg="add del">
          <ac:chgData name="Yang, Shengming - ARS" userId="37bd5b25-7571-49cb-bfc8-588a18706c35" providerId="ADAL" clId="{85BC0CF0-7E1D-4348-8889-087AF0C70A0D}" dt="2020-07-27T16:08:32.376" v="1367"/>
          <ac:picMkLst>
            <pc:docMk/>
            <pc:sldMk cId="2120339239" sldId="262"/>
            <ac:picMk id="65" creationId="{85B1B462-A8DF-47CE-8D1A-A211815A4EBA}"/>
          </ac:picMkLst>
        </pc:pic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5" creationId="{84F1560E-BD46-4D2D-BE93-567FE7642A8E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22" creationId="{524A32F2-3E26-4036-B4FA-513A49D29B05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23" creationId="{DA8EA316-0584-4BDE-BD14-09A847276D9E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24" creationId="{41613EC9-4113-4B9D-8238-D84397593611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34" creationId="{FB8E0A22-38A6-48D8-B438-64F58DDE6D32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40" creationId="{A22DD1B0-CD26-4F2E-AC73-A253B3B7053B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43" creationId="{FB31189E-C046-44EA-AC93-E1D2FFE7CF8F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46" creationId="{81129949-CFAD-4985-A860-FAEAE55DE6C6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52" creationId="{43F87AB6-59D8-404F-AEBD-7700CDF1E85F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66" creationId="{DA0CFAED-F388-4723-B64F-93D9B66E166D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70" creationId="{4B3D21CD-E745-4679-99EC-821332305808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74" creationId="{6BD96B7F-B588-4DCD-8AA8-F8BF9B36A1C4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75" creationId="{61038088-4088-4184-ABAB-9E1B3EADBE3D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81" creationId="{F81C1CFD-D3DB-4416-8FA2-4CAD7227EEC2}"/>
          </ac:cxnSpMkLst>
        </pc:cxnChg>
        <pc:cxnChg chg="add mod">
          <ac:chgData name="Yang, Shengming - ARS" userId="37bd5b25-7571-49cb-bfc8-588a18706c35" providerId="ADAL" clId="{85BC0CF0-7E1D-4348-8889-087AF0C70A0D}" dt="2020-08-03T18:36:56.139" v="6462" actId="14100"/>
          <ac:cxnSpMkLst>
            <pc:docMk/>
            <pc:sldMk cId="2120339239" sldId="262"/>
            <ac:cxnSpMk id="84" creationId="{457B0155-F7F1-4975-8E89-D18DF4E9BCCD}"/>
          </ac:cxnSpMkLst>
        </pc:cxnChg>
      </pc:sldChg>
      <pc:sldChg chg="addSp delSp modSp add mod ord">
        <pc:chgData name="Yang, Shengming - ARS" userId="37bd5b25-7571-49cb-bfc8-588a18706c35" providerId="ADAL" clId="{85BC0CF0-7E1D-4348-8889-087AF0C70A0D}" dt="2020-08-05T13:43:50.027" v="6645" actId="1036"/>
        <pc:sldMkLst>
          <pc:docMk/>
          <pc:sldMk cId="4139606727" sldId="263"/>
        </pc:sldMkLst>
        <pc:spChg chg="del">
          <ac:chgData name="Yang, Shengming - ARS" userId="37bd5b25-7571-49cb-bfc8-588a18706c35" providerId="ADAL" clId="{85BC0CF0-7E1D-4348-8889-087AF0C70A0D}" dt="2020-08-05T13:42:38.340" v="6635" actId="478"/>
          <ac:spMkLst>
            <pc:docMk/>
            <pc:sldMk cId="4139606727" sldId="263"/>
            <ac:spMk id="12" creationId="{9EA2FF78-B858-4BF0-9983-5292F87C6271}"/>
          </ac:spMkLst>
        </pc:spChg>
        <pc:spChg chg="del">
          <ac:chgData name="Yang, Shengming - ARS" userId="37bd5b25-7571-49cb-bfc8-588a18706c35" providerId="ADAL" clId="{85BC0CF0-7E1D-4348-8889-087AF0C70A0D}" dt="2020-08-05T13:42:38.340" v="6635" actId="478"/>
          <ac:spMkLst>
            <pc:docMk/>
            <pc:sldMk cId="4139606727" sldId="263"/>
            <ac:spMk id="13" creationId="{DA34F74E-EA42-4B21-814E-61FB0A3B88A8}"/>
          </ac:spMkLst>
        </pc:spChg>
        <pc:spChg chg="del">
          <ac:chgData name="Yang, Shengming - ARS" userId="37bd5b25-7571-49cb-bfc8-588a18706c35" providerId="ADAL" clId="{85BC0CF0-7E1D-4348-8889-087AF0C70A0D}" dt="2020-08-05T13:42:38.340" v="6635" actId="478"/>
          <ac:spMkLst>
            <pc:docMk/>
            <pc:sldMk cId="4139606727" sldId="263"/>
            <ac:spMk id="15" creationId="{4D72913C-1B27-4A69-9035-6AF4DB91DB9E}"/>
          </ac:spMkLst>
        </pc:spChg>
        <pc:spChg chg="del">
          <ac:chgData name="Yang, Shengming - ARS" userId="37bd5b25-7571-49cb-bfc8-588a18706c35" providerId="ADAL" clId="{85BC0CF0-7E1D-4348-8889-087AF0C70A0D}" dt="2020-08-05T13:42:38.340" v="6635" actId="478"/>
          <ac:spMkLst>
            <pc:docMk/>
            <pc:sldMk cId="4139606727" sldId="263"/>
            <ac:spMk id="16" creationId="{D9FC3F91-A0E2-4F99-81E8-52108748F4ED}"/>
          </ac:spMkLst>
        </pc:spChg>
        <pc:spChg chg="del">
          <ac:chgData name="Yang, Shengming - ARS" userId="37bd5b25-7571-49cb-bfc8-588a18706c35" providerId="ADAL" clId="{85BC0CF0-7E1D-4348-8889-087AF0C70A0D}" dt="2020-08-05T13:42:38.340" v="6635" actId="478"/>
          <ac:spMkLst>
            <pc:docMk/>
            <pc:sldMk cId="4139606727" sldId="263"/>
            <ac:spMk id="31" creationId="{482B12A2-BF4D-46C7-9425-23DF19BB464F}"/>
          </ac:spMkLst>
        </pc:spChg>
        <pc:spChg chg="add mod">
          <ac:chgData name="Yang, Shengming - ARS" userId="37bd5b25-7571-49cb-bfc8-588a18706c35" providerId="ADAL" clId="{85BC0CF0-7E1D-4348-8889-087AF0C70A0D}" dt="2020-08-05T13:43:05.103" v="6638" actId="164"/>
          <ac:spMkLst>
            <pc:docMk/>
            <pc:sldMk cId="4139606727" sldId="263"/>
            <ac:spMk id="38" creationId="{B295F7D2-FCF1-4216-B476-26DD69A42B27}"/>
          </ac:spMkLst>
        </pc:spChg>
        <pc:spChg chg="add mod">
          <ac:chgData name="Yang, Shengming - ARS" userId="37bd5b25-7571-49cb-bfc8-588a18706c35" providerId="ADAL" clId="{85BC0CF0-7E1D-4348-8889-087AF0C70A0D}" dt="2020-08-05T13:43:05.103" v="6638" actId="164"/>
          <ac:spMkLst>
            <pc:docMk/>
            <pc:sldMk cId="4139606727" sldId="263"/>
            <ac:spMk id="39" creationId="{BCEC5A98-230D-4BC1-AA17-95280736F634}"/>
          </ac:spMkLst>
        </pc:spChg>
        <pc:spChg chg="add mod">
          <ac:chgData name="Yang, Shengming - ARS" userId="37bd5b25-7571-49cb-bfc8-588a18706c35" providerId="ADAL" clId="{85BC0CF0-7E1D-4348-8889-087AF0C70A0D}" dt="2020-08-05T13:43:05.103" v="6638" actId="164"/>
          <ac:spMkLst>
            <pc:docMk/>
            <pc:sldMk cId="4139606727" sldId="263"/>
            <ac:spMk id="40" creationId="{F0047AA3-A357-4050-9309-E099D4276E1B}"/>
          </ac:spMkLst>
        </pc:spChg>
        <pc:spChg chg="add mod">
          <ac:chgData name="Yang, Shengming - ARS" userId="37bd5b25-7571-49cb-bfc8-588a18706c35" providerId="ADAL" clId="{85BC0CF0-7E1D-4348-8889-087AF0C70A0D}" dt="2020-08-05T13:43:05.103" v="6638" actId="164"/>
          <ac:spMkLst>
            <pc:docMk/>
            <pc:sldMk cId="4139606727" sldId="263"/>
            <ac:spMk id="41" creationId="{DAF7905F-866A-4F61-84E8-394C402E0358}"/>
          </ac:spMkLst>
        </pc:spChg>
        <pc:spChg chg="add mod">
          <ac:chgData name="Yang, Shengming - ARS" userId="37bd5b25-7571-49cb-bfc8-588a18706c35" providerId="ADAL" clId="{85BC0CF0-7E1D-4348-8889-087AF0C70A0D}" dt="2020-08-05T13:43:05.103" v="6638" actId="164"/>
          <ac:spMkLst>
            <pc:docMk/>
            <pc:sldMk cId="4139606727" sldId="263"/>
            <ac:spMk id="46" creationId="{ADAE33A9-DFD7-43C4-A35B-6F7EFF5A02A4}"/>
          </ac:spMkLst>
        </pc:spChg>
        <pc:spChg chg="add mod">
          <ac:chgData name="Yang, Shengming - ARS" userId="37bd5b25-7571-49cb-bfc8-588a18706c35" providerId="ADAL" clId="{85BC0CF0-7E1D-4348-8889-087AF0C70A0D}" dt="2020-08-05T13:43:05.103" v="6638" actId="164"/>
          <ac:spMkLst>
            <pc:docMk/>
            <pc:sldMk cId="4139606727" sldId="263"/>
            <ac:spMk id="47" creationId="{ED728BF0-2403-43D3-B92B-EFACEA1F71A8}"/>
          </ac:spMkLst>
        </pc:spChg>
        <pc:spChg chg="add mod">
          <ac:chgData name="Yang, Shengming - ARS" userId="37bd5b25-7571-49cb-bfc8-588a18706c35" providerId="ADAL" clId="{85BC0CF0-7E1D-4348-8889-087AF0C70A0D}" dt="2020-08-05T13:43:05.103" v="6638" actId="164"/>
          <ac:spMkLst>
            <pc:docMk/>
            <pc:sldMk cId="4139606727" sldId="263"/>
            <ac:spMk id="48" creationId="{1011A107-BD22-4698-856D-044843263988}"/>
          </ac:spMkLst>
        </pc:spChg>
        <pc:grpChg chg="add mod">
          <ac:chgData name="Yang, Shengming - ARS" userId="37bd5b25-7571-49cb-bfc8-588a18706c35" providerId="ADAL" clId="{85BC0CF0-7E1D-4348-8889-087AF0C70A0D}" dt="2020-08-05T13:43:42.238" v="6643" actId="1036"/>
          <ac:grpSpMkLst>
            <pc:docMk/>
            <pc:sldMk cId="4139606727" sldId="263"/>
            <ac:grpSpMk id="4" creationId="{4CD912D0-6AD1-4174-A1B7-1C2DB67B70A1}"/>
          </ac:grpSpMkLst>
        </pc:grpChg>
        <pc:grpChg chg="add mod">
          <ac:chgData name="Yang, Shengming - ARS" userId="37bd5b25-7571-49cb-bfc8-588a18706c35" providerId="ADAL" clId="{85BC0CF0-7E1D-4348-8889-087AF0C70A0D}" dt="2020-08-05T13:40:35.049" v="6608" actId="1076"/>
          <ac:grpSpMkLst>
            <pc:docMk/>
            <pc:sldMk cId="4139606727" sldId="263"/>
            <ac:grpSpMk id="19" creationId="{CDEEEB0C-C1F6-493F-816A-59D7889E9CC1}"/>
          </ac:grpSpMkLst>
        </pc:grpChg>
        <pc:graphicFrameChg chg="del">
          <ac:chgData name="Yang, Shengming - ARS" userId="37bd5b25-7571-49cb-bfc8-588a18706c35" providerId="ADAL" clId="{85BC0CF0-7E1D-4348-8889-087AF0C70A0D}" dt="2020-08-03T17:41:49.825" v="5515" actId="478"/>
          <ac:graphicFrameMkLst>
            <pc:docMk/>
            <pc:sldMk cId="4139606727" sldId="263"/>
            <ac:graphicFrameMk id="4" creationId="{8ADDCA67-16AF-45BA-B310-1CFDEE181580}"/>
          </ac:graphicFrameMkLst>
        </pc:graphicFrameChg>
        <pc:graphicFrameChg chg="add del mod">
          <ac:chgData name="Yang, Shengming - ARS" userId="37bd5b25-7571-49cb-bfc8-588a18706c35" providerId="ADAL" clId="{85BC0CF0-7E1D-4348-8889-087AF0C70A0D}" dt="2020-08-03T17:42:17.298" v="5522" actId="478"/>
          <ac:graphicFrameMkLst>
            <pc:docMk/>
            <pc:sldMk cId="4139606727" sldId="263"/>
            <ac:graphicFrameMk id="17" creationId="{E5F84C5E-930C-4DCA-BF86-7B5723BD1C1D}"/>
          </ac:graphicFrameMkLst>
        </pc:graphicFrameChg>
        <pc:graphicFrameChg chg="add">
          <ac:chgData name="Yang, Shengming - ARS" userId="37bd5b25-7571-49cb-bfc8-588a18706c35" providerId="ADAL" clId="{85BC0CF0-7E1D-4348-8889-087AF0C70A0D}" dt="2020-08-03T17:40:09.869" v="5506"/>
          <ac:graphicFrameMkLst>
            <pc:docMk/>
            <pc:sldMk cId="4139606727" sldId="263"/>
            <ac:graphicFrameMk id="19" creationId="{E5F84C5E-930C-4DCA-BF86-7B5723BD1C1D}"/>
          </ac:graphicFrameMkLst>
        </pc:graphicFrameChg>
        <pc:graphicFrameChg chg="add del">
          <ac:chgData name="Yang, Shengming - ARS" userId="37bd5b25-7571-49cb-bfc8-588a18706c35" providerId="ADAL" clId="{85BC0CF0-7E1D-4348-8889-087AF0C70A0D}" dt="2020-08-03T17:41:37.067" v="5511" actId="478"/>
          <ac:graphicFrameMkLst>
            <pc:docMk/>
            <pc:sldMk cId="4139606727" sldId="263"/>
            <ac:graphicFrameMk id="20" creationId="{785F4C8F-7682-49F8-9A53-53623A46A95E}"/>
          </ac:graphicFrameMkLst>
        </pc:graphicFrameChg>
        <pc:graphicFrameChg chg="add del mod">
          <ac:chgData name="Yang, Shengming - ARS" userId="37bd5b25-7571-49cb-bfc8-588a18706c35" providerId="ADAL" clId="{85BC0CF0-7E1D-4348-8889-087AF0C70A0D}" dt="2020-08-05T13:40:30.577" v="6607" actId="478"/>
          <ac:graphicFrameMkLst>
            <pc:docMk/>
            <pc:sldMk cId="4139606727" sldId="263"/>
            <ac:graphicFrameMk id="25" creationId="{E5F84C5E-930C-4DCA-BF86-7B5723BD1C1D}"/>
          </ac:graphicFrameMkLst>
        </pc:graphicFrameChg>
        <pc:graphicFrameChg chg="del mod">
          <ac:chgData name="Yang, Shengming - ARS" userId="37bd5b25-7571-49cb-bfc8-588a18706c35" providerId="ADAL" clId="{85BC0CF0-7E1D-4348-8889-087AF0C70A0D}" dt="2020-08-03T17:41:37.067" v="5511" actId="478"/>
          <ac:graphicFrameMkLst>
            <pc:docMk/>
            <pc:sldMk cId="4139606727" sldId="263"/>
            <ac:graphicFrameMk id="32" creationId="{93ABB311-03A1-4E4D-AC78-D50201DE69DE}"/>
          </ac:graphicFrameMkLst>
        </pc:graphicFrameChg>
        <pc:picChg chg="add del mod">
          <ac:chgData name="Yang, Shengming - ARS" userId="37bd5b25-7571-49cb-bfc8-588a18706c35" providerId="ADAL" clId="{85BC0CF0-7E1D-4348-8889-087AF0C70A0D}" dt="2020-08-05T13:40:27.257" v="6606" actId="478"/>
          <ac:picMkLst>
            <pc:docMk/>
            <pc:sldMk cId="4139606727" sldId="263"/>
            <ac:picMk id="2" creationId="{2D6FCD56-E4BF-486E-BAE4-BB237E081580}"/>
          </ac:picMkLst>
        </pc:picChg>
        <pc:picChg chg="add del mod">
          <ac:chgData name="Yang, Shengming - ARS" userId="37bd5b25-7571-49cb-bfc8-588a18706c35" providerId="ADAL" clId="{85BC0CF0-7E1D-4348-8889-087AF0C70A0D}" dt="2020-08-05T13:40:19.225" v="6603" actId="478"/>
          <ac:picMkLst>
            <pc:docMk/>
            <pc:sldMk cId="4139606727" sldId="263"/>
            <ac:picMk id="3" creationId="{B88CC653-F181-4C33-BED7-919E2E3C448C}"/>
          </ac:picMkLst>
        </pc:picChg>
        <pc:picChg chg="del">
          <ac:chgData name="Yang, Shengming - ARS" userId="37bd5b25-7571-49cb-bfc8-588a18706c35" providerId="ADAL" clId="{85BC0CF0-7E1D-4348-8889-087AF0C70A0D}" dt="2020-08-05T13:42:38.340" v="6635" actId="478"/>
          <ac:picMkLst>
            <pc:docMk/>
            <pc:sldMk cId="4139606727" sldId="263"/>
            <ac:picMk id="5" creationId="{3271D007-CF45-4AAC-8B00-61DC12240E1D}"/>
          </ac:picMkLst>
        </pc:picChg>
        <pc:picChg chg="del">
          <ac:chgData name="Yang, Shengming - ARS" userId="37bd5b25-7571-49cb-bfc8-588a18706c35" providerId="ADAL" clId="{85BC0CF0-7E1D-4348-8889-087AF0C70A0D}" dt="2020-08-05T13:42:38.340" v="6635" actId="478"/>
          <ac:picMkLst>
            <pc:docMk/>
            <pc:sldMk cId="4139606727" sldId="263"/>
            <ac:picMk id="6" creationId="{4594B704-9F0F-4408-BE7B-E58ECBC8B144}"/>
          </ac:picMkLst>
        </pc:picChg>
        <pc:picChg chg="del">
          <ac:chgData name="Yang, Shengming - ARS" userId="37bd5b25-7571-49cb-bfc8-588a18706c35" providerId="ADAL" clId="{85BC0CF0-7E1D-4348-8889-087AF0C70A0D}" dt="2020-07-27T22:48:30.652" v="1630" actId="478"/>
          <ac:picMkLst>
            <pc:docMk/>
            <pc:sldMk cId="4139606727" sldId="263"/>
            <ac:picMk id="7" creationId="{0B1B0E5D-21FC-45D5-BE77-A83A76A73E3C}"/>
          </ac:picMkLst>
        </pc:picChg>
        <pc:picChg chg="del">
          <ac:chgData name="Yang, Shengming - ARS" userId="37bd5b25-7571-49cb-bfc8-588a18706c35" providerId="ADAL" clId="{85BC0CF0-7E1D-4348-8889-087AF0C70A0D}" dt="2020-08-05T13:42:38.340" v="6635" actId="478"/>
          <ac:picMkLst>
            <pc:docMk/>
            <pc:sldMk cId="4139606727" sldId="263"/>
            <ac:picMk id="8" creationId="{8526B62D-0B35-46E7-85B8-747A39A086D0}"/>
          </ac:picMkLst>
        </pc:picChg>
        <pc:picChg chg="del">
          <ac:chgData name="Yang, Shengming - ARS" userId="37bd5b25-7571-49cb-bfc8-588a18706c35" providerId="ADAL" clId="{85BC0CF0-7E1D-4348-8889-087AF0C70A0D}" dt="2020-08-05T13:42:38.340" v="6635" actId="478"/>
          <ac:picMkLst>
            <pc:docMk/>
            <pc:sldMk cId="4139606727" sldId="263"/>
            <ac:picMk id="10" creationId="{5B3AE12C-E5AA-4C66-9038-402329A2FC4A}"/>
          </ac:picMkLst>
        </pc:picChg>
        <pc:picChg chg="del">
          <ac:chgData name="Yang, Shengming - ARS" userId="37bd5b25-7571-49cb-bfc8-588a18706c35" providerId="ADAL" clId="{85BC0CF0-7E1D-4348-8889-087AF0C70A0D}" dt="2020-07-27T22:48:33.340" v="1631" actId="478"/>
          <ac:picMkLst>
            <pc:docMk/>
            <pc:sldMk cId="4139606727" sldId="263"/>
            <ac:picMk id="11" creationId="{DEE2E6AC-E0A4-45F1-B994-B96C4038E80B}"/>
          </ac:picMkLst>
        </pc:picChg>
        <pc:picChg chg="add mod">
          <ac:chgData name="Yang, Shengming - ARS" userId="37bd5b25-7571-49cb-bfc8-588a18706c35" providerId="ADAL" clId="{85BC0CF0-7E1D-4348-8889-087AF0C70A0D}" dt="2020-08-05T13:43:50.027" v="6645" actId="1036"/>
          <ac:picMkLst>
            <pc:docMk/>
            <pc:sldMk cId="4139606727" sldId="263"/>
            <ac:picMk id="34" creationId="{AC2967F5-CD65-4A8E-AF24-F7CC72059BF5}"/>
          </ac:picMkLst>
        </pc:picChg>
        <pc:picChg chg="add mod">
          <ac:chgData name="Yang, Shengming - ARS" userId="37bd5b25-7571-49cb-bfc8-588a18706c35" providerId="ADAL" clId="{85BC0CF0-7E1D-4348-8889-087AF0C70A0D}" dt="2020-08-05T13:43:05.103" v="6638" actId="164"/>
          <ac:picMkLst>
            <pc:docMk/>
            <pc:sldMk cId="4139606727" sldId="263"/>
            <ac:picMk id="35" creationId="{6EBDB779-8535-41BC-A2E1-7F2BC966660C}"/>
          </ac:picMkLst>
        </pc:picChg>
        <pc:picChg chg="add mod">
          <ac:chgData name="Yang, Shengming - ARS" userId="37bd5b25-7571-49cb-bfc8-588a18706c35" providerId="ADAL" clId="{85BC0CF0-7E1D-4348-8889-087AF0C70A0D}" dt="2020-08-05T13:43:05.103" v="6638" actId="164"/>
          <ac:picMkLst>
            <pc:docMk/>
            <pc:sldMk cId="4139606727" sldId="263"/>
            <ac:picMk id="36" creationId="{9EF672E1-4FE0-42CA-83BE-DC7AC2399766}"/>
          </ac:picMkLst>
        </pc:picChg>
        <pc:picChg chg="add mod">
          <ac:chgData name="Yang, Shengming - ARS" userId="37bd5b25-7571-49cb-bfc8-588a18706c35" providerId="ADAL" clId="{85BC0CF0-7E1D-4348-8889-087AF0C70A0D}" dt="2020-08-05T13:43:05.103" v="6638" actId="164"/>
          <ac:picMkLst>
            <pc:docMk/>
            <pc:sldMk cId="4139606727" sldId="263"/>
            <ac:picMk id="37" creationId="{875AD11B-164F-492A-8AF9-1D9AAF85F9F1}"/>
          </ac:picMkLst>
        </pc:picChg>
        <pc:cxnChg chg="del">
          <ac:chgData name="Yang, Shengming - ARS" userId="37bd5b25-7571-49cb-bfc8-588a18706c35" providerId="ADAL" clId="{85BC0CF0-7E1D-4348-8889-087AF0C70A0D}" dt="2020-08-05T13:42:38.340" v="6635" actId="478"/>
          <ac:cxnSpMkLst>
            <pc:docMk/>
            <pc:sldMk cId="4139606727" sldId="263"/>
            <ac:cxnSpMk id="18" creationId="{0CD9E9BC-2A7A-4BBA-BC46-1C88206E4E75}"/>
          </ac:cxnSpMkLst>
        </pc:cxnChg>
        <pc:cxnChg chg="del">
          <ac:chgData name="Yang, Shengming - ARS" userId="37bd5b25-7571-49cb-bfc8-588a18706c35" providerId="ADAL" clId="{85BC0CF0-7E1D-4348-8889-087AF0C70A0D}" dt="2020-08-05T13:42:38.340" v="6635" actId="478"/>
          <ac:cxnSpMkLst>
            <pc:docMk/>
            <pc:sldMk cId="4139606727" sldId="263"/>
            <ac:cxnSpMk id="22" creationId="{35328106-C5DF-43ED-B364-15C28CE4AB3B}"/>
          </ac:cxnSpMkLst>
        </pc:cxnChg>
        <pc:cxnChg chg="del">
          <ac:chgData name="Yang, Shengming - ARS" userId="37bd5b25-7571-49cb-bfc8-588a18706c35" providerId="ADAL" clId="{85BC0CF0-7E1D-4348-8889-087AF0C70A0D}" dt="2020-08-05T13:42:38.340" v="6635" actId="478"/>
          <ac:cxnSpMkLst>
            <pc:docMk/>
            <pc:sldMk cId="4139606727" sldId="263"/>
            <ac:cxnSpMk id="23" creationId="{12FAC7FC-5389-457A-AE73-03B524EA346F}"/>
          </ac:cxnSpMkLst>
        </pc:cxnChg>
        <pc:cxnChg chg="del">
          <ac:chgData name="Yang, Shengming - ARS" userId="37bd5b25-7571-49cb-bfc8-588a18706c35" providerId="ADAL" clId="{85BC0CF0-7E1D-4348-8889-087AF0C70A0D}" dt="2020-08-05T13:42:38.340" v="6635" actId="478"/>
          <ac:cxnSpMkLst>
            <pc:docMk/>
            <pc:sldMk cId="4139606727" sldId="263"/>
            <ac:cxnSpMk id="24" creationId="{699BE69F-5C5E-4B98-9594-5138ACBF6325}"/>
          </ac:cxnSpMkLst>
        </pc:cxnChg>
        <pc:cxnChg chg="add mod">
          <ac:chgData name="Yang, Shengming - ARS" userId="37bd5b25-7571-49cb-bfc8-588a18706c35" providerId="ADAL" clId="{85BC0CF0-7E1D-4348-8889-087AF0C70A0D}" dt="2020-08-05T13:43:05.103" v="6638" actId="164"/>
          <ac:cxnSpMkLst>
            <pc:docMk/>
            <pc:sldMk cId="4139606727" sldId="263"/>
            <ac:cxnSpMk id="42" creationId="{47E6A441-EDAC-46E6-9AED-31976B8E6E82}"/>
          </ac:cxnSpMkLst>
        </pc:cxnChg>
        <pc:cxnChg chg="add mod">
          <ac:chgData name="Yang, Shengming - ARS" userId="37bd5b25-7571-49cb-bfc8-588a18706c35" providerId="ADAL" clId="{85BC0CF0-7E1D-4348-8889-087AF0C70A0D}" dt="2020-08-05T13:43:05.103" v="6638" actId="164"/>
          <ac:cxnSpMkLst>
            <pc:docMk/>
            <pc:sldMk cId="4139606727" sldId="263"/>
            <ac:cxnSpMk id="43" creationId="{AFC21A24-33FA-4AFE-A326-AE8A94082B28}"/>
          </ac:cxnSpMkLst>
        </pc:cxnChg>
        <pc:cxnChg chg="add mod">
          <ac:chgData name="Yang, Shengming - ARS" userId="37bd5b25-7571-49cb-bfc8-588a18706c35" providerId="ADAL" clId="{85BC0CF0-7E1D-4348-8889-087AF0C70A0D}" dt="2020-08-05T13:43:05.103" v="6638" actId="164"/>
          <ac:cxnSpMkLst>
            <pc:docMk/>
            <pc:sldMk cId="4139606727" sldId="263"/>
            <ac:cxnSpMk id="44" creationId="{4FC58615-B424-4632-A29F-59FE51726864}"/>
          </ac:cxnSpMkLst>
        </pc:cxnChg>
        <pc:cxnChg chg="add mod">
          <ac:chgData name="Yang, Shengming - ARS" userId="37bd5b25-7571-49cb-bfc8-588a18706c35" providerId="ADAL" clId="{85BC0CF0-7E1D-4348-8889-087AF0C70A0D}" dt="2020-08-05T13:43:05.103" v="6638" actId="164"/>
          <ac:cxnSpMkLst>
            <pc:docMk/>
            <pc:sldMk cId="4139606727" sldId="263"/>
            <ac:cxnSpMk id="45" creationId="{8C40F614-6ABB-417E-8657-99C5636FE5FA}"/>
          </ac:cxnSpMkLst>
        </pc:cxnChg>
      </pc:sldChg>
      <pc:sldChg chg="addSp delSp modSp add">
        <pc:chgData name="Yang, Shengming - ARS" userId="37bd5b25-7571-49cb-bfc8-588a18706c35" providerId="ADAL" clId="{85BC0CF0-7E1D-4348-8889-087AF0C70A0D}" dt="2020-08-03T18:43:49.573" v="6488" actId="20577"/>
        <pc:sldMkLst>
          <pc:docMk/>
          <pc:sldMk cId="2734235971" sldId="264"/>
        </pc:sldMkLst>
        <pc:spChg chg="del">
          <ac:chgData name="Yang, Shengming - ARS" userId="37bd5b25-7571-49cb-bfc8-588a18706c35" providerId="ADAL" clId="{85BC0CF0-7E1D-4348-8889-087AF0C70A0D}" dt="2020-07-30T18:35:36.553" v="1647" actId="478"/>
          <ac:spMkLst>
            <pc:docMk/>
            <pc:sldMk cId="2734235971" sldId="264"/>
            <ac:spMk id="2" creationId="{B2393F2B-2F1A-43AD-98D2-2FF3F203F460}"/>
          </ac:spMkLst>
        </pc:spChg>
        <pc:spChg chg="del">
          <ac:chgData name="Yang, Shengming - ARS" userId="37bd5b25-7571-49cb-bfc8-588a18706c35" providerId="ADAL" clId="{85BC0CF0-7E1D-4348-8889-087AF0C70A0D}" dt="2020-07-30T18:35:36.553" v="1647" actId="478"/>
          <ac:spMkLst>
            <pc:docMk/>
            <pc:sldMk cId="2734235971" sldId="264"/>
            <ac:spMk id="3" creationId="{DC1DA457-0AAD-417A-A2A2-74164308B1CC}"/>
          </ac:spMkLst>
        </pc:spChg>
        <pc:spChg chg="add del mod">
          <ac:chgData name="Yang, Shengming - ARS" userId="37bd5b25-7571-49cb-bfc8-588a18706c35" providerId="ADAL" clId="{85BC0CF0-7E1D-4348-8889-087AF0C70A0D}" dt="2020-08-03T17:06:13.739" v="5325" actId="478"/>
          <ac:spMkLst>
            <pc:docMk/>
            <pc:sldMk cId="2734235971" sldId="264"/>
            <ac:spMk id="5" creationId="{EDEF5A32-6940-485F-8495-FD65D541AD49}"/>
          </ac:spMkLst>
        </pc:spChg>
        <pc:spChg chg="add mod">
          <ac:chgData name="Yang, Shengming - ARS" userId="37bd5b25-7571-49cb-bfc8-588a18706c35" providerId="ADAL" clId="{85BC0CF0-7E1D-4348-8889-087AF0C70A0D}" dt="2020-08-03T17:03:36.774" v="5284" actId="1076"/>
          <ac:spMkLst>
            <pc:docMk/>
            <pc:sldMk cId="2734235971" sldId="264"/>
            <ac:spMk id="6" creationId="{A62E0747-1795-4C0A-9B86-BCAAB5C6A6A0}"/>
          </ac:spMkLst>
        </pc:spChg>
        <pc:spChg chg="add del mod">
          <ac:chgData name="Yang, Shengming - ARS" userId="37bd5b25-7571-49cb-bfc8-588a18706c35" providerId="ADAL" clId="{85BC0CF0-7E1D-4348-8889-087AF0C70A0D}" dt="2020-07-30T19:54:20.006" v="4415" actId="478"/>
          <ac:spMkLst>
            <pc:docMk/>
            <pc:sldMk cId="2734235971" sldId="264"/>
            <ac:spMk id="9" creationId="{EBF0763F-020E-46CA-B2F7-2B5C5447413B}"/>
          </ac:spMkLst>
        </pc:spChg>
        <pc:spChg chg="add del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5" creationId="{123EE8A1-C8FA-4D26-BDA2-62B7E2CCF698}"/>
          </ac:spMkLst>
        </pc:spChg>
        <pc:spChg chg="add del mod">
          <ac:chgData name="Yang, Shengming - ARS" userId="37bd5b25-7571-49cb-bfc8-588a18706c35" providerId="ADAL" clId="{85BC0CF0-7E1D-4348-8889-087AF0C70A0D}" dt="2020-08-03T16:56:41.343" v="5208" actId="1035"/>
          <ac:spMkLst>
            <pc:docMk/>
            <pc:sldMk cId="2734235971" sldId="264"/>
            <ac:spMk id="16" creationId="{8B0744FB-9977-456A-9A23-315B92BB8B82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17" creationId="{E0F41CD4-71C6-4677-A413-E08B99838261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18" creationId="{0E15DB09-A521-4B72-8DFD-1FBA29AE027A}"/>
          </ac:spMkLst>
        </pc:spChg>
        <pc:spChg chg="add del mod">
          <ac:chgData name="Yang, Shengming - ARS" userId="37bd5b25-7571-49cb-bfc8-588a18706c35" providerId="ADAL" clId="{85BC0CF0-7E1D-4348-8889-087AF0C70A0D}" dt="2020-07-30T19:56:52.309" v="4582" actId="1076"/>
          <ac:spMkLst>
            <pc:docMk/>
            <pc:sldMk cId="2734235971" sldId="264"/>
            <ac:spMk id="19" creationId="{9D337EC4-0952-4E9D-92E1-1AA62AADED73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20" creationId="{69B86B23-885D-4601-B078-D5804D3F7E65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21" creationId="{4CD6B881-D985-4246-A03C-CBED6C31C50F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22" creationId="{894E4D53-D167-47C4-92E3-D7C571CF7E7B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23" creationId="{F38318E7-FB38-47D9-A20D-280F798963C2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24" creationId="{AAE65BCE-BE9E-4AF8-AC96-C3793653E404}"/>
          </ac:spMkLst>
        </pc:spChg>
        <pc:spChg chg="add del mod">
          <ac:chgData name="Yang, Shengming - ARS" userId="37bd5b25-7571-49cb-bfc8-588a18706c35" providerId="ADAL" clId="{85BC0CF0-7E1D-4348-8889-087AF0C70A0D}" dt="2020-07-30T19:56:52.309" v="4582" actId="1076"/>
          <ac:spMkLst>
            <pc:docMk/>
            <pc:sldMk cId="2734235971" sldId="264"/>
            <ac:spMk id="25" creationId="{71344F3E-A462-47D2-912B-4D6B3BFE004A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26" creationId="{76330FDA-527B-45BE-B1DC-FC121094F932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27" creationId="{8D2300FF-CF05-4047-B357-0B22F6E78F6E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28" creationId="{410E4C6B-1804-4447-AC6E-A5202B663FCB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29" creationId="{24C6E4C1-CC06-4901-9614-31AF5C877459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30" creationId="{C3991166-5883-47B0-85CB-ADB52F0EBBFC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31" creationId="{5898EB0B-2602-4602-9C1C-DB3F24D8C2B4}"/>
          </ac:spMkLst>
        </pc:spChg>
        <pc:spChg chg="add del mod">
          <ac:chgData name="Yang, Shengming - ARS" userId="37bd5b25-7571-49cb-bfc8-588a18706c35" providerId="ADAL" clId="{85BC0CF0-7E1D-4348-8889-087AF0C70A0D}" dt="2020-07-30T20:00:39.601" v="4746" actId="478"/>
          <ac:spMkLst>
            <pc:docMk/>
            <pc:sldMk cId="2734235971" sldId="264"/>
            <ac:spMk id="32" creationId="{6B3C6CA3-EE7B-4009-9FA1-4852B8F3799E}"/>
          </ac:spMkLst>
        </pc:spChg>
        <pc:spChg chg="add del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33" creationId="{2830C2BF-AECC-4648-9128-92428FCAF415}"/>
          </ac:spMkLst>
        </pc:spChg>
        <pc:spChg chg="add del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35" creationId="{62E3F37E-2290-4D23-B18F-5E21A3FB0D64}"/>
          </ac:spMkLst>
        </pc:spChg>
        <pc:spChg chg="add del mod">
          <ac:chgData name="Yang, Shengming - ARS" userId="37bd5b25-7571-49cb-bfc8-588a18706c35" providerId="ADAL" clId="{85BC0CF0-7E1D-4348-8889-087AF0C70A0D}" dt="2020-07-30T20:02:52.020" v="4848" actId="1076"/>
          <ac:spMkLst>
            <pc:docMk/>
            <pc:sldMk cId="2734235971" sldId="264"/>
            <ac:spMk id="36" creationId="{758C70A0-5811-4BF5-BD5C-F3E5682B1611}"/>
          </ac:spMkLst>
        </pc:spChg>
        <pc:spChg chg="add del mod">
          <ac:chgData name="Yang, Shengming - ARS" userId="37bd5b25-7571-49cb-bfc8-588a18706c35" providerId="ADAL" clId="{85BC0CF0-7E1D-4348-8889-087AF0C70A0D}" dt="2020-07-30T19:54:22.628" v="4416" actId="478"/>
          <ac:spMkLst>
            <pc:docMk/>
            <pc:sldMk cId="2734235971" sldId="264"/>
            <ac:spMk id="37" creationId="{6466E4EE-8A89-4C86-8600-1AB62E3BDEAA}"/>
          </ac:spMkLst>
        </pc:spChg>
        <pc:spChg chg="mod topLvl">
          <ac:chgData name="Yang, Shengming - ARS" userId="37bd5b25-7571-49cb-bfc8-588a18706c35" providerId="ADAL" clId="{85BC0CF0-7E1D-4348-8889-087AF0C70A0D}" dt="2020-08-03T16:55:24.629" v="5131" actId="1038"/>
          <ac:spMkLst>
            <pc:docMk/>
            <pc:sldMk cId="2734235971" sldId="264"/>
            <ac:spMk id="39" creationId="{0A4A867C-23B2-4276-B331-7D2486A69FB8}"/>
          </ac:spMkLst>
        </pc:spChg>
        <pc:spChg chg="add del mod topLvl">
          <ac:chgData name="Yang, Shengming - ARS" userId="37bd5b25-7571-49cb-bfc8-588a18706c35" providerId="ADAL" clId="{85BC0CF0-7E1D-4348-8889-087AF0C70A0D}" dt="2020-07-30T19:54:13.060" v="4413" actId="478"/>
          <ac:spMkLst>
            <pc:docMk/>
            <pc:sldMk cId="2734235971" sldId="264"/>
            <ac:spMk id="40" creationId="{AB47EE63-FA3E-4AB1-B6C6-CF6611266A45}"/>
          </ac:spMkLst>
        </pc:spChg>
        <pc:spChg chg="add del mod topLvl">
          <ac:chgData name="Yang, Shengming - ARS" userId="37bd5b25-7571-49cb-bfc8-588a18706c35" providerId="ADAL" clId="{85BC0CF0-7E1D-4348-8889-087AF0C70A0D}" dt="2020-07-30T19:54:13.060" v="4413" actId="478"/>
          <ac:spMkLst>
            <pc:docMk/>
            <pc:sldMk cId="2734235971" sldId="264"/>
            <ac:spMk id="41" creationId="{90F98919-8A35-482A-8545-737A917183B2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42" creationId="{8A8FFE79-49F9-4595-9763-71A96F5B41FD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43" creationId="{0849FB0C-1D15-4D70-A7D9-19B566D9EC13}"/>
          </ac:spMkLst>
        </pc:spChg>
        <pc:spChg chg="mod topLvl">
          <ac:chgData name="Yang, Shengming - ARS" userId="37bd5b25-7571-49cb-bfc8-588a18706c35" providerId="ADAL" clId="{85BC0CF0-7E1D-4348-8889-087AF0C70A0D}" dt="2020-08-03T16:55:57.238" v="5174" actId="1038"/>
          <ac:spMkLst>
            <pc:docMk/>
            <pc:sldMk cId="2734235971" sldId="264"/>
            <ac:spMk id="44" creationId="{556F8F0D-966B-41EA-826B-7B5ABC67E8BA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45" creationId="{36590566-B408-472D-ADFE-D0CD1D6CD55C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46" creationId="{06EE78B0-A2FC-4403-B091-AC54C3A7B01A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60" creationId="{B59DDE1A-B0A7-4B44-A70C-B89E5227B4D0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61" creationId="{ECB4969F-8B14-4B4B-BC04-9556CFBEF38B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62" creationId="{23ABA09E-D5AF-4BAE-95D2-23CA3E7BCC1A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63" creationId="{8FC64A59-543A-49C3-8A32-D8E7BF919C45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64" creationId="{00CB1AF1-88DB-4706-BE90-5F9B5345CB54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65" creationId="{FDA86A0B-1368-42A4-86DA-011DC4115874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66" creationId="{AA04C254-D130-433F-9093-F95363461B80}"/>
          </ac:spMkLst>
        </pc:spChg>
        <pc:spChg chg="add del mod topLvl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67" creationId="{9856E11F-5352-4B15-8CCC-248E1C83CBB7}"/>
          </ac:spMkLst>
        </pc:spChg>
        <pc:spChg chg="mod topLvl">
          <ac:chgData name="Yang, Shengming - ARS" userId="37bd5b25-7571-49cb-bfc8-588a18706c35" providerId="ADAL" clId="{85BC0CF0-7E1D-4348-8889-087AF0C70A0D}" dt="2020-08-03T17:21:20.368" v="5495" actId="6549"/>
          <ac:spMkLst>
            <pc:docMk/>
            <pc:sldMk cId="2734235971" sldId="264"/>
            <ac:spMk id="70" creationId="{BFA8DD56-57AF-4DA2-A2E3-3B182726AD89}"/>
          </ac:spMkLst>
        </pc:spChg>
        <pc:spChg chg="mod topLvl">
          <ac:chgData name="Yang, Shengming - ARS" userId="37bd5b25-7571-49cb-bfc8-588a18706c35" providerId="ADAL" clId="{85BC0CF0-7E1D-4348-8889-087AF0C70A0D}" dt="2020-07-30T20:02:52.020" v="4848" actId="1076"/>
          <ac:spMkLst>
            <pc:docMk/>
            <pc:sldMk cId="2734235971" sldId="264"/>
            <ac:spMk id="72" creationId="{AE4EF493-3C81-4190-8BB1-41414926ED5B}"/>
          </ac:spMkLst>
        </pc:spChg>
        <pc:spChg chg="mod topLvl">
          <ac:chgData name="Yang, Shengming - ARS" userId="37bd5b25-7571-49cb-bfc8-588a18706c35" providerId="ADAL" clId="{85BC0CF0-7E1D-4348-8889-087AF0C70A0D}" dt="2020-07-30T20:02:52.020" v="4848" actId="1076"/>
          <ac:spMkLst>
            <pc:docMk/>
            <pc:sldMk cId="2734235971" sldId="264"/>
            <ac:spMk id="73" creationId="{3711CEDF-20D5-441A-AB3A-605E7A16F521}"/>
          </ac:spMkLst>
        </pc:spChg>
        <pc:spChg chg="del mod topLvl">
          <ac:chgData name="Yang, Shengming - ARS" userId="37bd5b25-7571-49cb-bfc8-588a18706c35" providerId="ADAL" clId="{85BC0CF0-7E1D-4348-8889-087AF0C70A0D}" dt="2020-07-30T18:47:40.477" v="2143"/>
          <ac:spMkLst>
            <pc:docMk/>
            <pc:sldMk cId="2734235971" sldId="264"/>
            <ac:spMk id="74" creationId="{A21B9717-61A8-4770-AE4A-D27A55585894}"/>
          </ac:spMkLst>
        </pc:spChg>
        <pc:spChg chg="add mod">
          <ac:chgData name="Yang, Shengming - ARS" userId="37bd5b25-7571-49cb-bfc8-588a18706c35" providerId="ADAL" clId="{85BC0CF0-7E1D-4348-8889-087AF0C70A0D}" dt="2020-08-03T16:54:59.412" v="5100" actId="20577"/>
          <ac:spMkLst>
            <pc:docMk/>
            <pc:sldMk cId="2734235971" sldId="264"/>
            <ac:spMk id="74" creationId="{CCE365C8-F519-4D1B-990D-C8604A8E10B2}"/>
          </ac:spMkLst>
        </pc:spChg>
        <pc:spChg chg="add mod">
          <ac:chgData name="Yang, Shengming - ARS" userId="37bd5b25-7571-49cb-bfc8-588a18706c35" providerId="ADAL" clId="{85BC0CF0-7E1D-4348-8889-087AF0C70A0D}" dt="2020-08-03T16:54:46.968" v="5098" actId="20577"/>
          <ac:spMkLst>
            <pc:docMk/>
            <pc:sldMk cId="2734235971" sldId="264"/>
            <ac:spMk id="75" creationId="{2632732E-8BB0-45E5-81C7-B84B97849774}"/>
          </ac:spMkLst>
        </pc:spChg>
        <pc:spChg chg="del mod topLvl">
          <ac:chgData name="Yang, Shengming - ARS" userId="37bd5b25-7571-49cb-bfc8-588a18706c35" providerId="ADAL" clId="{85BC0CF0-7E1D-4348-8889-087AF0C70A0D}" dt="2020-07-30T18:47:42.548" v="2144" actId="478"/>
          <ac:spMkLst>
            <pc:docMk/>
            <pc:sldMk cId="2734235971" sldId="264"/>
            <ac:spMk id="75" creationId="{BF98F12A-3B63-467D-B4FF-B8DD531B4ABD}"/>
          </ac:spMkLst>
        </pc:spChg>
        <pc:spChg chg="del mod topLvl">
          <ac:chgData name="Yang, Shengming - ARS" userId="37bd5b25-7571-49cb-bfc8-588a18706c35" providerId="ADAL" clId="{85BC0CF0-7E1D-4348-8889-087AF0C70A0D}" dt="2020-07-30T18:47:42.548" v="2144" actId="478"/>
          <ac:spMkLst>
            <pc:docMk/>
            <pc:sldMk cId="2734235971" sldId="264"/>
            <ac:spMk id="76" creationId="{A154A4E8-D1F4-4B44-B71D-3D6B01FF8E97}"/>
          </ac:spMkLst>
        </pc:spChg>
        <pc:spChg chg="del mod topLvl">
          <ac:chgData name="Yang, Shengming - ARS" userId="37bd5b25-7571-49cb-bfc8-588a18706c35" providerId="ADAL" clId="{85BC0CF0-7E1D-4348-8889-087AF0C70A0D}" dt="2020-07-30T18:47:42.548" v="2144" actId="478"/>
          <ac:spMkLst>
            <pc:docMk/>
            <pc:sldMk cId="2734235971" sldId="264"/>
            <ac:spMk id="77" creationId="{EDFFFA84-9712-4E28-A2A9-18FF6BFC22BC}"/>
          </ac:spMkLst>
        </pc:spChg>
        <pc:spChg chg="del mod topLvl">
          <ac:chgData name="Yang, Shengming - ARS" userId="37bd5b25-7571-49cb-bfc8-588a18706c35" providerId="ADAL" clId="{85BC0CF0-7E1D-4348-8889-087AF0C70A0D}" dt="2020-07-30T18:47:42.548" v="2144" actId="478"/>
          <ac:spMkLst>
            <pc:docMk/>
            <pc:sldMk cId="2734235971" sldId="264"/>
            <ac:spMk id="78" creationId="{F5B62998-4DCC-4E5D-8507-C7157E8C2FEB}"/>
          </ac:spMkLst>
        </pc:spChg>
        <pc:spChg chg="del mod topLvl">
          <ac:chgData name="Yang, Shengming - ARS" userId="37bd5b25-7571-49cb-bfc8-588a18706c35" providerId="ADAL" clId="{85BC0CF0-7E1D-4348-8889-087AF0C70A0D}" dt="2020-07-30T18:49:22.136" v="2326" actId="478"/>
          <ac:spMkLst>
            <pc:docMk/>
            <pc:sldMk cId="2734235971" sldId="264"/>
            <ac:spMk id="79" creationId="{97A018CA-F999-4358-8D69-0F6F24A392B3}"/>
          </ac:spMkLst>
        </pc:spChg>
        <pc:spChg chg="del mod topLvl">
          <ac:chgData name="Yang, Shengming - ARS" userId="37bd5b25-7571-49cb-bfc8-588a18706c35" providerId="ADAL" clId="{85BC0CF0-7E1D-4348-8889-087AF0C70A0D}" dt="2020-07-30T18:47:42.548" v="2144" actId="478"/>
          <ac:spMkLst>
            <pc:docMk/>
            <pc:sldMk cId="2734235971" sldId="264"/>
            <ac:spMk id="90" creationId="{B123E1B6-9097-4111-8E88-AD02287E0DF3}"/>
          </ac:spMkLst>
        </pc:spChg>
        <pc:spChg chg="del mod topLvl">
          <ac:chgData name="Yang, Shengming - ARS" userId="37bd5b25-7571-49cb-bfc8-588a18706c35" providerId="ADAL" clId="{85BC0CF0-7E1D-4348-8889-087AF0C70A0D}" dt="2020-07-30T18:49:17.568" v="2323" actId="478"/>
          <ac:spMkLst>
            <pc:docMk/>
            <pc:sldMk cId="2734235971" sldId="264"/>
            <ac:spMk id="91" creationId="{67CDF5BD-F28A-4956-9CD9-46F542AC8C26}"/>
          </ac:spMkLst>
        </pc:spChg>
        <pc:spChg chg="del mod topLvl">
          <ac:chgData name="Yang, Shengming - ARS" userId="37bd5b25-7571-49cb-bfc8-588a18706c35" providerId="ADAL" clId="{85BC0CF0-7E1D-4348-8889-087AF0C70A0D}" dt="2020-07-30T18:50:46.195" v="2363" actId="478"/>
          <ac:spMkLst>
            <pc:docMk/>
            <pc:sldMk cId="2734235971" sldId="264"/>
            <ac:spMk id="92" creationId="{97417EE2-4688-406F-9A31-84320736D9CB}"/>
          </ac:spMkLst>
        </pc:spChg>
        <pc:spChg chg="del mod topLvl">
          <ac:chgData name="Yang, Shengming - ARS" userId="37bd5b25-7571-49cb-bfc8-588a18706c35" providerId="ADAL" clId="{85BC0CF0-7E1D-4348-8889-087AF0C70A0D}" dt="2020-07-30T18:42:56.570" v="1964" actId="478"/>
          <ac:spMkLst>
            <pc:docMk/>
            <pc:sldMk cId="2734235971" sldId="264"/>
            <ac:spMk id="93" creationId="{4DEDDE58-3C63-47E6-9681-235C684DB55C}"/>
          </ac:spMkLst>
        </pc:spChg>
        <pc:spChg chg="del mod topLvl">
          <ac:chgData name="Yang, Shengming - ARS" userId="37bd5b25-7571-49cb-bfc8-588a18706c35" providerId="ADAL" clId="{85BC0CF0-7E1D-4348-8889-087AF0C70A0D}" dt="2020-07-30T18:50:41.616" v="2361" actId="478"/>
          <ac:spMkLst>
            <pc:docMk/>
            <pc:sldMk cId="2734235971" sldId="264"/>
            <ac:spMk id="94" creationId="{CFF73DD1-1898-423B-A171-25B8E4B70BF0}"/>
          </ac:spMkLst>
        </pc:spChg>
        <pc:spChg chg="del mod topLvl">
          <ac:chgData name="Yang, Shengming - ARS" userId="37bd5b25-7571-49cb-bfc8-588a18706c35" providerId="ADAL" clId="{85BC0CF0-7E1D-4348-8889-087AF0C70A0D}" dt="2020-07-30T18:50:43.994" v="2362" actId="478"/>
          <ac:spMkLst>
            <pc:docMk/>
            <pc:sldMk cId="2734235971" sldId="264"/>
            <ac:spMk id="95" creationId="{8086F91C-E5A6-4B49-9DF3-3F0A3FADCFAD}"/>
          </ac:spMkLst>
        </pc:spChg>
        <pc:spChg chg="mod topLvl">
          <ac:chgData name="Yang, Shengming - ARS" userId="37bd5b25-7571-49cb-bfc8-588a18706c35" providerId="ADAL" clId="{85BC0CF0-7E1D-4348-8889-087AF0C70A0D}" dt="2020-07-30T20:02:52.020" v="4848" actId="1076"/>
          <ac:spMkLst>
            <pc:docMk/>
            <pc:sldMk cId="2734235971" sldId="264"/>
            <ac:spMk id="97" creationId="{ABD452AA-D17B-4568-A54C-A790E7A630D1}"/>
          </ac:spMkLst>
        </pc:spChg>
        <pc:spChg chg="del mod topLvl">
          <ac:chgData name="Yang, Shengming - ARS" userId="37bd5b25-7571-49cb-bfc8-588a18706c35" providerId="ADAL" clId="{85BC0CF0-7E1D-4348-8889-087AF0C70A0D}" dt="2020-07-30T18:49:20.419" v="2325" actId="478"/>
          <ac:spMkLst>
            <pc:docMk/>
            <pc:sldMk cId="2734235971" sldId="264"/>
            <ac:spMk id="98" creationId="{9CD2B96D-4F97-4F32-85AA-D5594FA73362}"/>
          </ac:spMkLst>
        </pc:spChg>
        <pc:spChg chg="del mod topLvl">
          <ac:chgData name="Yang, Shengming - ARS" userId="37bd5b25-7571-49cb-bfc8-588a18706c35" providerId="ADAL" clId="{85BC0CF0-7E1D-4348-8889-087AF0C70A0D}" dt="2020-07-30T18:49:18.345" v="2324" actId="478"/>
          <ac:spMkLst>
            <pc:docMk/>
            <pc:sldMk cId="2734235971" sldId="264"/>
            <ac:spMk id="99" creationId="{13B9BCFA-44DA-4F23-973D-6B2898643D98}"/>
          </ac:spMkLst>
        </pc:spChg>
        <pc:spChg chg="del mod topLvl">
          <ac:chgData name="Yang, Shengming - ARS" userId="37bd5b25-7571-49cb-bfc8-588a18706c35" providerId="ADAL" clId="{85BC0CF0-7E1D-4348-8889-087AF0C70A0D}" dt="2020-07-30T18:50:39.370" v="2360" actId="478"/>
          <ac:spMkLst>
            <pc:docMk/>
            <pc:sldMk cId="2734235971" sldId="264"/>
            <ac:spMk id="100" creationId="{510826D0-33F0-46BA-ADE2-6FB3563D9620}"/>
          </ac:spMkLst>
        </pc:spChg>
        <pc:spChg chg="del mod topLvl">
          <ac:chgData name="Yang, Shengming - ARS" userId="37bd5b25-7571-49cb-bfc8-588a18706c35" providerId="ADAL" clId="{85BC0CF0-7E1D-4348-8889-087AF0C70A0D}" dt="2020-07-30T18:49:27.651" v="2327" actId="478"/>
          <ac:spMkLst>
            <pc:docMk/>
            <pc:sldMk cId="2734235971" sldId="264"/>
            <ac:spMk id="102" creationId="{B38F57E1-F9A5-450A-9390-EC6A10ADAD8A}"/>
          </ac:spMkLst>
        </pc:spChg>
        <pc:spChg chg="del mod topLvl">
          <ac:chgData name="Yang, Shengming - ARS" userId="37bd5b25-7571-49cb-bfc8-588a18706c35" providerId="ADAL" clId="{85BC0CF0-7E1D-4348-8889-087AF0C70A0D}" dt="2020-07-30T18:49:29.991" v="2328" actId="478"/>
          <ac:spMkLst>
            <pc:docMk/>
            <pc:sldMk cId="2734235971" sldId="264"/>
            <ac:spMk id="103" creationId="{5B75D122-B275-4055-9C26-C14514864F4F}"/>
          </ac:spMkLst>
        </pc:spChg>
        <pc:spChg chg="add mod">
          <ac:chgData name="Yang, Shengming - ARS" userId="37bd5b25-7571-49cb-bfc8-588a18706c35" providerId="ADAL" clId="{85BC0CF0-7E1D-4348-8889-087AF0C70A0D}" dt="2020-08-03T17:04:07.007" v="5297" actId="1076"/>
          <ac:spMkLst>
            <pc:docMk/>
            <pc:sldMk cId="2734235971" sldId="264"/>
            <ac:spMk id="104" creationId="{DEA88C7E-59E2-4D09-AC9D-A567ED191197}"/>
          </ac:spMkLst>
        </pc:spChg>
        <pc:spChg chg="add mod">
          <ac:chgData name="Yang, Shengming - ARS" userId="37bd5b25-7571-49cb-bfc8-588a18706c35" providerId="ADAL" clId="{85BC0CF0-7E1D-4348-8889-087AF0C70A0D}" dt="2020-08-03T17:04:07.007" v="5297" actId="1076"/>
          <ac:spMkLst>
            <pc:docMk/>
            <pc:sldMk cId="2734235971" sldId="264"/>
            <ac:spMk id="105" creationId="{2F83E271-E7C1-4E05-9ABE-68A6CDE8E761}"/>
          </ac:spMkLst>
        </pc:spChg>
        <pc:spChg chg="add mod">
          <ac:chgData name="Yang, Shengming - ARS" userId="37bd5b25-7571-49cb-bfc8-588a18706c35" providerId="ADAL" clId="{85BC0CF0-7E1D-4348-8889-087AF0C70A0D}" dt="2020-08-03T17:03:36.774" v="5284" actId="1076"/>
          <ac:spMkLst>
            <pc:docMk/>
            <pc:sldMk cId="2734235971" sldId="264"/>
            <ac:spMk id="106" creationId="{58A55DFF-8326-4687-8C44-FA8C59D37639}"/>
          </ac:spMkLst>
        </pc:spChg>
        <pc:spChg chg="add del mod">
          <ac:chgData name="Yang, Shengming - ARS" userId="37bd5b25-7571-49cb-bfc8-588a18706c35" providerId="ADAL" clId="{85BC0CF0-7E1D-4348-8889-087AF0C70A0D}" dt="2020-07-30T19:54:15.846" v="4414" actId="478"/>
          <ac:spMkLst>
            <pc:docMk/>
            <pc:sldMk cId="2734235971" sldId="264"/>
            <ac:spMk id="109" creationId="{1304E07F-9954-4F8E-93CB-46D92A25FFEC}"/>
          </ac:spMkLst>
        </pc:spChg>
        <pc:spChg chg="add del mod">
          <ac:chgData name="Yang, Shengming - ARS" userId="37bd5b25-7571-49cb-bfc8-588a18706c35" providerId="ADAL" clId="{85BC0CF0-7E1D-4348-8889-087AF0C70A0D}" dt="2020-07-30T18:59:33.671" v="2522" actId="478"/>
          <ac:spMkLst>
            <pc:docMk/>
            <pc:sldMk cId="2734235971" sldId="264"/>
            <ac:spMk id="110" creationId="{3D9F3BB9-1FE9-4597-B110-1DA9BCDE52EF}"/>
          </ac:spMkLst>
        </pc:spChg>
        <pc:spChg chg="add del mod">
          <ac:chgData name="Yang, Shengming - ARS" userId="37bd5b25-7571-49cb-bfc8-588a18706c35" providerId="ADAL" clId="{85BC0CF0-7E1D-4348-8889-087AF0C70A0D}" dt="2020-07-30T19:54:07.954" v="4412" actId="478"/>
          <ac:spMkLst>
            <pc:docMk/>
            <pc:sldMk cId="2734235971" sldId="264"/>
            <ac:spMk id="111" creationId="{2BE4E739-89D6-4160-9F19-11E2B3D6B0FE}"/>
          </ac:spMkLst>
        </pc:spChg>
        <pc:spChg chg="add del mod">
          <ac:chgData name="Yang, Shengming - ARS" userId="37bd5b25-7571-49cb-bfc8-588a18706c35" providerId="ADAL" clId="{85BC0CF0-7E1D-4348-8889-087AF0C70A0D}" dt="2020-07-30T19:19:27.303" v="3027" actId="478"/>
          <ac:spMkLst>
            <pc:docMk/>
            <pc:sldMk cId="2734235971" sldId="264"/>
            <ac:spMk id="137" creationId="{4EB35FFC-314C-411F-80B1-5AFA603A5607}"/>
          </ac:spMkLst>
        </pc:spChg>
        <pc:spChg chg="add mod">
          <ac:chgData name="Yang, Shengming - ARS" userId="37bd5b25-7571-49cb-bfc8-588a18706c35" providerId="ADAL" clId="{85BC0CF0-7E1D-4348-8889-087AF0C70A0D}" dt="2020-07-30T20:02:52.020" v="4848" actId="1076"/>
          <ac:spMkLst>
            <pc:docMk/>
            <pc:sldMk cId="2734235971" sldId="264"/>
            <ac:spMk id="142" creationId="{2BDCC5EF-7869-4CFE-BAA7-E165A9A7AA72}"/>
          </ac:spMkLst>
        </pc:spChg>
        <pc:spChg chg="add del mod">
          <ac:chgData name="Yang, Shengming - ARS" userId="37bd5b25-7571-49cb-bfc8-588a18706c35" providerId="ADAL" clId="{85BC0CF0-7E1D-4348-8889-087AF0C70A0D}" dt="2020-07-30T19:52:43.975" v="4400" actId="478"/>
          <ac:spMkLst>
            <pc:docMk/>
            <pc:sldMk cId="2734235971" sldId="264"/>
            <ac:spMk id="152" creationId="{F141DAF4-3E87-4E0D-A1E0-0EE006894412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58" creationId="{E58E13FE-4079-4358-BFBF-2F070DDD46F6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59" creationId="{B51D4A9B-5DB3-4D4A-8831-2DFED4D9E1E5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60" creationId="{A9974E6B-AE1C-4780-8AC6-C7B624C5723D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61" creationId="{DCC3EC09-FC20-4EF5-A1B6-376ACE8C1DF3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62" creationId="{E01B59AB-2233-4DAD-8305-E3AAE1E2A26C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63" creationId="{69E85FEE-B6D9-4923-BF76-DEB81F1A2CD6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64" creationId="{BF75261C-037B-4680-AF29-FFB0C859BB5C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65" creationId="{D133BC39-F195-43C7-9E5F-D984CB421BD1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66" creationId="{63C7B812-D87F-47A7-A507-B6EA4F9BAF19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67" creationId="{9C50A132-F76B-4A2B-845D-A0399A09780A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68" creationId="{CB84B984-F7EB-486C-9385-F6EDEE1F6590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69" creationId="{DAFFD1D2-21E4-4C05-AB4B-C69F7437CF19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70" creationId="{99C0DC70-55AA-45D8-B114-813A9D17AD32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71" creationId="{2EB50DCF-2C4C-44CC-8736-5B4205BEAA2F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72" creationId="{102927DB-9A01-48D2-B9D8-A7D06890D399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74" creationId="{3016F35A-2559-4423-9F10-DF5D081B6438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75" creationId="{1243FA47-6C86-42B4-98E8-87283299EE8B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76" creationId="{B7B2CE59-EE51-4E62-A474-483275225435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77" creationId="{B9C3E25B-D7AB-4CFF-949B-450339277067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78" creationId="{05288401-4975-4080-82EB-928D20139B34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79" creationId="{DB4CEAFF-F446-4186-8554-ED9C47F7A80B}"/>
          </ac:spMkLst>
        </pc:spChg>
        <pc:spChg chg="add del mod">
          <ac:chgData name="Yang, Shengming - ARS" userId="37bd5b25-7571-49cb-bfc8-588a18706c35" providerId="ADAL" clId="{85BC0CF0-7E1D-4348-8889-087AF0C70A0D}" dt="2020-07-30T19:54:00.731" v="4410"/>
          <ac:spMkLst>
            <pc:docMk/>
            <pc:sldMk cId="2734235971" sldId="264"/>
            <ac:spMk id="180" creationId="{643BCB90-1C32-4DCF-A2B0-C5A3370CC314}"/>
          </ac:spMkLst>
        </pc:spChg>
        <pc:spChg chg="add del mod">
          <ac:chgData name="Yang, Shengming - ARS" userId="37bd5b25-7571-49cb-bfc8-588a18706c35" providerId="ADAL" clId="{85BC0CF0-7E1D-4348-8889-087AF0C70A0D}" dt="2020-07-30T20:00:45.067" v="4747" actId="478"/>
          <ac:spMkLst>
            <pc:docMk/>
            <pc:sldMk cId="2734235971" sldId="264"/>
            <ac:spMk id="187" creationId="{146B095B-2369-40EF-B16A-46BEB69CDD5F}"/>
          </ac:spMkLst>
        </pc:spChg>
        <pc:spChg chg="add del mod">
          <ac:chgData name="Yang, Shengming - ARS" userId="37bd5b25-7571-49cb-bfc8-588a18706c35" providerId="ADAL" clId="{85BC0CF0-7E1D-4348-8889-087AF0C70A0D}" dt="2020-07-30T19:56:44.377" v="4581" actId="478"/>
          <ac:spMkLst>
            <pc:docMk/>
            <pc:sldMk cId="2734235971" sldId="264"/>
            <ac:spMk id="188" creationId="{1B22A5B4-B1DD-487D-840F-360FB42329FC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89" creationId="{267A5856-C254-49FB-86AA-EE165CCE7F97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90" creationId="{961DD5C2-0ED7-4270-BFEF-42AE13285510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91" creationId="{4EF4402A-5E49-49C8-9BED-42D34C2A4888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92" creationId="{FD9D1526-771A-4945-8267-B63A2B7419F7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93" creationId="{8B23E80C-FB12-444D-B51C-91DCB1C74462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94" creationId="{77AACBA6-9B5D-4C8E-9290-9FF25E921CBA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95" creationId="{1FE98E21-2AA6-43E1-9029-632160343A73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96" creationId="{AA7CD446-29D1-4653-9B99-DA326A19AEAD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97" creationId="{EE98058E-E222-4728-B096-208450F0A6C7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198" creationId="{9DC27EE0-BA3B-40C5-8C63-5B41BFC18387}"/>
          </ac:spMkLst>
        </pc:spChg>
        <pc:spChg chg="add mod">
          <ac:chgData name="Yang, Shengming - ARS" userId="37bd5b25-7571-49cb-bfc8-588a18706c35" providerId="ADAL" clId="{85BC0CF0-7E1D-4348-8889-087AF0C70A0D}" dt="2020-08-03T17:16:08.624" v="5485" actId="1037"/>
          <ac:spMkLst>
            <pc:docMk/>
            <pc:sldMk cId="2734235971" sldId="264"/>
            <ac:spMk id="199" creationId="{586C14FF-C0F6-41DA-A0C8-B5AEF25496F8}"/>
          </ac:spMkLst>
        </pc:spChg>
        <pc:spChg chg="add del mod">
          <ac:chgData name="Yang, Shengming - ARS" userId="37bd5b25-7571-49cb-bfc8-588a18706c35" providerId="ADAL" clId="{85BC0CF0-7E1D-4348-8889-087AF0C70A0D}" dt="2020-07-30T20:00:45.067" v="4747" actId="478"/>
          <ac:spMkLst>
            <pc:docMk/>
            <pc:sldMk cId="2734235971" sldId="264"/>
            <ac:spMk id="200" creationId="{1DCC5142-504E-4FFA-AA22-59F2333CA971}"/>
          </ac:spMkLst>
        </pc:spChg>
        <pc:spChg chg="add del mod">
          <ac:chgData name="Yang, Shengming - ARS" userId="37bd5b25-7571-49cb-bfc8-588a18706c35" providerId="ADAL" clId="{85BC0CF0-7E1D-4348-8889-087AF0C70A0D}" dt="2020-07-30T20:02:44.120" v="4832" actId="478"/>
          <ac:spMkLst>
            <pc:docMk/>
            <pc:sldMk cId="2734235971" sldId="264"/>
            <ac:spMk id="202" creationId="{64D1448E-3F5D-4754-819F-C82035AB5B3A}"/>
          </ac:spMkLst>
        </pc:spChg>
        <pc:spChg chg="add mod">
          <ac:chgData name="Yang, Shengming - ARS" userId="37bd5b25-7571-49cb-bfc8-588a18706c35" providerId="ADAL" clId="{85BC0CF0-7E1D-4348-8889-087AF0C70A0D}" dt="2020-07-30T20:02:52.020" v="4848" actId="1076"/>
          <ac:spMkLst>
            <pc:docMk/>
            <pc:sldMk cId="2734235971" sldId="264"/>
            <ac:spMk id="203" creationId="{7BA8E129-CD42-4320-9B8F-8FFE7BD5D466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204" creationId="{1ACE31BC-69FA-445C-B116-25ECFBD2E26E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205" creationId="{03D39876-5677-4914-A488-57D2B3778831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206" creationId="{A4F9147F-D96F-4916-A57E-FC5656A597A8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207" creationId="{690BD4D4-4641-4164-91D1-0C3F9F684949}"/>
          </ac:spMkLst>
        </pc:spChg>
        <pc:spChg chg="add mod">
          <ac:chgData name="Yang, Shengming - ARS" userId="37bd5b25-7571-49cb-bfc8-588a18706c35" providerId="ADAL" clId="{85BC0CF0-7E1D-4348-8889-087AF0C70A0D}" dt="2020-08-03T16:56:10.208" v="5180" actId="1035"/>
          <ac:spMkLst>
            <pc:docMk/>
            <pc:sldMk cId="2734235971" sldId="264"/>
            <ac:spMk id="208" creationId="{5AC8E4F3-7BFE-42AC-A39F-84DEB84B0B5E}"/>
          </ac:spMkLst>
        </pc:spChg>
        <pc:spChg chg="add mod">
          <ac:chgData name="Yang, Shengming - ARS" userId="37bd5b25-7571-49cb-bfc8-588a18706c35" providerId="ADAL" clId="{85BC0CF0-7E1D-4348-8889-087AF0C70A0D}" dt="2020-08-03T18:43:49.573" v="6488" actId="20577"/>
          <ac:spMkLst>
            <pc:docMk/>
            <pc:sldMk cId="2734235971" sldId="264"/>
            <ac:spMk id="212" creationId="{B9630460-1AF4-4B17-8433-AB940629308D}"/>
          </ac:spMkLst>
        </pc:spChg>
        <pc:spChg chg="add mod">
          <ac:chgData name="Yang, Shengming - ARS" userId="37bd5b25-7571-49cb-bfc8-588a18706c35" providerId="ADAL" clId="{85BC0CF0-7E1D-4348-8889-087AF0C70A0D}" dt="2020-08-03T16:57:07.489" v="5211" actId="1076"/>
          <ac:spMkLst>
            <pc:docMk/>
            <pc:sldMk cId="2734235971" sldId="264"/>
            <ac:spMk id="216" creationId="{8F6BBC4D-A34A-4A5F-B028-07BCBDC3E0D8}"/>
          </ac:spMkLst>
        </pc:spChg>
        <pc:grpChg chg="add del mod">
          <ac:chgData name="Yang, Shengming - ARS" userId="37bd5b25-7571-49cb-bfc8-588a18706c35" providerId="ADAL" clId="{85BC0CF0-7E1D-4348-8889-087AF0C70A0D}" dt="2020-07-30T19:08:16.846" v="2806" actId="165"/>
          <ac:grpSpMkLst>
            <pc:docMk/>
            <pc:sldMk cId="2734235971" sldId="264"/>
            <ac:grpSpMk id="38" creationId="{92790961-B470-4349-A84F-108E6B2789A0}"/>
          </ac:grpSpMkLst>
        </pc:grpChg>
        <pc:grpChg chg="add del mod">
          <ac:chgData name="Yang, Shengming - ARS" userId="37bd5b25-7571-49cb-bfc8-588a18706c35" providerId="ADAL" clId="{85BC0CF0-7E1D-4348-8889-087AF0C70A0D}" dt="2020-07-30T18:37:11.992" v="1652" actId="165"/>
          <ac:grpSpMkLst>
            <pc:docMk/>
            <pc:sldMk cId="2734235971" sldId="264"/>
            <ac:grpSpMk id="71" creationId="{1D519C8A-D576-4752-8765-DA5CFA03F71B}"/>
          </ac:grpSpMkLst>
        </pc:grpChg>
        <pc:picChg chg="add del mod modCrop">
          <ac:chgData name="Yang, Shengming - ARS" userId="37bd5b25-7571-49cb-bfc8-588a18706c35" providerId="ADAL" clId="{85BC0CF0-7E1D-4348-8889-087AF0C70A0D}" dt="2020-07-30T19:08:27.227" v="2809" actId="478"/>
          <ac:picMkLst>
            <pc:docMk/>
            <pc:sldMk cId="2734235971" sldId="264"/>
            <ac:picMk id="4" creationId="{0AA54082-F023-495C-A9EA-02DACF49ED94}"/>
          </ac:picMkLst>
        </pc:picChg>
        <pc:cxnChg chg="add mod">
          <ac:chgData name="Yang, Shengming - ARS" userId="37bd5b25-7571-49cb-bfc8-588a18706c35" providerId="ADAL" clId="{85BC0CF0-7E1D-4348-8889-087AF0C70A0D}" dt="2020-08-03T16:56:36.108" v="5207" actId="14100"/>
          <ac:cxnSpMkLst>
            <pc:docMk/>
            <pc:sldMk cId="2734235971" sldId="264"/>
            <ac:cxnSpMk id="7" creationId="{4B700E74-61F1-48D0-AC8E-2E92CE359201}"/>
          </ac:cxnSpMkLst>
        </pc:cxnChg>
        <pc:cxnChg chg="add mod">
          <ac:chgData name="Yang, Shengming - ARS" userId="37bd5b25-7571-49cb-bfc8-588a18706c35" providerId="ADAL" clId="{85BC0CF0-7E1D-4348-8889-087AF0C70A0D}" dt="2020-08-03T16:55:24.629" v="5131" actId="1038"/>
          <ac:cxnSpMkLst>
            <pc:docMk/>
            <pc:sldMk cId="2734235971" sldId="264"/>
            <ac:cxnSpMk id="8" creationId="{7C5DFD91-017B-477B-AC2E-A52E9B41F113}"/>
          </ac:cxnSpMkLst>
        </pc:cxnChg>
        <pc:cxnChg chg="add del mod">
          <ac:chgData name="Yang, Shengming - ARS" userId="37bd5b25-7571-49cb-bfc8-588a18706c35" providerId="ADAL" clId="{85BC0CF0-7E1D-4348-8889-087AF0C70A0D}" dt="2020-08-03T16:56:10.208" v="5180" actId="1035"/>
          <ac:cxnSpMkLst>
            <pc:docMk/>
            <pc:sldMk cId="2734235971" sldId="264"/>
            <ac:cxnSpMk id="10" creationId="{70027777-5D30-4587-9EDB-E3BB363DF87B}"/>
          </ac:cxnSpMkLst>
        </pc:cxnChg>
        <pc:cxnChg chg="add del mod">
          <ac:chgData name="Yang, Shengming - ARS" userId="37bd5b25-7571-49cb-bfc8-588a18706c35" providerId="ADAL" clId="{85BC0CF0-7E1D-4348-8889-087AF0C70A0D}" dt="2020-08-03T16:56:10.208" v="5180" actId="1035"/>
          <ac:cxnSpMkLst>
            <pc:docMk/>
            <pc:sldMk cId="2734235971" sldId="264"/>
            <ac:cxnSpMk id="11" creationId="{95C9B339-DEDD-477A-AC6E-3D1BFB9AF9AD}"/>
          </ac:cxnSpMkLst>
        </pc:cxnChg>
        <pc:cxnChg chg="add del mod">
          <ac:chgData name="Yang, Shengming - ARS" userId="37bd5b25-7571-49cb-bfc8-588a18706c35" providerId="ADAL" clId="{85BC0CF0-7E1D-4348-8889-087AF0C70A0D}" dt="2020-07-30T19:55:46.309" v="4524" actId="478"/>
          <ac:cxnSpMkLst>
            <pc:docMk/>
            <pc:sldMk cId="2734235971" sldId="264"/>
            <ac:cxnSpMk id="12" creationId="{49443C8F-8F16-40CD-B24B-95D359851BF1}"/>
          </ac:cxnSpMkLst>
        </pc:cxnChg>
        <pc:cxnChg chg="add del mod">
          <ac:chgData name="Yang, Shengming - ARS" userId="37bd5b25-7571-49cb-bfc8-588a18706c35" providerId="ADAL" clId="{85BC0CF0-7E1D-4348-8889-087AF0C70A0D}" dt="2020-07-30T19:56:08.565" v="4528" actId="478"/>
          <ac:cxnSpMkLst>
            <pc:docMk/>
            <pc:sldMk cId="2734235971" sldId="264"/>
            <ac:cxnSpMk id="13" creationId="{E6397608-A325-45E6-810B-8D8E8AD5388F}"/>
          </ac:cxnSpMkLst>
        </pc:cxnChg>
        <pc:cxnChg chg="add del mod">
          <ac:chgData name="Yang, Shengming - ARS" userId="37bd5b25-7571-49cb-bfc8-588a18706c35" providerId="ADAL" clId="{85BC0CF0-7E1D-4348-8889-087AF0C70A0D}" dt="2020-08-03T16:56:10.208" v="5180" actId="1035"/>
          <ac:cxnSpMkLst>
            <pc:docMk/>
            <pc:sldMk cId="2734235971" sldId="264"/>
            <ac:cxnSpMk id="14" creationId="{FB126CCD-E583-4922-AC29-955B4371AD9A}"/>
          </ac:cxnSpMkLst>
        </pc:cxnChg>
        <pc:cxnChg chg="add del mod">
          <ac:chgData name="Yang, Shengming - ARS" userId="37bd5b25-7571-49cb-bfc8-588a18706c35" providerId="ADAL" clId="{85BC0CF0-7E1D-4348-8889-087AF0C70A0D}" dt="2020-08-03T16:56:10.208" v="5180" actId="1035"/>
          <ac:cxnSpMkLst>
            <pc:docMk/>
            <pc:sldMk cId="2734235971" sldId="264"/>
            <ac:cxnSpMk id="34" creationId="{B6FEE50B-7BBB-4391-BB72-ACD491463C43}"/>
          </ac:cxnSpMkLst>
        </pc:cxnChg>
        <pc:cxnChg chg="mod topLvl">
          <ac:chgData name="Yang, Shengming - ARS" userId="37bd5b25-7571-49cb-bfc8-588a18706c35" providerId="ADAL" clId="{85BC0CF0-7E1D-4348-8889-087AF0C70A0D}" dt="2020-08-03T16:55:24.629" v="5131" actId="1038"/>
          <ac:cxnSpMkLst>
            <pc:docMk/>
            <pc:sldMk cId="2734235971" sldId="264"/>
            <ac:cxnSpMk id="47" creationId="{FAB4DD14-3642-406F-A5B6-C770822BBD47}"/>
          </ac:cxnSpMkLst>
        </pc:cxnChg>
        <pc:cxnChg chg="mod topLvl">
          <ac:chgData name="Yang, Shengming - ARS" userId="37bd5b25-7571-49cb-bfc8-588a18706c35" providerId="ADAL" clId="{85BC0CF0-7E1D-4348-8889-087AF0C70A0D}" dt="2020-08-03T16:55:24.629" v="5131" actId="1038"/>
          <ac:cxnSpMkLst>
            <pc:docMk/>
            <pc:sldMk cId="2734235971" sldId="264"/>
            <ac:cxnSpMk id="48" creationId="{DE432C94-8533-4E9A-B0B9-097BEC86210B}"/>
          </ac:cxnSpMkLst>
        </pc:cxnChg>
        <pc:cxnChg chg="del mod topLvl">
          <ac:chgData name="Yang, Shengming - ARS" userId="37bd5b25-7571-49cb-bfc8-588a18706c35" providerId="ADAL" clId="{85BC0CF0-7E1D-4348-8889-087AF0C70A0D}" dt="2020-07-30T19:52:50.631" v="4401" actId="478"/>
          <ac:cxnSpMkLst>
            <pc:docMk/>
            <pc:sldMk cId="2734235971" sldId="264"/>
            <ac:cxnSpMk id="49" creationId="{D4FB3A3C-1169-4DF9-A5B9-89FDA553ED23}"/>
          </ac:cxnSpMkLst>
        </pc:cxnChg>
        <pc:cxnChg chg="mod topLvl">
          <ac:chgData name="Yang, Shengming - ARS" userId="37bd5b25-7571-49cb-bfc8-588a18706c35" providerId="ADAL" clId="{85BC0CF0-7E1D-4348-8889-087AF0C70A0D}" dt="2020-08-03T16:55:24.629" v="5131" actId="1038"/>
          <ac:cxnSpMkLst>
            <pc:docMk/>
            <pc:sldMk cId="2734235971" sldId="264"/>
            <ac:cxnSpMk id="50" creationId="{5E8562FD-11AB-49E5-8AB8-4663EDFE816C}"/>
          </ac:cxnSpMkLst>
        </pc:cxnChg>
        <pc:cxnChg chg="del mod topLvl">
          <ac:chgData name="Yang, Shengming - ARS" userId="37bd5b25-7571-49cb-bfc8-588a18706c35" providerId="ADAL" clId="{85BC0CF0-7E1D-4348-8889-087AF0C70A0D}" dt="2020-07-30T19:52:50.631" v="4401" actId="478"/>
          <ac:cxnSpMkLst>
            <pc:docMk/>
            <pc:sldMk cId="2734235971" sldId="264"/>
            <ac:cxnSpMk id="51" creationId="{C472658B-46A8-47FD-8E00-9F32204E70DB}"/>
          </ac:cxnSpMkLst>
        </pc:cxnChg>
        <pc:cxnChg chg="mod topLvl">
          <ac:chgData name="Yang, Shengming - ARS" userId="37bd5b25-7571-49cb-bfc8-588a18706c35" providerId="ADAL" clId="{85BC0CF0-7E1D-4348-8889-087AF0C70A0D}" dt="2020-08-03T16:55:24.629" v="5131" actId="1038"/>
          <ac:cxnSpMkLst>
            <pc:docMk/>
            <pc:sldMk cId="2734235971" sldId="264"/>
            <ac:cxnSpMk id="52" creationId="{323DD9C5-5EE0-4DDF-BC63-859766CB637D}"/>
          </ac:cxnSpMkLst>
        </pc:cxnChg>
        <pc:cxnChg chg="mod topLvl">
          <ac:chgData name="Yang, Shengming - ARS" userId="37bd5b25-7571-49cb-bfc8-588a18706c35" providerId="ADAL" clId="{85BC0CF0-7E1D-4348-8889-087AF0C70A0D}" dt="2020-08-03T16:55:24.629" v="5131" actId="1038"/>
          <ac:cxnSpMkLst>
            <pc:docMk/>
            <pc:sldMk cId="2734235971" sldId="264"/>
            <ac:cxnSpMk id="53" creationId="{7D63AEEC-1AE6-4B63-A6D5-21B853A8034C}"/>
          </ac:cxnSpMkLst>
        </pc:cxnChg>
        <pc:cxnChg chg="mod topLvl">
          <ac:chgData name="Yang, Shengming - ARS" userId="37bd5b25-7571-49cb-bfc8-588a18706c35" providerId="ADAL" clId="{85BC0CF0-7E1D-4348-8889-087AF0C70A0D}" dt="2020-07-30T20:02:52.020" v="4848" actId="1076"/>
          <ac:cxnSpMkLst>
            <pc:docMk/>
            <pc:sldMk cId="2734235971" sldId="264"/>
            <ac:cxnSpMk id="54" creationId="{A14BAC0F-B5A4-4BB1-9EEB-919CC4C67502}"/>
          </ac:cxnSpMkLst>
        </pc:cxnChg>
        <pc:cxnChg chg="del mod topLvl">
          <ac:chgData name="Yang, Shengming - ARS" userId="37bd5b25-7571-49cb-bfc8-588a18706c35" providerId="ADAL" clId="{85BC0CF0-7E1D-4348-8889-087AF0C70A0D}" dt="2020-07-30T19:52:50.631" v="4401" actId="478"/>
          <ac:cxnSpMkLst>
            <pc:docMk/>
            <pc:sldMk cId="2734235971" sldId="264"/>
            <ac:cxnSpMk id="55" creationId="{C03AB57F-5743-4AC2-B9BC-26E804B24FB7}"/>
          </ac:cxnSpMkLst>
        </pc:cxnChg>
        <pc:cxnChg chg="del mod topLvl">
          <ac:chgData name="Yang, Shengming - ARS" userId="37bd5b25-7571-49cb-bfc8-588a18706c35" providerId="ADAL" clId="{85BC0CF0-7E1D-4348-8889-087AF0C70A0D}" dt="2020-07-30T19:52:50.631" v="4401" actId="478"/>
          <ac:cxnSpMkLst>
            <pc:docMk/>
            <pc:sldMk cId="2734235971" sldId="264"/>
            <ac:cxnSpMk id="56" creationId="{C116BB93-4EA9-404C-A766-65E68CC5EC51}"/>
          </ac:cxnSpMkLst>
        </pc:cxnChg>
        <pc:cxnChg chg="del mod topLvl">
          <ac:chgData name="Yang, Shengming - ARS" userId="37bd5b25-7571-49cb-bfc8-588a18706c35" providerId="ADAL" clId="{85BC0CF0-7E1D-4348-8889-087AF0C70A0D}" dt="2020-07-30T19:52:50.631" v="4401" actId="478"/>
          <ac:cxnSpMkLst>
            <pc:docMk/>
            <pc:sldMk cId="2734235971" sldId="264"/>
            <ac:cxnSpMk id="57" creationId="{14E1F8A2-4282-41E3-A9AE-72430040EB26}"/>
          </ac:cxnSpMkLst>
        </pc:cxnChg>
        <pc:cxnChg chg="del mod topLvl">
          <ac:chgData name="Yang, Shengming - ARS" userId="37bd5b25-7571-49cb-bfc8-588a18706c35" providerId="ADAL" clId="{85BC0CF0-7E1D-4348-8889-087AF0C70A0D}" dt="2020-07-30T19:52:50.631" v="4401" actId="478"/>
          <ac:cxnSpMkLst>
            <pc:docMk/>
            <pc:sldMk cId="2734235971" sldId="264"/>
            <ac:cxnSpMk id="58" creationId="{535ADD98-79B2-4FBB-AAB6-979DBFD3B0A2}"/>
          </ac:cxnSpMkLst>
        </pc:cxnChg>
        <pc:cxnChg chg="del mod topLvl">
          <ac:chgData name="Yang, Shengming - ARS" userId="37bd5b25-7571-49cb-bfc8-588a18706c35" providerId="ADAL" clId="{85BC0CF0-7E1D-4348-8889-087AF0C70A0D}" dt="2020-07-30T19:52:50.631" v="4401" actId="478"/>
          <ac:cxnSpMkLst>
            <pc:docMk/>
            <pc:sldMk cId="2734235971" sldId="264"/>
            <ac:cxnSpMk id="59" creationId="{403C4205-F570-4170-A042-C15BBA45C7E2}"/>
          </ac:cxnSpMkLst>
        </pc:cxnChg>
        <pc:cxnChg chg="mod topLvl">
          <ac:chgData name="Yang, Shengming - ARS" userId="37bd5b25-7571-49cb-bfc8-588a18706c35" providerId="ADAL" clId="{85BC0CF0-7E1D-4348-8889-087AF0C70A0D}" dt="2020-08-03T17:20:57.740" v="5489" actId="1038"/>
          <ac:cxnSpMkLst>
            <pc:docMk/>
            <pc:sldMk cId="2734235971" sldId="264"/>
            <ac:cxnSpMk id="68" creationId="{4F6635A9-AC40-4315-95FA-DCEB763692BF}"/>
          </ac:cxnSpMkLst>
        </pc:cxnChg>
        <pc:cxnChg chg="mod topLvl">
          <ac:chgData name="Yang, Shengming - ARS" userId="37bd5b25-7571-49cb-bfc8-588a18706c35" providerId="ADAL" clId="{85BC0CF0-7E1D-4348-8889-087AF0C70A0D}" dt="2020-08-03T17:21:04.972" v="5491" actId="1037"/>
          <ac:cxnSpMkLst>
            <pc:docMk/>
            <pc:sldMk cId="2734235971" sldId="264"/>
            <ac:cxnSpMk id="69" creationId="{FAA517CF-B9D4-47ED-84A3-24A31E052B86}"/>
          </ac:cxnSpMkLst>
        </pc:cxnChg>
        <pc:cxnChg chg="mod topLvl">
          <ac:chgData name="Yang, Shengming - ARS" userId="37bd5b25-7571-49cb-bfc8-588a18706c35" providerId="ADAL" clId="{85BC0CF0-7E1D-4348-8889-087AF0C70A0D}" dt="2020-07-30T20:02:52.020" v="4848" actId="1076"/>
          <ac:cxnSpMkLst>
            <pc:docMk/>
            <pc:sldMk cId="2734235971" sldId="264"/>
            <ac:cxnSpMk id="80" creationId="{5E80B521-D156-40D2-B97E-C278C5379483}"/>
          </ac:cxnSpMkLst>
        </pc:cxnChg>
        <pc:cxnChg chg="mod topLvl">
          <ac:chgData name="Yang, Shengming - ARS" userId="37bd5b25-7571-49cb-bfc8-588a18706c35" providerId="ADAL" clId="{85BC0CF0-7E1D-4348-8889-087AF0C70A0D}" dt="2020-07-30T20:02:52.020" v="4848" actId="1076"/>
          <ac:cxnSpMkLst>
            <pc:docMk/>
            <pc:sldMk cId="2734235971" sldId="264"/>
            <ac:cxnSpMk id="81" creationId="{1228CFFC-3E7E-455C-803C-0A7C07719E09}"/>
          </ac:cxnSpMkLst>
        </pc:cxnChg>
        <pc:cxnChg chg="del mod topLvl">
          <ac:chgData name="Yang, Shengming - ARS" userId="37bd5b25-7571-49cb-bfc8-588a18706c35" providerId="ADAL" clId="{85BC0CF0-7E1D-4348-8889-087AF0C70A0D}" dt="2020-08-03T17:13:29.510" v="5464" actId="478"/>
          <ac:cxnSpMkLst>
            <pc:docMk/>
            <pc:sldMk cId="2734235971" sldId="264"/>
            <ac:cxnSpMk id="82" creationId="{B5359289-F43E-4B2D-8A89-47F1E98FD339}"/>
          </ac:cxnSpMkLst>
        </pc:cxnChg>
        <pc:cxnChg chg="add del mod topLvl">
          <ac:chgData name="Yang, Shengming - ARS" userId="37bd5b25-7571-49cb-bfc8-588a18706c35" providerId="ADAL" clId="{85BC0CF0-7E1D-4348-8889-087AF0C70A0D}" dt="2020-07-30T20:02:52.020" v="4848" actId="1076"/>
          <ac:cxnSpMkLst>
            <pc:docMk/>
            <pc:sldMk cId="2734235971" sldId="264"/>
            <ac:cxnSpMk id="83" creationId="{56129956-1801-4669-8BC0-B758EC6D2B4C}"/>
          </ac:cxnSpMkLst>
        </pc:cxnChg>
        <pc:cxnChg chg="del mod topLvl">
          <ac:chgData name="Yang, Shengming - ARS" userId="37bd5b25-7571-49cb-bfc8-588a18706c35" providerId="ADAL" clId="{85BC0CF0-7E1D-4348-8889-087AF0C70A0D}" dt="2020-07-30T18:53:01.306" v="2372" actId="478"/>
          <ac:cxnSpMkLst>
            <pc:docMk/>
            <pc:sldMk cId="2734235971" sldId="264"/>
            <ac:cxnSpMk id="84" creationId="{ABB15013-E334-4DD8-B3BB-0F9A0D2DDA48}"/>
          </ac:cxnSpMkLst>
        </pc:cxnChg>
        <pc:cxnChg chg="mod topLvl">
          <ac:chgData name="Yang, Shengming - ARS" userId="37bd5b25-7571-49cb-bfc8-588a18706c35" providerId="ADAL" clId="{85BC0CF0-7E1D-4348-8889-087AF0C70A0D}" dt="2020-07-30T20:02:52.020" v="4848" actId="1076"/>
          <ac:cxnSpMkLst>
            <pc:docMk/>
            <pc:sldMk cId="2734235971" sldId="264"/>
            <ac:cxnSpMk id="85" creationId="{EA35679D-6EE1-4189-AFBE-658CD2DAC1B6}"/>
          </ac:cxnSpMkLst>
        </pc:cxnChg>
        <pc:cxnChg chg="mod topLvl">
          <ac:chgData name="Yang, Shengming - ARS" userId="37bd5b25-7571-49cb-bfc8-588a18706c35" providerId="ADAL" clId="{85BC0CF0-7E1D-4348-8889-087AF0C70A0D}" dt="2020-07-30T20:02:52.020" v="4848" actId="1076"/>
          <ac:cxnSpMkLst>
            <pc:docMk/>
            <pc:sldMk cId="2734235971" sldId="264"/>
            <ac:cxnSpMk id="86" creationId="{4CE23755-C2A3-4218-B4B2-D54E3AA3097F}"/>
          </ac:cxnSpMkLst>
        </pc:cxnChg>
        <pc:cxnChg chg="mod topLvl">
          <ac:chgData name="Yang, Shengming - ARS" userId="37bd5b25-7571-49cb-bfc8-588a18706c35" providerId="ADAL" clId="{85BC0CF0-7E1D-4348-8889-087AF0C70A0D}" dt="2020-07-30T20:02:52.020" v="4848" actId="1076"/>
          <ac:cxnSpMkLst>
            <pc:docMk/>
            <pc:sldMk cId="2734235971" sldId="264"/>
            <ac:cxnSpMk id="87" creationId="{B0EC0EE4-6A39-41F6-B189-B7C488D0DC89}"/>
          </ac:cxnSpMkLst>
        </pc:cxnChg>
        <pc:cxnChg chg="del mod topLvl">
          <ac:chgData name="Yang, Shengming - ARS" userId="37bd5b25-7571-49cb-bfc8-588a18706c35" providerId="ADAL" clId="{85BC0CF0-7E1D-4348-8889-087AF0C70A0D}" dt="2020-07-30T18:42:56.570" v="1964" actId="478"/>
          <ac:cxnSpMkLst>
            <pc:docMk/>
            <pc:sldMk cId="2734235971" sldId="264"/>
            <ac:cxnSpMk id="88" creationId="{E1146AC7-FDBF-4B18-9930-22ABE36B5AB0}"/>
          </ac:cxnSpMkLst>
        </pc:cxnChg>
        <pc:cxnChg chg="mod topLvl">
          <ac:chgData name="Yang, Shengming - ARS" userId="37bd5b25-7571-49cb-bfc8-588a18706c35" providerId="ADAL" clId="{85BC0CF0-7E1D-4348-8889-087AF0C70A0D}" dt="2020-07-30T20:02:52.020" v="4848" actId="1076"/>
          <ac:cxnSpMkLst>
            <pc:docMk/>
            <pc:sldMk cId="2734235971" sldId="264"/>
            <ac:cxnSpMk id="89" creationId="{7035BC6B-8EBC-4C37-9732-2B3AB50A5618}"/>
          </ac:cxnSpMkLst>
        </pc:cxnChg>
        <pc:cxnChg chg="mod topLvl">
          <ac:chgData name="Yang, Shengming - ARS" userId="37bd5b25-7571-49cb-bfc8-588a18706c35" providerId="ADAL" clId="{85BC0CF0-7E1D-4348-8889-087AF0C70A0D}" dt="2020-07-30T20:02:52.020" v="4848" actId="1076"/>
          <ac:cxnSpMkLst>
            <pc:docMk/>
            <pc:sldMk cId="2734235971" sldId="264"/>
            <ac:cxnSpMk id="96" creationId="{F46097A0-652C-4BFD-974F-5D30127A2034}"/>
          </ac:cxnSpMkLst>
        </pc:cxnChg>
        <pc:cxnChg chg="del mod topLvl">
          <ac:chgData name="Yang, Shengming - ARS" userId="37bd5b25-7571-49cb-bfc8-588a18706c35" providerId="ADAL" clId="{85BC0CF0-7E1D-4348-8889-087AF0C70A0D}" dt="2020-07-30T18:50:06.804" v="2359" actId="478"/>
          <ac:cxnSpMkLst>
            <pc:docMk/>
            <pc:sldMk cId="2734235971" sldId="264"/>
            <ac:cxnSpMk id="101" creationId="{4BD3D10E-C83E-4D9A-B0BC-2D45E9808109}"/>
          </ac:cxnSpMkLst>
        </pc:cxnChg>
        <pc:cxnChg chg="add mod">
          <ac:chgData name="Yang, Shengming - ARS" userId="37bd5b25-7571-49cb-bfc8-588a18706c35" providerId="ADAL" clId="{85BC0CF0-7E1D-4348-8889-087AF0C70A0D}" dt="2020-08-03T16:56:51.236" v="5209" actId="14100"/>
          <ac:cxnSpMkLst>
            <pc:docMk/>
            <pc:sldMk cId="2734235971" sldId="264"/>
            <ac:cxnSpMk id="107" creationId="{161E93FF-9673-4DC5-87A1-193C429F8508}"/>
          </ac:cxnSpMkLst>
        </pc:cxnChg>
        <pc:cxnChg chg="add mod">
          <ac:chgData name="Yang, Shengming - ARS" userId="37bd5b25-7571-49cb-bfc8-588a18706c35" providerId="ADAL" clId="{85BC0CF0-7E1D-4348-8889-087AF0C70A0D}" dt="2020-08-03T16:56:56.522" v="5210" actId="14100"/>
          <ac:cxnSpMkLst>
            <pc:docMk/>
            <pc:sldMk cId="2734235971" sldId="264"/>
            <ac:cxnSpMk id="108" creationId="{6DFD1C98-ED90-4728-91BC-5AF8B5C9A9A4}"/>
          </ac:cxnSpMkLst>
        </pc:cxnChg>
        <pc:cxnChg chg="add del mod">
          <ac:chgData name="Yang, Shengming - ARS" userId="37bd5b25-7571-49cb-bfc8-588a18706c35" providerId="ADAL" clId="{85BC0CF0-7E1D-4348-8889-087AF0C70A0D}" dt="2020-08-03T17:13:29.510" v="5464" actId="478"/>
          <ac:cxnSpMkLst>
            <pc:docMk/>
            <pc:sldMk cId="2734235971" sldId="264"/>
            <ac:cxnSpMk id="112" creationId="{53BF6242-1EDC-4458-A71B-D4E1E9A454CA}"/>
          </ac:cxnSpMkLst>
        </pc:cxnChg>
        <pc:cxnChg chg="add del mod">
          <ac:chgData name="Yang, Shengming - ARS" userId="37bd5b25-7571-49cb-bfc8-588a18706c35" providerId="ADAL" clId="{85BC0CF0-7E1D-4348-8889-087AF0C70A0D}" dt="2020-07-30T18:58:09.795" v="2481" actId="478"/>
          <ac:cxnSpMkLst>
            <pc:docMk/>
            <pc:sldMk cId="2734235971" sldId="264"/>
            <ac:cxnSpMk id="113" creationId="{D9AAA8DE-F685-408E-A560-5F0D7400AD04}"/>
          </ac:cxnSpMkLst>
        </pc:cxnChg>
        <pc:cxnChg chg="add del mod">
          <ac:chgData name="Yang, Shengming - ARS" userId="37bd5b25-7571-49cb-bfc8-588a18706c35" providerId="ADAL" clId="{85BC0CF0-7E1D-4348-8889-087AF0C70A0D}" dt="2020-08-03T17:13:29.510" v="5464" actId="478"/>
          <ac:cxnSpMkLst>
            <pc:docMk/>
            <pc:sldMk cId="2734235971" sldId="264"/>
            <ac:cxnSpMk id="116" creationId="{9E2410F1-B325-401F-9FBD-A8B759D0F516}"/>
          </ac:cxnSpMkLst>
        </pc:cxnChg>
        <pc:cxnChg chg="add del mod">
          <ac:chgData name="Yang, Shengming - ARS" userId="37bd5b25-7571-49cb-bfc8-588a18706c35" providerId="ADAL" clId="{85BC0CF0-7E1D-4348-8889-087AF0C70A0D}" dt="2020-08-03T17:13:29.510" v="5464" actId="478"/>
          <ac:cxnSpMkLst>
            <pc:docMk/>
            <pc:sldMk cId="2734235971" sldId="264"/>
            <ac:cxnSpMk id="120" creationId="{7610CF14-53E5-4F1F-B0C5-AAE37388E70E}"/>
          </ac:cxnSpMkLst>
        </pc:cxnChg>
        <pc:cxnChg chg="add del mod">
          <ac:chgData name="Yang, Shengming - ARS" userId="37bd5b25-7571-49cb-bfc8-588a18706c35" providerId="ADAL" clId="{85BC0CF0-7E1D-4348-8889-087AF0C70A0D}" dt="2020-08-03T17:13:29.510" v="5464" actId="478"/>
          <ac:cxnSpMkLst>
            <pc:docMk/>
            <pc:sldMk cId="2734235971" sldId="264"/>
            <ac:cxnSpMk id="122" creationId="{378DD631-E7D4-411A-A479-8C31C0718B8F}"/>
          </ac:cxnSpMkLst>
        </pc:cxnChg>
        <pc:cxnChg chg="add del mod">
          <ac:chgData name="Yang, Shengming - ARS" userId="37bd5b25-7571-49cb-bfc8-588a18706c35" providerId="ADAL" clId="{85BC0CF0-7E1D-4348-8889-087AF0C70A0D}" dt="2020-08-03T17:13:29.510" v="5464" actId="478"/>
          <ac:cxnSpMkLst>
            <pc:docMk/>
            <pc:sldMk cId="2734235971" sldId="264"/>
            <ac:cxnSpMk id="134" creationId="{3489C3E7-02B3-4C8A-92AE-517B351938DD}"/>
          </ac:cxnSpMkLst>
        </pc:cxnChg>
        <pc:cxnChg chg="add mod">
          <ac:chgData name="Yang, Shengming - ARS" userId="37bd5b25-7571-49cb-bfc8-588a18706c35" providerId="ADAL" clId="{85BC0CF0-7E1D-4348-8889-087AF0C70A0D}" dt="2020-07-30T20:02:52.020" v="4848" actId="1076"/>
          <ac:cxnSpMkLst>
            <pc:docMk/>
            <pc:sldMk cId="2734235971" sldId="264"/>
            <ac:cxnSpMk id="143" creationId="{4E38FFEA-4773-4671-BE10-C46D705C78E8}"/>
          </ac:cxnSpMkLst>
        </pc:cxnChg>
        <pc:cxnChg chg="add del mod">
          <ac:chgData name="Yang, Shengming - ARS" userId="37bd5b25-7571-49cb-bfc8-588a18706c35" providerId="ADAL" clId="{85BC0CF0-7E1D-4348-8889-087AF0C70A0D}" dt="2020-07-30T19:54:00.731" v="4410"/>
          <ac:cxnSpMkLst>
            <pc:docMk/>
            <pc:sldMk cId="2734235971" sldId="264"/>
            <ac:cxnSpMk id="154" creationId="{6FA9A1A7-50A6-4DAE-9248-24E3CC391026}"/>
          </ac:cxnSpMkLst>
        </pc:cxnChg>
        <pc:cxnChg chg="add del mod">
          <ac:chgData name="Yang, Shengming - ARS" userId="37bd5b25-7571-49cb-bfc8-588a18706c35" providerId="ADAL" clId="{85BC0CF0-7E1D-4348-8889-087AF0C70A0D}" dt="2020-07-30T19:54:00.731" v="4410"/>
          <ac:cxnSpMkLst>
            <pc:docMk/>
            <pc:sldMk cId="2734235971" sldId="264"/>
            <ac:cxnSpMk id="155" creationId="{73F88E36-32D3-4D33-B9EB-600A3E0FB3C2}"/>
          </ac:cxnSpMkLst>
        </pc:cxnChg>
        <pc:cxnChg chg="add del mod">
          <ac:chgData name="Yang, Shengming - ARS" userId="37bd5b25-7571-49cb-bfc8-588a18706c35" providerId="ADAL" clId="{85BC0CF0-7E1D-4348-8889-087AF0C70A0D}" dt="2020-07-30T19:54:00.731" v="4410"/>
          <ac:cxnSpMkLst>
            <pc:docMk/>
            <pc:sldMk cId="2734235971" sldId="264"/>
            <ac:cxnSpMk id="156" creationId="{37907A24-F96A-400C-808C-B8744E806FD9}"/>
          </ac:cxnSpMkLst>
        </pc:cxnChg>
        <pc:cxnChg chg="add del mod">
          <ac:chgData name="Yang, Shengming - ARS" userId="37bd5b25-7571-49cb-bfc8-588a18706c35" providerId="ADAL" clId="{85BC0CF0-7E1D-4348-8889-087AF0C70A0D}" dt="2020-07-30T19:54:00.731" v="4410"/>
          <ac:cxnSpMkLst>
            <pc:docMk/>
            <pc:sldMk cId="2734235971" sldId="264"/>
            <ac:cxnSpMk id="157" creationId="{600E7520-11BD-4F22-9DDF-1DFED0FF26D7}"/>
          </ac:cxnSpMkLst>
        </pc:cxnChg>
        <pc:cxnChg chg="add del mod">
          <ac:chgData name="Yang, Shengming - ARS" userId="37bd5b25-7571-49cb-bfc8-588a18706c35" providerId="ADAL" clId="{85BC0CF0-7E1D-4348-8889-087AF0C70A0D}" dt="2020-07-30T19:54:00.731" v="4410"/>
          <ac:cxnSpMkLst>
            <pc:docMk/>
            <pc:sldMk cId="2734235971" sldId="264"/>
            <ac:cxnSpMk id="173" creationId="{E0442F6E-238B-46F8-A222-9E3247D64521}"/>
          </ac:cxnSpMkLst>
        </pc:cxnChg>
        <pc:cxnChg chg="add del mod">
          <ac:chgData name="Yang, Shengming - ARS" userId="37bd5b25-7571-49cb-bfc8-588a18706c35" providerId="ADAL" clId="{85BC0CF0-7E1D-4348-8889-087AF0C70A0D}" dt="2020-07-30T19:54:00.731" v="4410"/>
          <ac:cxnSpMkLst>
            <pc:docMk/>
            <pc:sldMk cId="2734235971" sldId="264"/>
            <ac:cxnSpMk id="181" creationId="{525F0992-FDDF-49C3-AFF5-271A315B5ECF}"/>
          </ac:cxnSpMkLst>
        </pc:cxnChg>
        <pc:cxnChg chg="add del mod">
          <ac:chgData name="Yang, Shengming - ARS" userId="37bd5b25-7571-49cb-bfc8-588a18706c35" providerId="ADAL" clId="{85BC0CF0-7E1D-4348-8889-087AF0C70A0D}" dt="2020-07-30T19:54:00.731" v="4410"/>
          <ac:cxnSpMkLst>
            <pc:docMk/>
            <pc:sldMk cId="2734235971" sldId="264"/>
            <ac:cxnSpMk id="182" creationId="{FB8ABC63-9A44-4FB6-A650-987B526AA606}"/>
          </ac:cxnSpMkLst>
        </pc:cxnChg>
        <pc:cxnChg chg="add del mod">
          <ac:chgData name="Yang, Shengming - ARS" userId="37bd5b25-7571-49cb-bfc8-588a18706c35" providerId="ADAL" clId="{85BC0CF0-7E1D-4348-8889-087AF0C70A0D}" dt="2020-07-30T20:00:45.067" v="4747" actId="478"/>
          <ac:cxnSpMkLst>
            <pc:docMk/>
            <pc:sldMk cId="2734235971" sldId="264"/>
            <ac:cxnSpMk id="183" creationId="{15E1D4D7-9C72-4799-8D93-9BC37BE6B365}"/>
          </ac:cxnSpMkLst>
        </pc:cxnChg>
        <pc:cxnChg chg="add del mod">
          <ac:chgData name="Yang, Shengming - ARS" userId="37bd5b25-7571-49cb-bfc8-588a18706c35" providerId="ADAL" clId="{85BC0CF0-7E1D-4348-8889-087AF0C70A0D}" dt="2020-07-30T20:00:45.067" v="4747" actId="478"/>
          <ac:cxnSpMkLst>
            <pc:docMk/>
            <pc:sldMk cId="2734235971" sldId="264"/>
            <ac:cxnSpMk id="184" creationId="{4BAE775B-3ABD-4E52-9782-7E209606F8C0}"/>
          </ac:cxnSpMkLst>
        </pc:cxnChg>
        <pc:cxnChg chg="add del mod">
          <ac:chgData name="Yang, Shengming - ARS" userId="37bd5b25-7571-49cb-bfc8-588a18706c35" providerId="ADAL" clId="{85BC0CF0-7E1D-4348-8889-087AF0C70A0D}" dt="2020-07-30T20:00:45.067" v="4747" actId="478"/>
          <ac:cxnSpMkLst>
            <pc:docMk/>
            <pc:sldMk cId="2734235971" sldId="264"/>
            <ac:cxnSpMk id="185" creationId="{A1F60E87-FF1C-4098-A8C3-4D59A0A4D16C}"/>
          </ac:cxnSpMkLst>
        </pc:cxnChg>
        <pc:cxnChg chg="add del mod">
          <ac:chgData name="Yang, Shengming - ARS" userId="37bd5b25-7571-49cb-bfc8-588a18706c35" providerId="ADAL" clId="{85BC0CF0-7E1D-4348-8889-087AF0C70A0D}" dt="2020-07-30T20:00:45.067" v="4747" actId="478"/>
          <ac:cxnSpMkLst>
            <pc:docMk/>
            <pc:sldMk cId="2734235971" sldId="264"/>
            <ac:cxnSpMk id="186" creationId="{92BE1B31-4D90-49CF-A9CA-C3C55E597E20}"/>
          </ac:cxnSpMkLst>
        </pc:cxnChg>
        <pc:cxnChg chg="add del mod">
          <ac:chgData name="Yang, Shengming - ARS" userId="37bd5b25-7571-49cb-bfc8-588a18706c35" providerId="ADAL" clId="{85BC0CF0-7E1D-4348-8889-087AF0C70A0D}" dt="2020-07-30T20:00:45.067" v="4747" actId="478"/>
          <ac:cxnSpMkLst>
            <pc:docMk/>
            <pc:sldMk cId="2734235971" sldId="264"/>
            <ac:cxnSpMk id="201" creationId="{10F16EB5-8B94-4529-91D5-82FDE04C58E3}"/>
          </ac:cxnSpMkLst>
        </pc:cxnChg>
        <pc:cxnChg chg="add del mod">
          <ac:chgData name="Yang, Shengming - ARS" userId="37bd5b25-7571-49cb-bfc8-588a18706c35" providerId="ADAL" clId="{85BC0CF0-7E1D-4348-8889-087AF0C70A0D}" dt="2020-07-30T20:00:45.067" v="4747" actId="478"/>
          <ac:cxnSpMkLst>
            <pc:docMk/>
            <pc:sldMk cId="2734235971" sldId="264"/>
            <ac:cxnSpMk id="209" creationId="{AFCBFA92-8A09-4BD6-BD1D-A482358A0C30}"/>
          </ac:cxnSpMkLst>
        </pc:cxnChg>
        <pc:cxnChg chg="add del mod">
          <ac:chgData name="Yang, Shengming - ARS" userId="37bd5b25-7571-49cb-bfc8-588a18706c35" providerId="ADAL" clId="{85BC0CF0-7E1D-4348-8889-087AF0C70A0D}" dt="2020-07-30T20:00:45.067" v="4747" actId="478"/>
          <ac:cxnSpMkLst>
            <pc:docMk/>
            <pc:sldMk cId="2734235971" sldId="264"/>
            <ac:cxnSpMk id="210" creationId="{79124D4E-2CB3-443A-BCE1-467A564D3D94}"/>
          </ac:cxnSpMkLst>
        </pc:cxnChg>
      </pc:sldChg>
      <pc:sldChg chg="addSp delSp modSp add mod">
        <pc:chgData name="Yang, Shengming - ARS" userId="37bd5b25-7571-49cb-bfc8-588a18706c35" providerId="ADAL" clId="{85BC0CF0-7E1D-4348-8889-087AF0C70A0D}" dt="2020-08-05T13:42:27.482" v="6634"/>
        <pc:sldMkLst>
          <pc:docMk/>
          <pc:sldMk cId="2005710039" sldId="265"/>
        </pc:sldMkLst>
        <pc:spChg chg="add del mod">
          <ac:chgData name="Yang, Shengming - ARS" userId="37bd5b25-7571-49cb-bfc8-588a18706c35" providerId="ADAL" clId="{85BC0CF0-7E1D-4348-8889-087AF0C70A0D}" dt="2020-08-05T13:39:16.597" v="6587"/>
          <ac:spMkLst>
            <pc:docMk/>
            <pc:sldMk cId="2005710039" sldId="265"/>
            <ac:spMk id="2" creationId="{9D7A00F3-3D7C-4AB1-A360-16DE81487B08}"/>
          </ac:spMkLst>
        </pc:spChg>
        <pc:spChg chg="del mod">
          <ac:chgData name="Yang, Shengming - ARS" userId="37bd5b25-7571-49cb-bfc8-588a18706c35" providerId="ADAL" clId="{85BC0CF0-7E1D-4348-8889-087AF0C70A0D}" dt="2020-08-05T13:42:27.482" v="6634"/>
          <ac:spMkLst>
            <pc:docMk/>
            <pc:sldMk cId="2005710039" sldId="265"/>
            <ac:spMk id="12" creationId="{9EA2FF78-B858-4BF0-9983-5292F87C6271}"/>
          </ac:spMkLst>
        </pc:spChg>
        <pc:spChg chg="del mod">
          <ac:chgData name="Yang, Shengming - ARS" userId="37bd5b25-7571-49cb-bfc8-588a18706c35" providerId="ADAL" clId="{85BC0CF0-7E1D-4348-8889-087AF0C70A0D}" dt="2020-08-05T13:42:27.482" v="6634"/>
          <ac:spMkLst>
            <pc:docMk/>
            <pc:sldMk cId="2005710039" sldId="265"/>
            <ac:spMk id="13" creationId="{DA34F74E-EA42-4B21-814E-61FB0A3B88A8}"/>
          </ac:spMkLst>
        </pc:spChg>
        <pc:spChg chg="del mod">
          <ac:chgData name="Yang, Shengming - ARS" userId="37bd5b25-7571-49cb-bfc8-588a18706c35" providerId="ADAL" clId="{85BC0CF0-7E1D-4348-8889-087AF0C70A0D}" dt="2020-08-05T13:42:27.482" v="6634"/>
          <ac:spMkLst>
            <pc:docMk/>
            <pc:sldMk cId="2005710039" sldId="265"/>
            <ac:spMk id="15" creationId="{4D72913C-1B27-4A69-9035-6AF4DB91DB9E}"/>
          </ac:spMkLst>
        </pc:spChg>
        <pc:spChg chg="del mod">
          <ac:chgData name="Yang, Shengming - ARS" userId="37bd5b25-7571-49cb-bfc8-588a18706c35" providerId="ADAL" clId="{85BC0CF0-7E1D-4348-8889-087AF0C70A0D}" dt="2020-08-05T13:42:27.482" v="6634"/>
          <ac:spMkLst>
            <pc:docMk/>
            <pc:sldMk cId="2005710039" sldId="265"/>
            <ac:spMk id="16" creationId="{D9FC3F91-A0E2-4F99-81E8-52108748F4ED}"/>
          </ac:spMkLst>
        </pc:spChg>
        <pc:spChg chg="add del mod">
          <ac:chgData name="Yang, Shengming - ARS" userId="37bd5b25-7571-49cb-bfc8-588a18706c35" providerId="ADAL" clId="{85BC0CF0-7E1D-4348-8889-087AF0C70A0D}" dt="2020-08-05T13:42:27.482" v="6634"/>
          <ac:spMkLst>
            <pc:docMk/>
            <pc:sldMk cId="2005710039" sldId="265"/>
            <ac:spMk id="25" creationId="{AF3A2FBD-94FB-47D6-B70D-4D9BE39A99C7}"/>
          </ac:spMkLst>
        </pc:spChg>
        <pc:spChg chg="add del mod">
          <ac:chgData name="Yang, Shengming - ARS" userId="37bd5b25-7571-49cb-bfc8-588a18706c35" providerId="ADAL" clId="{85BC0CF0-7E1D-4348-8889-087AF0C70A0D}" dt="2020-08-05T13:42:27.482" v="6634"/>
          <ac:spMkLst>
            <pc:docMk/>
            <pc:sldMk cId="2005710039" sldId="265"/>
            <ac:spMk id="26" creationId="{0ED4087C-EC33-4261-B153-C7E0AD03354F}"/>
          </ac:spMkLst>
        </pc:spChg>
        <pc:spChg chg="add mod ord">
          <ac:chgData name="Yang, Shengming - ARS" userId="37bd5b25-7571-49cb-bfc8-588a18706c35" providerId="ADAL" clId="{85BC0CF0-7E1D-4348-8889-087AF0C70A0D}" dt="2020-08-05T13:38:59.564" v="6585" actId="164"/>
          <ac:spMkLst>
            <pc:docMk/>
            <pc:sldMk cId="2005710039" sldId="265"/>
            <ac:spMk id="27" creationId="{E5329F42-C07D-4F8C-990F-6B046CC5A917}"/>
          </ac:spMkLst>
        </pc:spChg>
        <pc:spChg chg="add mod">
          <ac:chgData name="Yang, Shengming - ARS" userId="37bd5b25-7571-49cb-bfc8-588a18706c35" providerId="ADAL" clId="{85BC0CF0-7E1D-4348-8889-087AF0C70A0D}" dt="2020-08-05T13:38:59.564" v="6585" actId="164"/>
          <ac:spMkLst>
            <pc:docMk/>
            <pc:sldMk cId="2005710039" sldId="265"/>
            <ac:spMk id="28" creationId="{BC10C5CF-75D2-45FE-A7B1-24B67188A215}"/>
          </ac:spMkLst>
        </pc:spChg>
        <pc:spChg chg="add mod">
          <ac:chgData name="Yang, Shengming - ARS" userId="37bd5b25-7571-49cb-bfc8-588a18706c35" providerId="ADAL" clId="{85BC0CF0-7E1D-4348-8889-087AF0C70A0D}" dt="2020-08-05T13:38:59.564" v="6585" actId="164"/>
          <ac:spMkLst>
            <pc:docMk/>
            <pc:sldMk cId="2005710039" sldId="265"/>
            <ac:spMk id="29" creationId="{ABCD88F5-96B8-4EE3-8B79-B0D72E39CBA3}"/>
          </ac:spMkLst>
        </pc:spChg>
        <pc:spChg chg="add mod">
          <ac:chgData name="Yang, Shengming - ARS" userId="37bd5b25-7571-49cb-bfc8-588a18706c35" providerId="ADAL" clId="{85BC0CF0-7E1D-4348-8889-087AF0C70A0D}" dt="2020-08-03T18:50:13.322" v="6550" actId="1076"/>
          <ac:spMkLst>
            <pc:docMk/>
            <pc:sldMk cId="2005710039" sldId="265"/>
            <ac:spMk id="30" creationId="{30DE9D0D-CF1B-4586-ABB1-EB83841F8F29}"/>
          </ac:spMkLst>
        </pc:spChg>
        <pc:spChg chg="del mod">
          <ac:chgData name="Yang, Shengming - ARS" userId="37bd5b25-7571-49cb-bfc8-588a18706c35" providerId="ADAL" clId="{85BC0CF0-7E1D-4348-8889-087AF0C70A0D}" dt="2020-08-05T13:42:27.482" v="6634"/>
          <ac:spMkLst>
            <pc:docMk/>
            <pc:sldMk cId="2005710039" sldId="265"/>
            <ac:spMk id="31" creationId="{482B12A2-BF4D-46C7-9425-23DF19BB464F}"/>
          </ac:spMkLst>
        </pc:spChg>
        <pc:grpChg chg="add del mod">
          <ac:chgData name="Yang, Shengming - ARS" userId="37bd5b25-7571-49cb-bfc8-588a18706c35" providerId="ADAL" clId="{85BC0CF0-7E1D-4348-8889-087AF0C70A0D}" dt="2020-08-05T13:39:28.445" v="6588"/>
          <ac:grpSpMkLst>
            <pc:docMk/>
            <pc:sldMk cId="2005710039" sldId="265"/>
            <ac:grpSpMk id="14" creationId="{AA89999C-FE2F-4C16-987A-36F57E71B26A}"/>
          </ac:grpSpMkLst>
        </pc:grpChg>
        <pc:graphicFrameChg chg="mod">
          <ac:chgData name="Yang, Shengming - ARS" userId="37bd5b25-7571-49cb-bfc8-588a18706c35" providerId="ADAL" clId="{85BC0CF0-7E1D-4348-8889-087AF0C70A0D}" dt="2020-08-05T13:38:59.564" v="6585" actId="164"/>
          <ac:graphicFrameMkLst>
            <pc:docMk/>
            <pc:sldMk cId="2005710039" sldId="265"/>
            <ac:graphicFrameMk id="4" creationId="{8ADDCA67-16AF-45BA-B310-1CFDEE181580}"/>
          </ac:graphicFrameMkLst>
        </pc:graphicFrameChg>
        <pc:graphicFrameChg chg="del">
          <ac:chgData name="Yang, Shengming - ARS" userId="37bd5b25-7571-49cb-bfc8-588a18706c35" providerId="ADAL" clId="{85BC0CF0-7E1D-4348-8889-087AF0C70A0D}" dt="2020-08-03T17:42:13.601" v="5521" actId="478"/>
          <ac:graphicFrameMkLst>
            <pc:docMk/>
            <pc:sldMk cId="2005710039" sldId="265"/>
            <ac:graphicFrameMk id="17" creationId="{E5F84C5E-930C-4DCA-BF86-7B5723BD1C1D}"/>
          </ac:graphicFrameMkLst>
        </pc:graphicFrameChg>
        <pc:graphicFrameChg chg="add mod">
          <ac:chgData name="Yang, Shengming - ARS" userId="37bd5b25-7571-49cb-bfc8-588a18706c35" providerId="ADAL" clId="{85BC0CF0-7E1D-4348-8889-087AF0C70A0D}" dt="2020-08-05T13:38:59.564" v="6585" actId="164"/>
          <ac:graphicFrameMkLst>
            <pc:docMk/>
            <pc:sldMk cId="2005710039" sldId="265"/>
            <ac:graphicFrameMk id="19" creationId="{E5F84C5E-930C-4DCA-BF86-7B5723BD1C1D}"/>
          </ac:graphicFrameMkLst>
        </pc:graphicFrameChg>
        <pc:graphicFrameChg chg="mod">
          <ac:chgData name="Yang, Shengming - ARS" userId="37bd5b25-7571-49cb-bfc8-588a18706c35" providerId="ADAL" clId="{85BC0CF0-7E1D-4348-8889-087AF0C70A0D}" dt="2020-08-05T13:38:59.564" v="6585" actId="164"/>
          <ac:graphicFrameMkLst>
            <pc:docMk/>
            <pc:sldMk cId="2005710039" sldId="265"/>
            <ac:graphicFrameMk id="32" creationId="{93ABB311-03A1-4E4D-AC78-D50201DE69DE}"/>
          </ac:graphicFrameMkLst>
        </pc:graphicFrameChg>
        <pc:picChg chg="add del mod">
          <ac:chgData name="Yang, Shengming - ARS" userId="37bd5b25-7571-49cb-bfc8-588a18706c35" providerId="ADAL" clId="{85BC0CF0-7E1D-4348-8889-087AF0C70A0D}" dt="2020-08-05T13:38:34.423" v="6582" actId="478"/>
          <ac:picMkLst>
            <pc:docMk/>
            <pc:sldMk cId="2005710039" sldId="265"/>
            <ac:picMk id="3" creationId="{9E452118-135E-4C9E-8D43-246E4E70BD8D}"/>
          </ac:picMkLst>
        </pc:picChg>
        <pc:picChg chg="del mod">
          <ac:chgData name="Yang, Shengming - ARS" userId="37bd5b25-7571-49cb-bfc8-588a18706c35" providerId="ADAL" clId="{85BC0CF0-7E1D-4348-8889-087AF0C70A0D}" dt="2020-08-05T13:42:27.482" v="6634"/>
          <ac:picMkLst>
            <pc:docMk/>
            <pc:sldMk cId="2005710039" sldId="265"/>
            <ac:picMk id="5" creationId="{3271D007-CF45-4AAC-8B00-61DC12240E1D}"/>
          </ac:picMkLst>
        </pc:picChg>
        <pc:picChg chg="del mod">
          <ac:chgData name="Yang, Shengming - ARS" userId="37bd5b25-7571-49cb-bfc8-588a18706c35" providerId="ADAL" clId="{85BC0CF0-7E1D-4348-8889-087AF0C70A0D}" dt="2020-08-05T13:42:27.482" v="6634"/>
          <ac:picMkLst>
            <pc:docMk/>
            <pc:sldMk cId="2005710039" sldId="265"/>
            <ac:picMk id="6" creationId="{4594B704-9F0F-4408-BE7B-E58ECBC8B144}"/>
          </ac:picMkLst>
        </pc:picChg>
        <pc:picChg chg="del mod">
          <ac:chgData name="Yang, Shengming - ARS" userId="37bd5b25-7571-49cb-bfc8-588a18706c35" providerId="ADAL" clId="{85BC0CF0-7E1D-4348-8889-087AF0C70A0D}" dt="2020-08-05T13:42:27.482" v="6634"/>
          <ac:picMkLst>
            <pc:docMk/>
            <pc:sldMk cId="2005710039" sldId="265"/>
            <ac:picMk id="8" creationId="{8526B62D-0B35-46E7-85B8-747A39A086D0}"/>
          </ac:picMkLst>
        </pc:picChg>
        <pc:picChg chg="add mod">
          <ac:chgData name="Yang, Shengming - ARS" userId="37bd5b25-7571-49cb-bfc8-588a18706c35" providerId="ADAL" clId="{85BC0CF0-7E1D-4348-8889-087AF0C70A0D}" dt="2020-08-05T13:40:06.177" v="6600" actId="1038"/>
          <ac:picMkLst>
            <pc:docMk/>
            <pc:sldMk cId="2005710039" sldId="265"/>
            <ac:picMk id="9" creationId="{B3A01FBE-5EAF-44A6-A6B4-BC23CCD3EBD3}"/>
          </ac:picMkLst>
        </pc:picChg>
        <pc:picChg chg="del mod">
          <ac:chgData name="Yang, Shengming - ARS" userId="37bd5b25-7571-49cb-bfc8-588a18706c35" providerId="ADAL" clId="{85BC0CF0-7E1D-4348-8889-087AF0C70A0D}" dt="2020-08-05T13:42:27.482" v="6634"/>
          <ac:picMkLst>
            <pc:docMk/>
            <pc:sldMk cId="2005710039" sldId="265"/>
            <ac:picMk id="10" creationId="{5B3AE12C-E5AA-4C66-9038-402329A2FC4A}"/>
          </ac:picMkLst>
        </pc:picChg>
        <pc:picChg chg="add mod ord">
          <ac:chgData name="Yang, Shengming - ARS" userId="37bd5b25-7571-49cb-bfc8-588a18706c35" providerId="ADAL" clId="{85BC0CF0-7E1D-4348-8889-087AF0C70A0D}" dt="2020-08-05T13:41:29.858" v="6633" actId="1037"/>
          <ac:picMkLst>
            <pc:docMk/>
            <pc:sldMk cId="2005710039" sldId="265"/>
            <ac:picMk id="17" creationId="{14D013A9-5300-4CBA-9231-9DF42106E11E}"/>
          </ac:picMkLst>
        </pc:picChg>
        <pc:cxnChg chg="add del mod">
          <ac:chgData name="Yang, Shengming - ARS" userId="37bd5b25-7571-49cb-bfc8-588a18706c35" providerId="ADAL" clId="{85BC0CF0-7E1D-4348-8889-087AF0C70A0D}" dt="2020-08-05T13:38:59.564" v="6585" actId="164"/>
          <ac:cxnSpMkLst>
            <pc:docMk/>
            <pc:sldMk cId="2005710039" sldId="265"/>
            <ac:cxnSpMk id="7" creationId="{808B5D94-701A-4069-B7D9-AFE888292EA8}"/>
          </ac:cxnSpMkLst>
        </pc:cxnChg>
        <pc:cxnChg chg="add del mod">
          <ac:chgData name="Yang, Shengming - ARS" userId="37bd5b25-7571-49cb-bfc8-588a18706c35" providerId="ADAL" clId="{85BC0CF0-7E1D-4348-8889-087AF0C70A0D}" dt="2020-08-05T13:38:59.564" v="6585" actId="164"/>
          <ac:cxnSpMkLst>
            <pc:docMk/>
            <pc:sldMk cId="2005710039" sldId="265"/>
            <ac:cxnSpMk id="11" creationId="{CA2A8DB7-A46D-4E2D-98F0-A32B3F06B8C3}"/>
          </ac:cxnSpMkLst>
        </pc:cxnChg>
        <pc:cxnChg chg="del mod">
          <ac:chgData name="Yang, Shengming - ARS" userId="37bd5b25-7571-49cb-bfc8-588a18706c35" providerId="ADAL" clId="{85BC0CF0-7E1D-4348-8889-087AF0C70A0D}" dt="2020-08-05T13:42:27.482" v="6634"/>
          <ac:cxnSpMkLst>
            <pc:docMk/>
            <pc:sldMk cId="2005710039" sldId="265"/>
            <ac:cxnSpMk id="18" creationId="{0CD9E9BC-2A7A-4BBA-BC46-1C88206E4E75}"/>
          </ac:cxnSpMkLst>
        </pc:cxnChg>
        <pc:cxnChg chg="del mod">
          <ac:chgData name="Yang, Shengming - ARS" userId="37bd5b25-7571-49cb-bfc8-588a18706c35" providerId="ADAL" clId="{85BC0CF0-7E1D-4348-8889-087AF0C70A0D}" dt="2020-08-05T13:42:27.482" v="6634"/>
          <ac:cxnSpMkLst>
            <pc:docMk/>
            <pc:sldMk cId="2005710039" sldId="265"/>
            <ac:cxnSpMk id="22" creationId="{35328106-C5DF-43ED-B364-15C28CE4AB3B}"/>
          </ac:cxnSpMkLst>
        </pc:cxnChg>
        <pc:cxnChg chg="del mod">
          <ac:chgData name="Yang, Shengming - ARS" userId="37bd5b25-7571-49cb-bfc8-588a18706c35" providerId="ADAL" clId="{85BC0CF0-7E1D-4348-8889-087AF0C70A0D}" dt="2020-08-05T13:42:27.482" v="6634"/>
          <ac:cxnSpMkLst>
            <pc:docMk/>
            <pc:sldMk cId="2005710039" sldId="265"/>
            <ac:cxnSpMk id="23" creationId="{12FAC7FC-5389-457A-AE73-03B524EA346F}"/>
          </ac:cxnSpMkLst>
        </pc:cxnChg>
        <pc:cxnChg chg="del mod">
          <ac:chgData name="Yang, Shengming - ARS" userId="37bd5b25-7571-49cb-bfc8-588a18706c35" providerId="ADAL" clId="{85BC0CF0-7E1D-4348-8889-087AF0C70A0D}" dt="2020-08-05T13:42:27.482" v="6634"/>
          <ac:cxnSpMkLst>
            <pc:docMk/>
            <pc:sldMk cId="2005710039" sldId="265"/>
            <ac:cxnSpMk id="24" creationId="{699BE69F-5C5E-4B98-9594-5138ACBF6325}"/>
          </ac:cxnSpMkLst>
        </pc:cxnChg>
      </pc:sldChg>
      <pc:sldChg chg="addSp delSp modSp add">
        <pc:chgData name="Yang, Shengming - ARS" userId="37bd5b25-7571-49cb-bfc8-588a18706c35" providerId="ADAL" clId="{85BC0CF0-7E1D-4348-8889-087AF0C70A0D}" dt="2020-08-03T18:42:18.950" v="6485" actId="1076"/>
        <pc:sldMkLst>
          <pc:docMk/>
          <pc:sldMk cId="4254968895" sldId="266"/>
        </pc:sldMkLst>
        <pc:spChg chg="del">
          <ac:chgData name="Yang, Shengming - ARS" userId="37bd5b25-7571-49cb-bfc8-588a18706c35" providerId="ADAL" clId="{85BC0CF0-7E1D-4348-8889-087AF0C70A0D}" dt="2020-08-03T18:37:04.412" v="6464" actId="478"/>
          <ac:spMkLst>
            <pc:docMk/>
            <pc:sldMk cId="4254968895" sldId="266"/>
            <ac:spMk id="2" creationId="{6C4F7ADF-67D2-4810-9FD0-B09A09140359}"/>
          </ac:spMkLst>
        </pc:spChg>
        <pc:spChg chg="del">
          <ac:chgData name="Yang, Shengming - ARS" userId="37bd5b25-7571-49cb-bfc8-588a18706c35" providerId="ADAL" clId="{85BC0CF0-7E1D-4348-8889-087AF0C70A0D}" dt="2020-08-03T18:37:04.412" v="6464" actId="478"/>
          <ac:spMkLst>
            <pc:docMk/>
            <pc:sldMk cId="4254968895" sldId="266"/>
            <ac:spMk id="3" creationId="{9F280DAC-07FA-43A2-A8CB-E75BB86A96A5}"/>
          </ac:spMkLst>
        </pc:spChg>
        <pc:spChg chg="add mod">
          <ac:chgData name="Yang, Shengming - ARS" userId="37bd5b25-7571-49cb-bfc8-588a18706c35" providerId="ADAL" clId="{85BC0CF0-7E1D-4348-8889-087AF0C70A0D}" dt="2020-08-03T18:38:09.808" v="6476" actId="1076"/>
          <ac:spMkLst>
            <pc:docMk/>
            <pc:sldMk cId="4254968895" sldId="266"/>
            <ac:spMk id="6" creationId="{24CB6A25-4AA5-4F68-8E87-C6F449319C42}"/>
          </ac:spMkLst>
        </pc:spChg>
        <pc:spChg chg="add mod">
          <ac:chgData name="Yang, Shengming - ARS" userId="37bd5b25-7571-49cb-bfc8-588a18706c35" providerId="ADAL" clId="{85BC0CF0-7E1D-4348-8889-087AF0C70A0D}" dt="2020-08-03T18:42:18.950" v="6485" actId="1076"/>
          <ac:spMkLst>
            <pc:docMk/>
            <pc:sldMk cId="4254968895" sldId="266"/>
            <ac:spMk id="7" creationId="{A4C72299-F21C-4CC3-98A9-035D7592B4EB}"/>
          </ac:spMkLst>
        </pc:spChg>
        <pc:spChg chg="add mod">
          <ac:chgData name="Yang, Shengming - ARS" userId="37bd5b25-7571-49cb-bfc8-588a18706c35" providerId="ADAL" clId="{85BC0CF0-7E1D-4348-8889-087AF0C70A0D}" dt="2020-08-03T18:42:18.950" v="6485" actId="1076"/>
          <ac:spMkLst>
            <pc:docMk/>
            <pc:sldMk cId="4254968895" sldId="266"/>
            <ac:spMk id="8" creationId="{4D597128-3DF5-45E8-BD5E-FEFB297C0BFC}"/>
          </ac:spMkLst>
        </pc:spChg>
        <pc:picChg chg="add del mod">
          <ac:chgData name="Yang, Shengming - ARS" userId="37bd5b25-7571-49cb-bfc8-588a18706c35" providerId="ADAL" clId="{85BC0CF0-7E1D-4348-8889-087AF0C70A0D}" dt="2020-08-03T18:37:37.355" v="6471" actId="478"/>
          <ac:picMkLst>
            <pc:docMk/>
            <pc:sldMk cId="4254968895" sldId="266"/>
            <ac:picMk id="4" creationId="{825E12DD-AFFB-4340-91F3-E3BDDA9BF9BA}"/>
          </ac:picMkLst>
        </pc:picChg>
        <pc:picChg chg="add mod">
          <ac:chgData name="Yang, Shengming - ARS" userId="37bd5b25-7571-49cb-bfc8-588a18706c35" providerId="ADAL" clId="{85BC0CF0-7E1D-4348-8889-087AF0C70A0D}" dt="2020-08-03T18:42:18.950" v="6485" actId="1076"/>
          <ac:picMkLst>
            <pc:docMk/>
            <pc:sldMk cId="4254968895" sldId="266"/>
            <ac:picMk id="5" creationId="{5258DDA7-7345-4902-A662-E176FAA42B0B}"/>
          </ac:picMkLst>
        </pc:picChg>
      </pc:sldChg>
    </pc:docChg>
  </pc:docChgLst>
  <pc:docChgLst>
    <pc:chgData name="Yang, Shengming - ARS" userId="37bd5b25-7571-49cb-bfc8-588a18706c35" providerId="ADAL" clId="{D7DC32EE-FC3F-4332-A6C1-2D630691B626}"/>
    <pc:docChg chg="undo custSel addSld delSld modSld modSection">
      <pc:chgData name="Yang, Shengming - ARS" userId="37bd5b25-7571-49cb-bfc8-588a18706c35" providerId="ADAL" clId="{D7DC32EE-FC3F-4332-A6C1-2D630691B626}" dt="2020-05-26T21:48:32.806" v="629" actId="1076"/>
      <pc:docMkLst>
        <pc:docMk/>
      </pc:docMkLst>
      <pc:sldChg chg="delSp">
        <pc:chgData name="Yang, Shengming - ARS" userId="37bd5b25-7571-49cb-bfc8-588a18706c35" providerId="ADAL" clId="{D7DC32EE-FC3F-4332-A6C1-2D630691B626}" dt="2020-05-26T21:21:18.400" v="429" actId="478"/>
        <pc:sldMkLst>
          <pc:docMk/>
          <pc:sldMk cId="59797898" sldId="258"/>
        </pc:sldMkLst>
        <pc:cxnChg chg="del">
          <ac:chgData name="Yang, Shengming - ARS" userId="37bd5b25-7571-49cb-bfc8-588a18706c35" providerId="ADAL" clId="{D7DC32EE-FC3F-4332-A6C1-2D630691B626}" dt="2020-05-26T21:21:15.248" v="428" actId="478"/>
          <ac:cxnSpMkLst>
            <pc:docMk/>
            <pc:sldMk cId="59797898" sldId="258"/>
            <ac:cxnSpMk id="59" creationId="{98524F88-AFFF-453F-BD15-83A19D580D43}"/>
          </ac:cxnSpMkLst>
        </pc:cxnChg>
        <pc:cxnChg chg="del">
          <ac:chgData name="Yang, Shengming - ARS" userId="37bd5b25-7571-49cb-bfc8-588a18706c35" providerId="ADAL" clId="{D7DC32EE-FC3F-4332-A6C1-2D630691B626}" dt="2020-05-26T21:21:18.400" v="429" actId="478"/>
          <ac:cxnSpMkLst>
            <pc:docMk/>
            <pc:sldMk cId="59797898" sldId="258"/>
            <ac:cxnSpMk id="60" creationId="{768F688C-D60D-4547-9A8C-0268BA97A0AE}"/>
          </ac:cxnSpMkLst>
        </pc:cxnChg>
      </pc:sldChg>
      <pc:sldChg chg="addSp delSp modSp">
        <pc:chgData name="Yang, Shengming - ARS" userId="37bd5b25-7571-49cb-bfc8-588a18706c35" providerId="ADAL" clId="{D7DC32EE-FC3F-4332-A6C1-2D630691B626}" dt="2020-05-26T21:42:00.573" v="589" actId="1076"/>
        <pc:sldMkLst>
          <pc:docMk/>
          <pc:sldMk cId="848224285" sldId="259"/>
        </pc:sldMkLst>
        <pc:graphicFrameChg chg="add del">
          <ac:chgData name="Yang, Shengming - ARS" userId="37bd5b25-7571-49cb-bfc8-588a18706c35" providerId="ADAL" clId="{D7DC32EE-FC3F-4332-A6C1-2D630691B626}" dt="2020-05-26T20:58:08.580" v="5" actId="478"/>
          <ac:graphicFrameMkLst>
            <pc:docMk/>
            <pc:sldMk cId="848224285" sldId="259"/>
            <ac:graphicFrameMk id="3" creationId="{D1339319-EBB3-4C36-A7C3-8AF375272836}"/>
          </ac:graphicFrameMkLst>
        </pc:graphicFrameChg>
        <pc:graphicFrameChg chg="del">
          <ac:chgData name="Yang, Shengming - ARS" userId="37bd5b25-7571-49cb-bfc8-588a18706c35" providerId="ADAL" clId="{D7DC32EE-FC3F-4332-A6C1-2D630691B626}" dt="2020-05-26T20:56:20.020" v="3" actId="478"/>
          <ac:graphicFrameMkLst>
            <pc:docMk/>
            <pc:sldMk cId="848224285" sldId="259"/>
            <ac:graphicFrameMk id="4" creationId="{386E02D1-BAB1-4556-A745-7A21973087C6}"/>
          </ac:graphicFrameMkLst>
        </pc:graphicFrameChg>
        <pc:graphicFrameChg chg="add mod modGraphic">
          <ac:chgData name="Yang, Shengming - ARS" userId="37bd5b25-7571-49cb-bfc8-588a18706c35" providerId="ADAL" clId="{D7DC32EE-FC3F-4332-A6C1-2D630691B626}" dt="2020-05-26T21:42:00.573" v="589" actId="1076"/>
          <ac:graphicFrameMkLst>
            <pc:docMk/>
            <pc:sldMk cId="848224285" sldId="259"/>
            <ac:graphicFrameMk id="5" creationId="{13BCD5CB-AC6B-4CEE-ABD6-F7964BFE6158}"/>
          </ac:graphicFrameMkLst>
        </pc:graphicFrameChg>
      </pc:sldChg>
      <pc:sldChg chg="addSp delSp modSp add">
        <pc:chgData name="Yang, Shengming - ARS" userId="37bd5b25-7571-49cb-bfc8-588a18706c35" providerId="ADAL" clId="{D7DC32EE-FC3F-4332-A6C1-2D630691B626}" dt="2020-05-26T21:48:32.806" v="629" actId="1076"/>
        <pc:sldMkLst>
          <pc:docMk/>
          <pc:sldMk cId="33112514" sldId="260"/>
        </pc:sldMkLst>
        <pc:spChg chg="mod topLvl">
          <ac:chgData name="Yang, Shengming - ARS" userId="37bd5b25-7571-49cb-bfc8-588a18706c35" providerId="ADAL" clId="{D7DC32EE-FC3F-4332-A6C1-2D630691B626}" dt="2020-05-26T21:05:52.838" v="40" actId="165"/>
          <ac:spMkLst>
            <pc:docMk/>
            <pc:sldMk cId="33112514" sldId="260"/>
            <ac:spMk id="38" creationId="{E8D85F3D-4DEE-4C64-B550-2DF61C63C55B}"/>
          </ac:spMkLst>
        </pc:spChg>
        <pc:spChg chg="mod topLvl">
          <ac:chgData name="Yang, Shengming - ARS" userId="37bd5b25-7571-49cb-bfc8-588a18706c35" providerId="ADAL" clId="{D7DC32EE-FC3F-4332-A6C1-2D630691B626}" dt="2020-05-26T21:46:30.355" v="628" actId="20577"/>
          <ac:spMkLst>
            <pc:docMk/>
            <pc:sldMk cId="33112514" sldId="260"/>
            <ac:spMk id="62" creationId="{30977774-4CA7-4857-B9D5-C3E81F879A6F}"/>
          </ac:spMkLst>
        </pc:spChg>
        <pc:spChg chg="mod topLvl">
          <ac:chgData name="Yang, Shengming - ARS" userId="37bd5b25-7571-49cb-bfc8-588a18706c35" providerId="ADAL" clId="{D7DC32EE-FC3F-4332-A6C1-2D630691B626}" dt="2020-05-26T21:18:14.506" v="413" actId="20577"/>
          <ac:spMkLst>
            <pc:docMk/>
            <pc:sldMk cId="33112514" sldId="260"/>
            <ac:spMk id="76" creationId="{D7E3E513-B7ED-424D-AF85-9F98376FDFA3}"/>
          </ac:spMkLst>
        </pc:spChg>
        <pc:spChg chg="mod topLvl">
          <ac:chgData name="Yang, Shengming - ARS" userId="37bd5b25-7571-49cb-bfc8-588a18706c35" providerId="ADAL" clId="{D7DC32EE-FC3F-4332-A6C1-2D630691B626}" dt="2020-05-26T21:06:51.248" v="74" actId="1076"/>
          <ac:spMkLst>
            <pc:docMk/>
            <pc:sldMk cId="33112514" sldId="260"/>
            <ac:spMk id="78" creationId="{787BF2D7-3345-44A0-A860-A7A45ABD2348}"/>
          </ac:spMkLst>
        </pc:spChg>
        <pc:spChg chg="del mod topLvl">
          <ac:chgData name="Yang, Shengming - ARS" userId="37bd5b25-7571-49cb-bfc8-588a18706c35" providerId="ADAL" clId="{D7DC32EE-FC3F-4332-A6C1-2D630691B626}" dt="2020-05-26T21:12:39.160" v="119" actId="478"/>
          <ac:spMkLst>
            <pc:docMk/>
            <pc:sldMk cId="33112514" sldId="260"/>
            <ac:spMk id="79" creationId="{1BF56C5A-9FE9-4851-8A46-1DA416CBF1FA}"/>
          </ac:spMkLst>
        </pc:spChg>
        <pc:spChg chg="mod topLvl">
          <ac:chgData name="Yang, Shengming - ARS" userId="37bd5b25-7571-49cb-bfc8-588a18706c35" providerId="ADAL" clId="{D7DC32EE-FC3F-4332-A6C1-2D630691B626}" dt="2020-05-26T21:06:40.639" v="73" actId="14100"/>
          <ac:spMkLst>
            <pc:docMk/>
            <pc:sldMk cId="33112514" sldId="260"/>
            <ac:spMk id="80" creationId="{9A4A0BA3-9601-4E6D-BA3B-B7DF9B420E52}"/>
          </ac:spMkLst>
        </pc:spChg>
        <pc:spChg chg="mod topLvl">
          <ac:chgData name="Yang, Shengming - ARS" userId="37bd5b25-7571-49cb-bfc8-588a18706c35" providerId="ADAL" clId="{D7DC32EE-FC3F-4332-A6C1-2D630691B626}" dt="2020-05-26T21:08:34.737" v="84" actId="1038"/>
          <ac:spMkLst>
            <pc:docMk/>
            <pc:sldMk cId="33112514" sldId="260"/>
            <ac:spMk id="81" creationId="{260AE9B6-34E7-4D79-BD01-E23443F91CD8}"/>
          </ac:spMkLst>
        </pc:spChg>
        <pc:spChg chg="add del mod topLvl">
          <ac:chgData name="Yang, Shengming - ARS" userId="37bd5b25-7571-49cb-bfc8-588a18706c35" providerId="ADAL" clId="{D7DC32EE-FC3F-4332-A6C1-2D630691B626}" dt="2020-05-26T21:14:34.417" v="234" actId="478"/>
          <ac:spMkLst>
            <pc:docMk/>
            <pc:sldMk cId="33112514" sldId="260"/>
            <ac:spMk id="82" creationId="{7E3F9C24-A764-4687-BEFA-97E75E13B29F}"/>
          </ac:spMkLst>
        </pc:spChg>
        <pc:spChg chg="mod topLvl">
          <ac:chgData name="Yang, Shengming - ARS" userId="37bd5b25-7571-49cb-bfc8-588a18706c35" providerId="ADAL" clId="{D7DC32EE-FC3F-4332-A6C1-2D630691B626}" dt="2020-05-26T21:48:32.806" v="629" actId="1076"/>
          <ac:spMkLst>
            <pc:docMk/>
            <pc:sldMk cId="33112514" sldId="260"/>
            <ac:spMk id="84" creationId="{CC742B6B-85E0-46AD-AB9D-3C9B6F50481B}"/>
          </ac:spMkLst>
        </pc:spChg>
        <pc:spChg chg="mod topLvl">
          <ac:chgData name="Yang, Shengming - ARS" userId="37bd5b25-7571-49cb-bfc8-588a18706c35" providerId="ADAL" clId="{D7DC32EE-FC3F-4332-A6C1-2D630691B626}" dt="2020-05-26T21:19:17.195" v="426" actId="1035"/>
          <ac:spMkLst>
            <pc:docMk/>
            <pc:sldMk cId="33112514" sldId="260"/>
            <ac:spMk id="85" creationId="{19DFC01C-A7B3-414E-A15E-F097B3CE4B8C}"/>
          </ac:spMkLst>
        </pc:spChg>
        <pc:spChg chg="mod topLvl">
          <ac:chgData name="Yang, Shengming - ARS" userId="37bd5b25-7571-49cb-bfc8-588a18706c35" providerId="ADAL" clId="{D7DC32EE-FC3F-4332-A6C1-2D630691B626}" dt="2020-05-26T21:19:12.561" v="423" actId="20577"/>
          <ac:spMkLst>
            <pc:docMk/>
            <pc:sldMk cId="33112514" sldId="260"/>
            <ac:spMk id="86" creationId="{2AA5A93B-9B98-4E5D-8D3E-CBB25F34A250}"/>
          </ac:spMkLst>
        </pc:spChg>
        <pc:spChg chg="del mod topLvl">
          <ac:chgData name="Yang, Shengming - ARS" userId="37bd5b25-7571-49cb-bfc8-588a18706c35" providerId="ADAL" clId="{D7DC32EE-FC3F-4332-A6C1-2D630691B626}" dt="2020-05-26T21:12:39.160" v="119" actId="478"/>
          <ac:spMkLst>
            <pc:docMk/>
            <pc:sldMk cId="33112514" sldId="260"/>
            <ac:spMk id="89" creationId="{7DCC368E-ED4E-4B93-BE7E-A5A92F9C5F36}"/>
          </ac:spMkLst>
        </pc:spChg>
        <pc:spChg chg="mod topLvl">
          <ac:chgData name="Yang, Shengming - ARS" userId="37bd5b25-7571-49cb-bfc8-588a18706c35" providerId="ADAL" clId="{D7DC32EE-FC3F-4332-A6C1-2D630691B626}" dt="2020-05-26T21:07:07.774" v="76" actId="1076"/>
          <ac:spMkLst>
            <pc:docMk/>
            <pc:sldMk cId="33112514" sldId="260"/>
            <ac:spMk id="90" creationId="{89A83FAB-BD74-4FE4-8D83-85AD9D8F198D}"/>
          </ac:spMkLst>
        </pc:spChg>
        <pc:spChg chg="del mod topLvl">
          <ac:chgData name="Yang, Shengming - ARS" userId="37bd5b25-7571-49cb-bfc8-588a18706c35" providerId="ADAL" clId="{D7DC32EE-FC3F-4332-A6C1-2D630691B626}" dt="2020-05-26T21:12:39.160" v="119" actId="478"/>
          <ac:spMkLst>
            <pc:docMk/>
            <pc:sldMk cId="33112514" sldId="260"/>
            <ac:spMk id="91" creationId="{0925BDD8-787B-469E-ACBE-74EF174A72FF}"/>
          </ac:spMkLst>
        </pc:spChg>
        <pc:spChg chg="add del mod topLvl">
          <ac:chgData name="Yang, Shengming - ARS" userId="37bd5b25-7571-49cb-bfc8-588a18706c35" providerId="ADAL" clId="{D7DC32EE-FC3F-4332-A6C1-2D630691B626}" dt="2020-05-26T21:14:34.417" v="234" actId="478"/>
          <ac:spMkLst>
            <pc:docMk/>
            <pc:sldMk cId="33112514" sldId="260"/>
            <ac:spMk id="92" creationId="{EC2AF70C-2155-44DF-AE40-3783B4821784}"/>
          </ac:spMkLst>
        </pc:spChg>
        <pc:spChg chg="add del mod topLvl">
          <ac:chgData name="Yang, Shengming - ARS" userId="37bd5b25-7571-49cb-bfc8-588a18706c35" providerId="ADAL" clId="{D7DC32EE-FC3F-4332-A6C1-2D630691B626}" dt="2020-05-26T21:14:34.417" v="234" actId="478"/>
          <ac:spMkLst>
            <pc:docMk/>
            <pc:sldMk cId="33112514" sldId="260"/>
            <ac:spMk id="93" creationId="{DFD162F3-87D3-4CFA-ABA6-D7515509E809}"/>
          </ac:spMkLst>
        </pc:spChg>
        <pc:spChg chg="add del mod topLvl">
          <ac:chgData name="Yang, Shengming - ARS" userId="37bd5b25-7571-49cb-bfc8-588a18706c35" providerId="ADAL" clId="{D7DC32EE-FC3F-4332-A6C1-2D630691B626}" dt="2020-05-26T21:14:34.417" v="234" actId="478"/>
          <ac:spMkLst>
            <pc:docMk/>
            <pc:sldMk cId="33112514" sldId="260"/>
            <ac:spMk id="94" creationId="{6923DF42-4A68-4E1B-B86B-C6CAB4623887}"/>
          </ac:spMkLst>
        </pc:spChg>
        <pc:spChg chg="add del mod topLvl">
          <ac:chgData name="Yang, Shengming - ARS" userId="37bd5b25-7571-49cb-bfc8-588a18706c35" providerId="ADAL" clId="{D7DC32EE-FC3F-4332-A6C1-2D630691B626}" dt="2020-05-26T21:14:34.417" v="234" actId="478"/>
          <ac:spMkLst>
            <pc:docMk/>
            <pc:sldMk cId="33112514" sldId="260"/>
            <ac:spMk id="95" creationId="{64DBBEEC-4F1E-41C3-9488-E3D836E63BC1}"/>
          </ac:spMkLst>
        </pc:spChg>
        <pc:spChg chg="del mod topLvl">
          <ac:chgData name="Yang, Shengming - ARS" userId="37bd5b25-7571-49cb-bfc8-588a18706c35" providerId="ADAL" clId="{D7DC32EE-FC3F-4332-A6C1-2D630691B626}" dt="2020-05-26T21:12:39.160" v="119" actId="478"/>
          <ac:spMkLst>
            <pc:docMk/>
            <pc:sldMk cId="33112514" sldId="260"/>
            <ac:spMk id="96" creationId="{92E2FF48-1D14-4BBE-ABC5-9AD6A94C1892}"/>
          </ac:spMkLst>
        </pc:spChg>
        <pc:spChg chg="del mod topLvl">
          <ac:chgData name="Yang, Shengming - ARS" userId="37bd5b25-7571-49cb-bfc8-588a18706c35" providerId="ADAL" clId="{D7DC32EE-FC3F-4332-A6C1-2D630691B626}" dt="2020-05-26T21:12:39.160" v="119" actId="478"/>
          <ac:spMkLst>
            <pc:docMk/>
            <pc:sldMk cId="33112514" sldId="260"/>
            <ac:spMk id="97" creationId="{C0A673E6-C05B-4E8A-8104-F1385202A76C}"/>
          </ac:spMkLst>
        </pc:spChg>
        <pc:spChg chg="mod topLvl">
          <ac:chgData name="Yang, Shengming - ARS" userId="37bd5b25-7571-49cb-bfc8-588a18706c35" providerId="ADAL" clId="{D7DC32EE-FC3F-4332-A6C1-2D630691B626}" dt="2020-05-26T21:12:28.925" v="118" actId="1076"/>
          <ac:spMkLst>
            <pc:docMk/>
            <pc:sldMk cId="33112514" sldId="260"/>
            <ac:spMk id="98" creationId="{34E2ED1C-ED79-4E7F-9F85-A32765313E1F}"/>
          </ac:spMkLst>
        </pc:spChg>
        <pc:spChg chg="mod topLvl">
          <ac:chgData name="Yang, Shengming - ARS" userId="37bd5b25-7571-49cb-bfc8-588a18706c35" providerId="ADAL" clId="{D7DC32EE-FC3F-4332-A6C1-2D630691B626}" dt="2020-05-26T21:17:25.752" v="400" actId="20577"/>
          <ac:spMkLst>
            <pc:docMk/>
            <pc:sldMk cId="33112514" sldId="260"/>
            <ac:spMk id="101" creationId="{F2704F83-6506-494C-AA7F-A04F4CDEFD10}"/>
          </ac:spMkLst>
        </pc:spChg>
        <pc:spChg chg="add mod">
          <ac:chgData name="Yang, Shengming - ARS" userId="37bd5b25-7571-49cb-bfc8-588a18706c35" providerId="ADAL" clId="{D7DC32EE-FC3F-4332-A6C1-2D630691B626}" dt="2020-05-26T21:10:51.802" v="92" actId="1076"/>
          <ac:spMkLst>
            <pc:docMk/>
            <pc:sldMk cId="33112514" sldId="260"/>
            <ac:spMk id="102" creationId="{3DF85D09-C524-4564-88B8-6577C137DE02}"/>
          </ac:spMkLst>
        </pc:spChg>
        <pc:spChg chg="add mod">
          <ac:chgData name="Yang, Shengming - ARS" userId="37bd5b25-7571-49cb-bfc8-588a18706c35" providerId="ADAL" clId="{D7DC32EE-FC3F-4332-A6C1-2D630691B626}" dt="2020-05-26T21:12:14.898" v="117" actId="1037"/>
          <ac:spMkLst>
            <pc:docMk/>
            <pc:sldMk cId="33112514" sldId="260"/>
            <ac:spMk id="103" creationId="{76A97009-67E9-4122-AA2E-6E9CB3CFE47C}"/>
          </ac:spMkLst>
        </pc:spChg>
        <pc:spChg chg="add del mod">
          <ac:chgData name="Yang, Shengming - ARS" userId="37bd5b25-7571-49cb-bfc8-588a18706c35" providerId="ADAL" clId="{D7DC32EE-FC3F-4332-A6C1-2D630691B626}" dt="2020-05-26T21:17:12.134" v="377" actId="1038"/>
          <ac:spMkLst>
            <pc:docMk/>
            <pc:sldMk cId="33112514" sldId="260"/>
            <ac:spMk id="104" creationId="{16B91282-B43F-4D5C-AA10-C61A5124D416}"/>
          </ac:spMkLst>
        </pc:spChg>
        <pc:spChg chg="add del mod topLvl">
          <ac:chgData name="Yang, Shengming - ARS" userId="37bd5b25-7571-49cb-bfc8-588a18706c35" providerId="ADAL" clId="{D7DC32EE-FC3F-4332-A6C1-2D630691B626}" dt="2020-05-26T21:14:44.039" v="236" actId="478"/>
          <ac:spMkLst>
            <pc:docMk/>
            <pc:sldMk cId="33112514" sldId="260"/>
            <ac:spMk id="105" creationId="{4C86C9D7-EC00-45EE-B8BD-9FF42E1F4B4F}"/>
          </ac:spMkLst>
        </pc:spChg>
        <pc:spChg chg="add del mod">
          <ac:chgData name="Yang, Shengming - ARS" userId="37bd5b25-7571-49cb-bfc8-588a18706c35" providerId="ADAL" clId="{D7DC32EE-FC3F-4332-A6C1-2D630691B626}" dt="2020-05-26T21:16:11.161" v="344" actId="1038"/>
          <ac:spMkLst>
            <pc:docMk/>
            <pc:sldMk cId="33112514" sldId="260"/>
            <ac:spMk id="106" creationId="{0176005C-86F5-4F8F-A9D3-C442EE7BB76B}"/>
          </ac:spMkLst>
        </pc:spChg>
        <pc:spChg chg="add del mod">
          <ac:chgData name="Yang, Shengming - ARS" userId="37bd5b25-7571-49cb-bfc8-588a18706c35" providerId="ADAL" clId="{D7DC32EE-FC3F-4332-A6C1-2D630691B626}" dt="2020-05-26T21:17:08.537" v="375" actId="1038"/>
          <ac:spMkLst>
            <pc:docMk/>
            <pc:sldMk cId="33112514" sldId="260"/>
            <ac:spMk id="107" creationId="{B5FB5F17-2A80-401A-B875-E153A939BEF0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08" creationId="{08063AB3-EB60-4727-A249-BD00A2B0D076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09" creationId="{73037412-69C2-4EBE-B6CF-D63E27031757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10" creationId="{EE50AC0E-EF14-4E0A-9927-7CED5CA711B5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11" creationId="{E51EA9E7-4F6D-4309-B298-195ED515AF40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12" creationId="{E7777DA1-6B51-436A-8980-AB9030E39BC4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13" creationId="{0C4569A0-5AA7-4ADD-9933-BEB6E01A66A4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14" creationId="{FA575A41-7E60-44F7-96BF-EE1D4D372F9E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15" creationId="{397D916A-F13F-4263-874C-96A0181983E2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29" creationId="{B5F628FA-4FA1-41D4-8F4D-F0EA3F3CA8B1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30" creationId="{B39C4F09-3BF1-4185-A5E7-F8DF912201C0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31" creationId="{DAE17EF6-8DFC-405B-9865-C60CAEF8F504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32" creationId="{A25FF3AB-AB0C-4DC6-98A1-DA071BA8A5B2}"/>
          </ac:spMkLst>
        </pc:spChg>
        <pc:spChg chg="add del mod topLvl">
          <ac:chgData name="Yang, Shengming - ARS" userId="37bd5b25-7571-49cb-bfc8-588a18706c35" providerId="ADAL" clId="{D7DC32EE-FC3F-4332-A6C1-2D630691B626}" dt="2020-05-26T21:14:41.349" v="235" actId="478"/>
          <ac:spMkLst>
            <pc:docMk/>
            <pc:sldMk cId="33112514" sldId="260"/>
            <ac:spMk id="133" creationId="{FA3AEC39-3B2D-424F-89F4-504E6D3B97F7}"/>
          </ac:spMkLst>
        </pc:spChg>
        <pc:spChg chg="mod topLvl">
          <ac:chgData name="Yang, Shengming - ARS" userId="37bd5b25-7571-49cb-bfc8-588a18706c35" providerId="ADAL" clId="{D7DC32EE-FC3F-4332-A6C1-2D630691B626}" dt="2020-05-26T21:08:15.590" v="79" actId="1076"/>
          <ac:spMkLst>
            <pc:docMk/>
            <pc:sldMk cId="33112514" sldId="260"/>
            <ac:spMk id="134" creationId="{1B1EB0D5-4D72-4F29-8446-8895FD5A20A4}"/>
          </ac:spMkLst>
        </pc:spChg>
        <pc:grpChg chg="del mod topLvl">
          <ac:chgData name="Yang, Shengming - ARS" userId="37bd5b25-7571-49cb-bfc8-588a18706c35" providerId="ADAL" clId="{D7DC32EE-FC3F-4332-A6C1-2D630691B626}" dt="2020-05-26T21:03:07.512" v="11" actId="478"/>
          <ac:grpSpMkLst>
            <pc:docMk/>
            <pc:sldMk cId="33112514" sldId="260"/>
            <ac:grpSpMk id="3" creationId="{EA87F22E-57F2-48C5-A8D5-45A231937A6C}"/>
          </ac:grpSpMkLst>
        </pc:grpChg>
        <pc:grpChg chg="add del mod topLvl">
          <ac:chgData name="Yang, Shengming - ARS" userId="37bd5b25-7571-49cb-bfc8-588a18706c35" providerId="ADAL" clId="{D7DC32EE-FC3F-4332-A6C1-2D630691B626}" dt="2020-05-26T21:05:52.838" v="40" actId="165"/>
          <ac:grpSpMkLst>
            <pc:docMk/>
            <pc:sldMk cId="33112514" sldId="260"/>
            <ac:grpSpMk id="5" creationId="{41E86D9C-7237-459A-8E20-16AA3B560148}"/>
          </ac:grpSpMkLst>
        </pc:grpChg>
        <pc:grpChg chg="del">
          <ac:chgData name="Yang, Shengming - ARS" userId="37bd5b25-7571-49cb-bfc8-588a18706c35" providerId="ADAL" clId="{D7DC32EE-FC3F-4332-A6C1-2D630691B626}" dt="2020-05-26T21:03:01.524" v="10" actId="165"/>
          <ac:grpSpMkLst>
            <pc:docMk/>
            <pc:sldMk cId="33112514" sldId="260"/>
            <ac:grpSpMk id="7" creationId="{08053AFB-52C9-424D-A481-755DE8E10790}"/>
          </ac:grpSpMkLst>
        </pc:grpChg>
        <pc:graphicFrameChg chg="add del mod">
          <ac:chgData name="Yang, Shengming - ARS" userId="37bd5b25-7571-49cb-bfc8-588a18706c35" providerId="ADAL" clId="{D7DC32EE-FC3F-4332-A6C1-2D630691B626}" dt="2020-05-26T21:19:05.727" v="420" actId="478"/>
          <ac:graphicFrameMkLst>
            <pc:docMk/>
            <pc:sldMk cId="33112514" sldId="260"/>
            <ac:graphicFrameMk id="100" creationId="{A28C6227-B09F-4FCD-81CF-82C31CC9FA12}"/>
          </ac:graphicFrameMkLst>
        </pc:graphicFrameChg>
        <pc:cxnChg chg="mod topLvl">
          <ac:chgData name="Yang, Shengming - ARS" userId="37bd5b25-7571-49cb-bfc8-588a18706c35" providerId="ADAL" clId="{D7DC32EE-FC3F-4332-A6C1-2D630691B626}" dt="2020-05-26T21:05:52.838" v="40" actId="165"/>
          <ac:cxnSpMkLst>
            <pc:docMk/>
            <pc:sldMk cId="33112514" sldId="260"/>
            <ac:cxnSpMk id="24" creationId="{7161A5BC-D6B6-45C3-B48A-8088E3263E76}"/>
          </ac:cxnSpMkLst>
        </pc:cxnChg>
        <pc:cxnChg chg="mod topLvl">
          <ac:chgData name="Yang, Shengming - ARS" userId="37bd5b25-7571-49cb-bfc8-588a18706c35" providerId="ADAL" clId="{D7DC32EE-FC3F-4332-A6C1-2D630691B626}" dt="2020-05-26T21:05:52.838" v="40" actId="165"/>
          <ac:cxnSpMkLst>
            <pc:docMk/>
            <pc:sldMk cId="33112514" sldId="260"/>
            <ac:cxnSpMk id="25" creationId="{E3989E3B-EB21-4CF7-B0E6-CA8344CDD0D9}"/>
          </ac:cxnSpMkLst>
        </pc:cxnChg>
        <pc:cxnChg chg="del mod topLvl">
          <ac:chgData name="Yang, Shengming - ARS" userId="37bd5b25-7571-49cb-bfc8-588a18706c35" providerId="ADAL" clId="{D7DC32EE-FC3F-4332-A6C1-2D630691B626}" dt="2020-05-26T21:46:22.472" v="623" actId="478"/>
          <ac:cxnSpMkLst>
            <pc:docMk/>
            <pc:sldMk cId="33112514" sldId="260"/>
            <ac:cxnSpMk id="27" creationId="{CB426E54-E802-44F6-89F3-263D84862162}"/>
          </ac:cxnSpMkLst>
        </pc:cxnChg>
        <pc:cxnChg chg="mod topLvl">
          <ac:chgData name="Yang, Shengming - ARS" userId="37bd5b25-7571-49cb-bfc8-588a18706c35" providerId="ADAL" clId="{D7DC32EE-FC3F-4332-A6C1-2D630691B626}" dt="2020-05-26T21:05:52.838" v="40" actId="165"/>
          <ac:cxnSpMkLst>
            <pc:docMk/>
            <pc:sldMk cId="33112514" sldId="260"/>
            <ac:cxnSpMk id="29" creationId="{41AF96A6-9448-4DE8-99FF-9E15DC9CE217}"/>
          </ac:cxnSpMkLst>
        </pc:cxnChg>
        <pc:cxnChg chg="mod topLvl">
          <ac:chgData name="Yang, Shengming - ARS" userId="37bd5b25-7571-49cb-bfc8-588a18706c35" providerId="ADAL" clId="{D7DC32EE-FC3F-4332-A6C1-2D630691B626}" dt="2020-05-26T21:39:15.976" v="557" actId="1038"/>
          <ac:cxnSpMkLst>
            <pc:docMk/>
            <pc:sldMk cId="33112514" sldId="260"/>
            <ac:cxnSpMk id="31" creationId="{3906C33B-69E0-4EC8-A520-D88C698BE3C1}"/>
          </ac:cxnSpMkLst>
        </pc:cxnChg>
        <pc:cxnChg chg="del">
          <ac:chgData name="Yang, Shengming - ARS" userId="37bd5b25-7571-49cb-bfc8-588a18706c35" providerId="ADAL" clId="{D7DC32EE-FC3F-4332-A6C1-2D630691B626}" dt="2020-05-26T21:03:16.151" v="15" actId="478"/>
          <ac:cxnSpMkLst>
            <pc:docMk/>
            <pc:sldMk cId="33112514" sldId="260"/>
            <ac:cxnSpMk id="59" creationId="{98524F88-AFFF-453F-BD15-83A19D580D43}"/>
          </ac:cxnSpMkLst>
        </pc:cxnChg>
        <pc:cxnChg chg="del">
          <ac:chgData name="Yang, Shengming - ARS" userId="37bd5b25-7571-49cb-bfc8-588a18706c35" providerId="ADAL" clId="{D7DC32EE-FC3F-4332-A6C1-2D630691B626}" dt="2020-05-26T21:03:20.713" v="18" actId="478"/>
          <ac:cxnSpMkLst>
            <pc:docMk/>
            <pc:sldMk cId="33112514" sldId="260"/>
            <ac:cxnSpMk id="60" creationId="{768F688C-D60D-4547-9A8C-0268BA97A0AE}"/>
          </ac:cxnSpMkLst>
        </pc:cxnChg>
        <pc:cxnChg chg="mod topLvl">
          <ac:chgData name="Yang, Shengming - ARS" userId="37bd5b25-7571-49cb-bfc8-588a18706c35" providerId="ADAL" clId="{D7DC32EE-FC3F-4332-A6C1-2D630691B626}" dt="2020-05-26T21:39:05.393" v="532" actId="1037"/>
          <ac:cxnSpMkLst>
            <pc:docMk/>
            <pc:sldMk cId="33112514" sldId="260"/>
            <ac:cxnSpMk id="83" creationId="{122A5E4F-BF3F-4041-921A-653F84E27F70}"/>
          </ac:cxnSpMkLst>
        </pc:cxnChg>
        <pc:cxnChg chg="add mod">
          <ac:chgData name="Yang, Shengming - ARS" userId="37bd5b25-7571-49cb-bfc8-588a18706c35" providerId="ADAL" clId="{D7DC32EE-FC3F-4332-A6C1-2D630691B626}" dt="2020-05-26T21:39:38.847" v="559" actId="1076"/>
          <ac:cxnSpMkLst>
            <pc:docMk/>
            <pc:sldMk cId="33112514" sldId="260"/>
            <ac:cxnSpMk id="116" creationId="{E2B8ED9B-E52B-42E4-9FA2-398456AEBF02}"/>
          </ac:cxnSpMkLst>
        </pc:cxnChg>
        <pc:cxnChg chg="add mod">
          <ac:chgData name="Yang, Shengming - ARS" userId="37bd5b25-7571-49cb-bfc8-588a18706c35" providerId="ADAL" clId="{D7DC32EE-FC3F-4332-A6C1-2D630691B626}" dt="2020-05-26T21:45:37.372" v="591" actId="1076"/>
          <ac:cxnSpMkLst>
            <pc:docMk/>
            <pc:sldMk cId="33112514" sldId="260"/>
            <ac:cxnSpMk id="117" creationId="{EA166FD4-0021-4597-AD2A-5ED74213CC4C}"/>
          </ac:cxnSpMkLst>
        </pc:cxnChg>
      </pc:sldChg>
      <pc:sldChg chg="del">
        <pc:chgData name="Yang, Shengming - ARS" userId="37bd5b25-7571-49cb-bfc8-588a18706c35" providerId="ADAL" clId="{D7DC32EE-FC3F-4332-A6C1-2D630691B626}" dt="2020-05-26T20:14:54.247" v="0" actId="2696"/>
        <pc:sldMkLst>
          <pc:docMk/>
          <pc:sldMk cId="2373792886" sldId="269"/>
        </pc:sldMkLst>
      </pc:sldChg>
      <pc:sldChg chg="del">
        <pc:chgData name="Yang, Shengming - ARS" userId="37bd5b25-7571-49cb-bfc8-588a18706c35" providerId="ADAL" clId="{D7DC32EE-FC3F-4332-A6C1-2D630691B626}" dt="2020-05-26T20:14:56.278" v="1" actId="2696"/>
        <pc:sldMkLst>
          <pc:docMk/>
          <pc:sldMk cId="2474627661" sldId="270"/>
        </pc:sldMkLst>
      </pc:sldChg>
      <pc:sldChg chg="del">
        <pc:chgData name="Yang, Shengming - ARS" userId="37bd5b25-7571-49cb-bfc8-588a18706c35" providerId="ADAL" clId="{D7DC32EE-FC3F-4332-A6C1-2D630691B626}" dt="2020-05-26T20:14:57.058" v="2" actId="2696"/>
        <pc:sldMkLst>
          <pc:docMk/>
          <pc:sldMk cId="4276695002" sldId="271"/>
        </pc:sldMkLst>
      </pc:sldChg>
    </pc:docChg>
  </pc:docChgLst>
  <pc:docChgLst>
    <pc:chgData name="Yang, Shengming - ARS" userId="37bd5b25-7571-49cb-bfc8-588a18706c35" providerId="ADAL" clId="{0C7B988C-720C-4C6E-980C-A61F32C8567C}"/>
    <pc:docChg chg="undo custSel addSld modSld sldOrd">
      <pc:chgData name="Yang, Shengming - ARS" userId="37bd5b25-7571-49cb-bfc8-588a18706c35" providerId="ADAL" clId="{0C7B988C-720C-4C6E-980C-A61F32C8567C}" dt="2020-09-10T22:08:06.836" v="1435" actId="20577"/>
      <pc:docMkLst>
        <pc:docMk/>
      </pc:docMkLst>
      <pc:sldChg chg="modSp">
        <pc:chgData name="Yang, Shengming - ARS" userId="37bd5b25-7571-49cb-bfc8-588a18706c35" providerId="ADAL" clId="{0C7B988C-720C-4C6E-980C-A61F32C8567C}" dt="2020-09-08T23:35:54.888" v="1265" actId="20577"/>
        <pc:sldMkLst>
          <pc:docMk/>
          <pc:sldMk cId="848224285" sldId="259"/>
        </pc:sldMkLst>
        <pc:spChg chg="mod">
          <ac:chgData name="Yang, Shengming - ARS" userId="37bd5b25-7571-49cb-bfc8-588a18706c35" providerId="ADAL" clId="{0C7B988C-720C-4C6E-980C-A61F32C8567C}" dt="2020-09-06T19:55:59.810" v="288" actId="1076"/>
          <ac:spMkLst>
            <pc:docMk/>
            <pc:sldMk cId="848224285" sldId="259"/>
            <ac:spMk id="2" creationId="{FDA5C28D-7D4A-4715-84E7-754ED6B9545E}"/>
          </ac:spMkLst>
        </pc:spChg>
        <pc:graphicFrameChg chg="mod modGraphic">
          <ac:chgData name="Yang, Shengming - ARS" userId="37bd5b25-7571-49cb-bfc8-588a18706c35" providerId="ADAL" clId="{0C7B988C-720C-4C6E-980C-A61F32C8567C}" dt="2020-09-08T23:35:54.888" v="1265" actId="20577"/>
          <ac:graphicFrameMkLst>
            <pc:docMk/>
            <pc:sldMk cId="848224285" sldId="259"/>
            <ac:graphicFrameMk id="5" creationId="{13BCD5CB-AC6B-4CEE-ABD6-F7964BFE6158}"/>
          </ac:graphicFrameMkLst>
        </pc:graphicFrameChg>
      </pc:sldChg>
      <pc:sldChg chg="addSp delSp modSp">
        <pc:chgData name="Yang, Shengming - ARS" userId="37bd5b25-7571-49cb-bfc8-588a18706c35" providerId="ADAL" clId="{0C7B988C-720C-4C6E-980C-A61F32C8567C}" dt="2020-09-03T16:38:11.769" v="119" actId="692"/>
        <pc:sldMkLst>
          <pc:docMk/>
          <pc:sldMk cId="2740942422" sldId="261"/>
        </pc:sldMkLst>
        <pc:spChg chg="add mod">
          <ac:chgData name="Yang, Shengming - ARS" userId="37bd5b25-7571-49cb-bfc8-588a18706c35" providerId="ADAL" clId="{0C7B988C-720C-4C6E-980C-A61F32C8567C}" dt="2020-09-03T16:35:52.138" v="101" actId="1076"/>
          <ac:spMkLst>
            <pc:docMk/>
            <pc:sldMk cId="2740942422" sldId="261"/>
            <ac:spMk id="3" creationId="{DEC6D213-FE37-4913-829A-CA66B4CAB5E8}"/>
          </ac:spMkLst>
        </pc:spChg>
        <pc:spChg chg="add mod">
          <ac:chgData name="Yang, Shengming - ARS" userId="37bd5b25-7571-49cb-bfc8-588a18706c35" providerId="ADAL" clId="{0C7B988C-720C-4C6E-980C-A61F32C8567C}" dt="2020-09-03T16:36:05.427" v="104" actId="255"/>
          <ac:spMkLst>
            <pc:docMk/>
            <pc:sldMk cId="2740942422" sldId="261"/>
            <ac:spMk id="5" creationId="{81113C4B-0FDD-4E3C-8DDE-7BE5A5A6A7BB}"/>
          </ac:spMkLst>
        </pc:spChg>
        <pc:spChg chg="add del mod">
          <ac:chgData name="Yang, Shengming - ARS" userId="37bd5b25-7571-49cb-bfc8-588a18706c35" providerId="ADAL" clId="{0C7B988C-720C-4C6E-980C-A61F32C8567C}" dt="2020-09-03T16:37:38.241" v="110" actId="478"/>
          <ac:spMkLst>
            <pc:docMk/>
            <pc:sldMk cId="2740942422" sldId="261"/>
            <ac:spMk id="8" creationId="{7C72790E-EE7D-4906-A0EC-1EEF44C406E1}"/>
          </ac:spMkLst>
        </pc:spChg>
        <pc:spChg chg="add mod">
          <ac:chgData name="Yang, Shengming - ARS" userId="37bd5b25-7571-49cb-bfc8-588a18706c35" providerId="ADAL" clId="{0C7B988C-720C-4C6E-980C-A61F32C8567C}" dt="2020-09-03T16:36:17.944" v="106" actId="1076"/>
          <ac:spMkLst>
            <pc:docMk/>
            <pc:sldMk cId="2740942422" sldId="261"/>
            <ac:spMk id="9" creationId="{A908131B-4715-45DA-86E8-A1CABC1EA9F9}"/>
          </ac:spMkLst>
        </pc:spChg>
        <pc:spChg chg="add mod">
          <ac:chgData name="Yang, Shengming - ARS" userId="37bd5b25-7571-49cb-bfc8-588a18706c35" providerId="ADAL" clId="{0C7B988C-720C-4C6E-980C-A61F32C8567C}" dt="2020-09-03T16:36:27.410" v="108" actId="1076"/>
          <ac:spMkLst>
            <pc:docMk/>
            <pc:sldMk cId="2740942422" sldId="261"/>
            <ac:spMk id="10" creationId="{9661F74B-BB6E-4738-893C-29E9A3D4FB15}"/>
          </ac:spMkLst>
        </pc:spChg>
        <pc:cxnChg chg="add mod">
          <ac:chgData name="Yang, Shengming - ARS" userId="37bd5b25-7571-49cb-bfc8-588a18706c35" providerId="ADAL" clId="{0C7B988C-720C-4C6E-980C-A61F32C8567C}" dt="2020-09-03T16:38:11.769" v="119" actId="692"/>
          <ac:cxnSpMkLst>
            <pc:docMk/>
            <pc:sldMk cId="2740942422" sldId="261"/>
            <ac:cxnSpMk id="13" creationId="{DB264B04-18BB-4B7C-ACD4-9FBB7B1EA5FA}"/>
          </ac:cxnSpMkLst>
        </pc:cxnChg>
      </pc:sldChg>
      <pc:sldChg chg="modSp">
        <pc:chgData name="Yang, Shengming - ARS" userId="37bd5b25-7571-49cb-bfc8-588a18706c35" providerId="ADAL" clId="{0C7B988C-720C-4C6E-980C-A61F32C8567C}" dt="2020-09-08T16:22:05.340" v="296" actId="1038"/>
        <pc:sldMkLst>
          <pc:docMk/>
          <pc:sldMk cId="2120339239" sldId="262"/>
        </pc:sldMkLst>
        <pc:cxnChg chg="mod">
          <ac:chgData name="Yang, Shengming - ARS" userId="37bd5b25-7571-49cb-bfc8-588a18706c35" providerId="ADAL" clId="{0C7B988C-720C-4C6E-980C-A61F32C8567C}" dt="2020-09-08T16:22:05.340" v="296" actId="1038"/>
          <ac:cxnSpMkLst>
            <pc:docMk/>
            <pc:sldMk cId="2120339239" sldId="262"/>
            <ac:cxnSpMk id="84" creationId="{457B0155-F7F1-4975-8E89-D18DF4E9BCCD}"/>
          </ac:cxnSpMkLst>
        </pc:cxnChg>
      </pc:sldChg>
      <pc:sldChg chg="modSp">
        <pc:chgData name="Yang, Shengming - ARS" userId="37bd5b25-7571-49cb-bfc8-588a18706c35" providerId="ADAL" clId="{0C7B988C-720C-4C6E-980C-A61F32C8567C}" dt="2020-08-26T17:18:15.273" v="4"/>
        <pc:sldMkLst>
          <pc:docMk/>
          <pc:sldMk cId="4139606727" sldId="263"/>
        </pc:sldMkLst>
        <pc:picChg chg="mod">
          <ac:chgData name="Yang, Shengming - ARS" userId="37bd5b25-7571-49cb-bfc8-588a18706c35" providerId="ADAL" clId="{0C7B988C-720C-4C6E-980C-A61F32C8567C}" dt="2020-08-26T17:18:15.273" v="4"/>
          <ac:picMkLst>
            <pc:docMk/>
            <pc:sldMk cId="4139606727" sldId="263"/>
            <ac:picMk id="37" creationId="{875AD11B-164F-492A-8AF9-1D9AAF85F9F1}"/>
          </ac:picMkLst>
        </pc:picChg>
      </pc:sldChg>
      <pc:sldChg chg="modSp">
        <pc:chgData name="Yang, Shengming - ARS" userId="37bd5b25-7571-49cb-bfc8-588a18706c35" providerId="ADAL" clId="{0C7B988C-720C-4C6E-980C-A61F32C8567C}" dt="2020-09-08T17:47:31.158" v="298"/>
        <pc:sldMkLst>
          <pc:docMk/>
          <pc:sldMk cId="2734235971" sldId="264"/>
        </pc:sldMkLst>
        <pc:spChg chg="mod">
          <ac:chgData name="Yang, Shengming - ARS" userId="37bd5b25-7571-49cb-bfc8-588a18706c35" providerId="ADAL" clId="{0C7B988C-720C-4C6E-980C-A61F32C8567C}" dt="2020-09-03T16:33:08.684" v="92" actId="1076"/>
          <ac:spMkLst>
            <pc:docMk/>
            <pc:sldMk cId="2734235971" sldId="264"/>
            <ac:spMk id="36" creationId="{758C70A0-5811-4BF5-BD5C-F3E5682B1611}"/>
          </ac:spMkLst>
        </pc:spChg>
        <pc:spChg chg="mod">
          <ac:chgData name="Yang, Shengming - ARS" userId="37bd5b25-7571-49cb-bfc8-588a18706c35" providerId="ADAL" clId="{0C7B988C-720C-4C6E-980C-A61F32C8567C}" dt="2020-09-03T16:33:08.684" v="92" actId="1076"/>
          <ac:spMkLst>
            <pc:docMk/>
            <pc:sldMk cId="2734235971" sldId="264"/>
            <ac:spMk id="203" creationId="{7BA8E129-CD42-4320-9B8F-8FFE7BD5D466}"/>
          </ac:spMkLst>
        </pc:spChg>
        <pc:spChg chg="mod">
          <ac:chgData name="Yang, Shengming - ARS" userId="37bd5b25-7571-49cb-bfc8-588a18706c35" providerId="ADAL" clId="{0C7B988C-720C-4C6E-980C-A61F32C8567C}" dt="2020-09-03T16:54:04.149" v="284" actId="6549"/>
          <ac:spMkLst>
            <pc:docMk/>
            <pc:sldMk cId="2734235971" sldId="264"/>
            <ac:spMk id="212" creationId="{B9630460-1AF4-4B17-8433-AB940629308D}"/>
          </ac:spMkLst>
        </pc:spChg>
        <pc:spChg chg="mod">
          <ac:chgData name="Yang, Shengming - ARS" userId="37bd5b25-7571-49cb-bfc8-588a18706c35" providerId="ADAL" clId="{0C7B988C-720C-4C6E-980C-A61F32C8567C}" dt="2020-09-08T17:47:31.158" v="298"/>
          <ac:spMkLst>
            <pc:docMk/>
            <pc:sldMk cId="2734235971" sldId="264"/>
            <ac:spMk id="216" creationId="{8F6BBC4D-A34A-4A5F-B028-07BCBDC3E0D8}"/>
          </ac:spMkLst>
        </pc:spChg>
      </pc:sldChg>
      <pc:sldChg chg="addSp modSp">
        <pc:chgData name="Yang, Shengming - ARS" userId="37bd5b25-7571-49cb-bfc8-588a18706c35" providerId="ADAL" clId="{0C7B988C-720C-4C6E-980C-A61F32C8567C}" dt="2020-09-03T16:53:52.078" v="278" actId="6549"/>
        <pc:sldMkLst>
          <pc:docMk/>
          <pc:sldMk cId="2005710039" sldId="265"/>
        </pc:sldMkLst>
        <pc:spChg chg="add mod">
          <ac:chgData name="Yang, Shengming - ARS" userId="37bd5b25-7571-49cb-bfc8-588a18706c35" providerId="ADAL" clId="{0C7B988C-720C-4C6E-980C-A61F32C8567C}" dt="2020-09-03T16:39:37.447" v="121" actId="1076"/>
          <ac:spMkLst>
            <pc:docMk/>
            <pc:sldMk cId="2005710039" sldId="265"/>
            <ac:spMk id="5" creationId="{682678D9-00AF-44FB-82E9-AC2CCB2E80E0}"/>
          </ac:spMkLst>
        </pc:spChg>
        <pc:spChg chg="add mod">
          <ac:chgData name="Yang, Shengming - ARS" userId="37bd5b25-7571-49cb-bfc8-588a18706c35" providerId="ADAL" clId="{0C7B988C-720C-4C6E-980C-A61F32C8567C}" dt="2020-09-03T16:40:42.983" v="207" actId="1076"/>
          <ac:spMkLst>
            <pc:docMk/>
            <pc:sldMk cId="2005710039" sldId="265"/>
            <ac:spMk id="6" creationId="{122A0399-24AA-4975-9D2D-49628DF3D328}"/>
          </ac:spMkLst>
        </pc:spChg>
        <pc:spChg chg="add mod">
          <ac:chgData name="Yang, Shengming - ARS" userId="37bd5b25-7571-49cb-bfc8-588a18706c35" providerId="ADAL" clId="{0C7B988C-720C-4C6E-980C-A61F32C8567C}" dt="2020-09-03T16:40:48.457" v="208" actId="1076"/>
          <ac:spMkLst>
            <pc:docMk/>
            <pc:sldMk cId="2005710039" sldId="265"/>
            <ac:spMk id="7" creationId="{09602B56-1E87-48A0-83D5-2EDFA5FD6414}"/>
          </ac:spMkLst>
        </pc:spChg>
        <pc:spChg chg="add mod">
          <ac:chgData name="Yang, Shengming - ARS" userId="37bd5b25-7571-49cb-bfc8-588a18706c35" providerId="ADAL" clId="{0C7B988C-720C-4C6E-980C-A61F32C8567C}" dt="2020-09-03T16:40:35.491" v="206" actId="1076"/>
          <ac:spMkLst>
            <pc:docMk/>
            <pc:sldMk cId="2005710039" sldId="265"/>
            <ac:spMk id="8" creationId="{1045C480-84B1-468B-BF93-B24D29C0F84C}"/>
          </ac:spMkLst>
        </pc:spChg>
        <pc:spChg chg="add mod">
          <ac:chgData name="Yang, Shengming - ARS" userId="37bd5b25-7571-49cb-bfc8-588a18706c35" providerId="ADAL" clId="{0C7B988C-720C-4C6E-980C-A61F32C8567C}" dt="2020-09-03T16:41:13.059" v="215" actId="1037"/>
          <ac:spMkLst>
            <pc:docMk/>
            <pc:sldMk cId="2005710039" sldId="265"/>
            <ac:spMk id="10" creationId="{1D039774-DD2B-450D-980D-16CA28545831}"/>
          </ac:spMkLst>
        </pc:spChg>
        <pc:spChg chg="add mod">
          <ac:chgData name="Yang, Shengming - ARS" userId="37bd5b25-7571-49cb-bfc8-588a18706c35" providerId="ADAL" clId="{0C7B988C-720C-4C6E-980C-A61F32C8567C}" dt="2020-09-03T16:41:32.082" v="275" actId="1037"/>
          <ac:spMkLst>
            <pc:docMk/>
            <pc:sldMk cId="2005710039" sldId="265"/>
            <ac:spMk id="11" creationId="{047ABD37-CE60-498D-A67E-D519D1A75FB8}"/>
          </ac:spMkLst>
        </pc:spChg>
        <pc:spChg chg="mod">
          <ac:chgData name="Yang, Shengming - ARS" userId="37bd5b25-7571-49cb-bfc8-588a18706c35" providerId="ADAL" clId="{0C7B988C-720C-4C6E-980C-A61F32C8567C}" dt="2020-09-03T16:53:52.078" v="278" actId="6549"/>
          <ac:spMkLst>
            <pc:docMk/>
            <pc:sldMk cId="2005710039" sldId="265"/>
            <ac:spMk id="30" creationId="{30DE9D0D-CF1B-4586-ABB1-EB83841F8F29}"/>
          </ac:spMkLst>
        </pc:spChg>
        <pc:picChg chg="mod">
          <ac:chgData name="Yang, Shengming - ARS" userId="37bd5b25-7571-49cb-bfc8-588a18706c35" providerId="ADAL" clId="{0C7B988C-720C-4C6E-980C-A61F32C8567C}" dt="2020-09-03T16:39:46.061" v="124" actId="1076"/>
          <ac:picMkLst>
            <pc:docMk/>
            <pc:sldMk cId="2005710039" sldId="265"/>
            <ac:picMk id="17" creationId="{14D013A9-5300-4CBA-9231-9DF42106E11E}"/>
          </ac:picMkLst>
        </pc:picChg>
      </pc:sldChg>
      <pc:sldChg chg="modSp">
        <pc:chgData name="Yang, Shengming - ARS" userId="37bd5b25-7571-49cb-bfc8-588a18706c35" providerId="ADAL" clId="{0C7B988C-720C-4C6E-980C-A61F32C8567C}" dt="2020-09-03T16:53:56.199" v="279" actId="6549"/>
        <pc:sldMkLst>
          <pc:docMk/>
          <pc:sldMk cId="4254968895" sldId="266"/>
        </pc:sldMkLst>
        <pc:spChg chg="mod">
          <ac:chgData name="Yang, Shengming - ARS" userId="37bd5b25-7571-49cb-bfc8-588a18706c35" providerId="ADAL" clId="{0C7B988C-720C-4C6E-980C-A61F32C8567C}" dt="2020-09-03T16:53:56.199" v="279" actId="6549"/>
          <ac:spMkLst>
            <pc:docMk/>
            <pc:sldMk cId="4254968895" sldId="266"/>
            <ac:spMk id="6" creationId="{24CB6A25-4AA5-4F68-8E87-C6F449319C42}"/>
          </ac:spMkLst>
        </pc:spChg>
      </pc:sldChg>
      <pc:sldChg chg="addSp delSp modSp add">
        <pc:chgData name="Yang, Shengming - ARS" userId="37bd5b25-7571-49cb-bfc8-588a18706c35" providerId="ADAL" clId="{0C7B988C-720C-4C6E-980C-A61F32C8567C}" dt="2020-09-08T15:34:20.417" v="289" actId="1076"/>
        <pc:sldMkLst>
          <pc:docMk/>
          <pc:sldMk cId="1907849865" sldId="267"/>
        </pc:sldMkLst>
        <pc:spChg chg="del">
          <ac:chgData name="Yang, Shengming - ARS" userId="37bd5b25-7571-49cb-bfc8-588a18706c35" providerId="ADAL" clId="{0C7B988C-720C-4C6E-980C-A61F32C8567C}" dt="2020-09-03T15:48:42.744" v="7" actId="478"/>
          <ac:spMkLst>
            <pc:docMk/>
            <pc:sldMk cId="1907849865" sldId="267"/>
            <ac:spMk id="2" creationId="{296AAE70-7E73-4090-A5BB-880ABC8F6FAB}"/>
          </ac:spMkLst>
        </pc:spChg>
        <pc:spChg chg="del">
          <ac:chgData name="Yang, Shengming - ARS" userId="37bd5b25-7571-49cb-bfc8-588a18706c35" providerId="ADAL" clId="{0C7B988C-720C-4C6E-980C-A61F32C8567C}" dt="2020-09-03T15:48:42.744" v="7" actId="478"/>
          <ac:spMkLst>
            <pc:docMk/>
            <pc:sldMk cId="1907849865" sldId="267"/>
            <ac:spMk id="3" creationId="{6F08B685-7B39-4EB6-9986-CFE1D114B92C}"/>
          </ac:spMkLst>
        </pc:spChg>
        <pc:spChg chg="add mod">
          <ac:chgData name="Yang, Shengming - ARS" userId="37bd5b25-7571-49cb-bfc8-588a18706c35" providerId="ADAL" clId="{0C7B988C-720C-4C6E-980C-A61F32C8567C}" dt="2020-09-03T16:54:10.319" v="285" actId="20577"/>
          <ac:spMkLst>
            <pc:docMk/>
            <pc:sldMk cId="1907849865" sldId="267"/>
            <ac:spMk id="6" creationId="{1F738725-AA05-4767-BEE6-7DBAFD0F7BC9}"/>
          </ac:spMkLst>
        </pc:spChg>
        <pc:graphicFrameChg chg="add del mod modGraphic">
          <ac:chgData name="Yang, Shengming - ARS" userId="37bd5b25-7571-49cb-bfc8-588a18706c35" providerId="ADAL" clId="{0C7B988C-720C-4C6E-980C-A61F32C8567C}" dt="2020-09-03T15:49:38.366" v="11" actId="478"/>
          <ac:graphicFrameMkLst>
            <pc:docMk/>
            <pc:sldMk cId="1907849865" sldId="267"/>
            <ac:graphicFrameMk id="4" creationId="{39DD04E6-B239-4CC2-85A9-530CAFB178CA}"/>
          </ac:graphicFrameMkLst>
        </pc:graphicFrameChg>
        <pc:graphicFrameChg chg="add mod modGraphic">
          <ac:chgData name="Yang, Shengming - ARS" userId="37bd5b25-7571-49cb-bfc8-588a18706c35" providerId="ADAL" clId="{0C7B988C-720C-4C6E-980C-A61F32C8567C}" dt="2020-09-08T15:34:20.417" v="289" actId="1076"/>
          <ac:graphicFrameMkLst>
            <pc:docMk/>
            <pc:sldMk cId="1907849865" sldId="267"/>
            <ac:graphicFrameMk id="5" creationId="{DBFD9848-2A5E-478A-BC61-C9CC2F1BFB32}"/>
          </ac:graphicFrameMkLst>
        </pc:graphicFrameChg>
      </pc:sldChg>
      <pc:sldChg chg="addSp delSp modSp add ord">
        <pc:chgData name="Yang, Shengming - ARS" userId="37bd5b25-7571-49cb-bfc8-588a18706c35" providerId="ADAL" clId="{0C7B988C-720C-4C6E-980C-A61F32C8567C}" dt="2020-09-09T17:23:16.038" v="1385" actId="20577"/>
        <pc:sldMkLst>
          <pc:docMk/>
          <pc:sldMk cId="3305056143" sldId="268"/>
        </pc:sldMkLst>
        <pc:spChg chg="del">
          <ac:chgData name="Yang, Shengming - ARS" userId="37bd5b25-7571-49cb-bfc8-588a18706c35" providerId="ADAL" clId="{0C7B988C-720C-4C6E-980C-A61F32C8567C}" dt="2020-09-08T20:26:37.727" v="300" actId="478"/>
          <ac:spMkLst>
            <pc:docMk/>
            <pc:sldMk cId="3305056143" sldId="268"/>
            <ac:spMk id="2" creationId="{3D4B8804-755B-4268-B97B-A744070369D4}"/>
          </ac:spMkLst>
        </pc:spChg>
        <pc:spChg chg="del">
          <ac:chgData name="Yang, Shengming - ARS" userId="37bd5b25-7571-49cb-bfc8-588a18706c35" providerId="ADAL" clId="{0C7B988C-720C-4C6E-980C-A61F32C8567C}" dt="2020-09-08T20:26:37.727" v="300" actId="478"/>
          <ac:spMkLst>
            <pc:docMk/>
            <pc:sldMk cId="3305056143" sldId="268"/>
            <ac:spMk id="3" creationId="{338EA6C9-682A-47EA-BB56-3CD7253081E7}"/>
          </ac:spMkLst>
        </pc:spChg>
        <pc:spChg chg="add del mod">
          <ac:chgData name="Yang, Shengming - ARS" userId="37bd5b25-7571-49cb-bfc8-588a18706c35" providerId="ADAL" clId="{0C7B988C-720C-4C6E-980C-A61F32C8567C}" dt="2020-09-08T20:37:21.501" v="395" actId="478"/>
          <ac:spMkLst>
            <pc:docMk/>
            <pc:sldMk cId="3305056143" sldId="268"/>
            <ac:spMk id="4" creationId="{12BF6B50-CF16-4566-909B-FFA356A58D48}"/>
          </ac:spMkLst>
        </pc:spChg>
        <pc:spChg chg="add del">
          <ac:chgData name="Yang, Shengming - ARS" userId="37bd5b25-7571-49cb-bfc8-588a18706c35" providerId="ADAL" clId="{0C7B988C-720C-4C6E-980C-A61F32C8567C}" dt="2020-09-08T20:33:31.056" v="355"/>
          <ac:spMkLst>
            <pc:docMk/>
            <pc:sldMk cId="3305056143" sldId="268"/>
            <ac:spMk id="5" creationId="{EDAF5838-7EBB-43E9-BBD1-98134BB52ADD}"/>
          </ac:spMkLst>
        </pc:spChg>
        <pc:spChg chg="add mod">
          <ac:chgData name="Yang, Shengming - ARS" userId="37bd5b25-7571-49cb-bfc8-588a18706c35" providerId="ADAL" clId="{0C7B988C-720C-4C6E-980C-A61F32C8567C}" dt="2020-09-09T17:23:16.038" v="1385" actId="20577"/>
          <ac:spMkLst>
            <pc:docMk/>
            <pc:sldMk cId="3305056143" sldId="268"/>
            <ac:spMk id="7" creationId="{CC01E974-C7A4-4140-ABB0-7A33B2A8228E}"/>
          </ac:spMkLst>
        </pc:spChg>
        <pc:spChg chg="add mod">
          <ac:chgData name="Yang, Shengming - ARS" userId="37bd5b25-7571-49cb-bfc8-588a18706c35" providerId="ADAL" clId="{0C7B988C-720C-4C6E-980C-A61F32C8567C}" dt="2020-09-08T20:41:22.758" v="493" actId="20577"/>
          <ac:spMkLst>
            <pc:docMk/>
            <pc:sldMk cId="3305056143" sldId="268"/>
            <ac:spMk id="8" creationId="{D090F93E-503D-4EEB-BA41-CD49F621D456}"/>
          </ac:spMkLst>
        </pc:spChg>
        <pc:graphicFrameChg chg="add del">
          <ac:chgData name="Yang, Shengming - ARS" userId="37bd5b25-7571-49cb-bfc8-588a18706c35" providerId="ADAL" clId="{0C7B988C-720C-4C6E-980C-A61F32C8567C}" dt="2020-09-08T20:41:29.352" v="495" actId="478"/>
          <ac:graphicFrameMkLst>
            <pc:docMk/>
            <pc:sldMk cId="3305056143" sldId="268"/>
            <ac:graphicFrameMk id="9" creationId="{65E82F3A-F234-4F00-95AC-17060704EC65}"/>
          </ac:graphicFrameMkLst>
        </pc:graphicFrameChg>
        <pc:graphicFrameChg chg="add del">
          <ac:chgData name="Yang, Shengming - ARS" userId="37bd5b25-7571-49cb-bfc8-588a18706c35" providerId="ADAL" clId="{0C7B988C-720C-4C6E-980C-A61F32C8567C}" dt="2020-09-08T20:41:25.977" v="494" actId="478"/>
          <ac:graphicFrameMkLst>
            <pc:docMk/>
            <pc:sldMk cId="3305056143" sldId="268"/>
            <ac:graphicFrameMk id="10" creationId="{B259B798-A076-466A-B3B0-34C4CCD540CD}"/>
          </ac:graphicFrameMkLst>
        </pc:graphicFrameChg>
        <pc:picChg chg="add mod modCrop">
          <ac:chgData name="Yang, Shengming - ARS" userId="37bd5b25-7571-49cb-bfc8-588a18706c35" providerId="ADAL" clId="{0C7B988C-720C-4C6E-980C-A61F32C8567C}" dt="2020-09-08T20:41:32.873" v="496" actId="1076"/>
          <ac:picMkLst>
            <pc:docMk/>
            <pc:sldMk cId="3305056143" sldId="268"/>
            <ac:picMk id="6" creationId="{C8340BD6-EE42-46A8-857D-5B29117AE858}"/>
          </ac:picMkLst>
        </pc:picChg>
      </pc:sldChg>
      <pc:sldChg chg="addSp delSp modSp add mod modNotesTx">
        <pc:chgData name="Yang, Shengming - ARS" userId="37bd5b25-7571-49cb-bfc8-588a18706c35" providerId="ADAL" clId="{0C7B988C-720C-4C6E-980C-A61F32C8567C}" dt="2020-09-10T22:08:06.836" v="1435" actId="20577"/>
        <pc:sldMkLst>
          <pc:docMk/>
          <pc:sldMk cId="756760252" sldId="269"/>
        </pc:sldMkLst>
        <pc:spChg chg="del">
          <ac:chgData name="Yang, Shengming - ARS" userId="37bd5b25-7571-49cb-bfc8-588a18706c35" providerId="ADAL" clId="{0C7B988C-720C-4C6E-980C-A61F32C8567C}" dt="2020-09-08T21:48:33.751" v="505" actId="478"/>
          <ac:spMkLst>
            <pc:docMk/>
            <pc:sldMk cId="756760252" sldId="269"/>
            <ac:spMk id="2" creationId="{C77CA2D2-7DE3-40CD-B88F-6679AABE9716}"/>
          </ac:spMkLst>
        </pc:spChg>
        <pc:spChg chg="del">
          <ac:chgData name="Yang, Shengming - ARS" userId="37bd5b25-7571-49cb-bfc8-588a18706c35" providerId="ADAL" clId="{0C7B988C-720C-4C6E-980C-A61F32C8567C}" dt="2020-09-08T21:48:33.751" v="505" actId="478"/>
          <ac:spMkLst>
            <pc:docMk/>
            <pc:sldMk cId="756760252" sldId="269"/>
            <ac:spMk id="3" creationId="{6CC79341-FD3F-4E03-B77B-B1C7B1BC584F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4" creationId="{00C25066-AB1F-408A-BFAC-5E4E507966F0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8" creationId="{99D1659A-FCA4-4FCB-BC37-409A4EAEFBA1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13" creationId="{59473705-E051-4EE8-AABD-93EC002E510F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17" creationId="{DDA9195D-CBFB-4E19-8515-64B0272FA1A8}"/>
          </ac:spMkLst>
        </pc:spChg>
        <pc:spChg chg="add del mod">
          <ac:chgData name="Yang, Shengming - ARS" userId="37bd5b25-7571-49cb-bfc8-588a18706c35" providerId="ADAL" clId="{0C7B988C-720C-4C6E-980C-A61F32C8567C}" dt="2020-09-08T22:01:58.869" v="724" actId="478"/>
          <ac:spMkLst>
            <pc:docMk/>
            <pc:sldMk cId="756760252" sldId="269"/>
            <ac:spMk id="22" creationId="{5D61B1CE-D03F-4FD5-819B-F6D4842F77FD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23" creationId="{15A146EB-58E1-4DC4-8E14-69E5B31CA959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24" creationId="{B8B2628A-A6E5-4BBB-A666-45E21DF15E2F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26" creationId="{953867B5-0063-412C-AB57-85555BE8722D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28" creationId="{54941573-D7D8-4BA9-89E4-0A16EC849433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30" creationId="{8CD5A2C9-9F67-4657-8A2C-DBE0C68E0379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34" creationId="{E9BEF492-16D1-40E8-929C-5B25FD50917E}"/>
          </ac:spMkLst>
        </pc:spChg>
        <pc:spChg chg="add mod">
          <ac:chgData name="Yang, Shengming - ARS" userId="37bd5b25-7571-49cb-bfc8-588a18706c35" providerId="ADAL" clId="{0C7B988C-720C-4C6E-980C-A61F32C8567C}" dt="2020-09-10T22:08:06.836" v="1435" actId="20577"/>
          <ac:spMkLst>
            <pc:docMk/>
            <pc:sldMk cId="756760252" sldId="269"/>
            <ac:spMk id="35" creationId="{85555F22-F01D-4632-A9C3-FCD8FFFF2131}"/>
          </ac:spMkLst>
        </pc:spChg>
        <pc:spChg chg="add mod">
          <ac:chgData name="Yang, Shengming - ARS" userId="37bd5b25-7571-49cb-bfc8-588a18706c35" providerId="ADAL" clId="{0C7B988C-720C-4C6E-980C-A61F32C8567C}" dt="2020-09-08T22:23:55.016" v="1173" actId="1035"/>
          <ac:spMkLst>
            <pc:docMk/>
            <pc:sldMk cId="756760252" sldId="269"/>
            <ac:spMk id="36" creationId="{C41C8717-B777-429B-AB5C-D333D3EFF624}"/>
          </ac:spMkLst>
        </pc:spChg>
        <pc:spChg chg="add del">
          <ac:chgData name="Yang, Shengming - ARS" userId="37bd5b25-7571-49cb-bfc8-588a18706c35" providerId="ADAL" clId="{0C7B988C-720C-4C6E-980C-A61F32C8567C}" dt="2020-09-08T22:13:28.560" v="956" actId="478"/>
          <ac:spMkLst>
            <pc:docMk/>
            <pc:sldMk cId="756760252" sldId="269"/>
            <ac:spMk id="37" creationId="{886C1A4D-065D-414C-A40A-B972AD31BFF2}"/>
          </ac:spMkLst>
        </pc:spChg>
        <pc:spChg chg="add del mod">
          <ac:chgData name="Yang, Shengming - ARS" userId="37bd5b25-7571-49cb-bfc8-588a18706c35" providerId="ADAL" clId="{0C7B988C-720C-4C6E-980C-A61F32C8567C}" dt="2020-09-08T22:13:34.639" v="958" actId="478"/>
          <ac:spMkLst>
            <pc:docMk/>
            <pc:sldMk cId="756760252" sldId="269"/>
            <ac:spMk id="38" creationId="{432AD479-DEFB-4A4D-A61D-232F59E2A35D}"/>
          </ac:spMkLst>
        </pc:spChg>
        <pc:spChg chg="add del">
          <ac:chgData name="Yang, Shengming - ARS" userId="37bd5b25-7571-49cb-bfc8-588a18706c35" providerId="ADAL" clId="{0C7B988C-720C-4C6E-980C-A61F32C8567C}" dt="2020-09-08T22:13:26.338" v="955" actId="478"/>
          <ac:spMkLst>
            <pc:docMk/>
            <pc:sldMk cId="756760252" sldId="269"/>
            <ac:spMk id="39" creationId="{4F4EB27E-E03E-4E95-80FD-8586ABB9067B}"/>
          </ac:spMkLst>
        </pc:spChg>
        <pc:spChg chg="add mod">
          <ac:chgData name="Yang, Shengming - ARS" userId="37bd5b25-7571-49cb-bfc8-588a18706c35" providerId="ADAL" clId="{0C7B988C-720C-4C6E-980C-A61F32C8567C}" dt="2020-09-08T22:32:56.805" v="1176"/>
          <ac:spMkLst>
            <pc:docMk/>
            <pc:sldMk cId="756760252" sldId="269"/>
            <ac:spMk id="40" creationId="{194B4D82-F999-4386-A482-E712159FC733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41" creationId="{9381E7D7-8F66-4E0A-BDEA-DA9E06814ACF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42" creationId="{67678BE5-DAAE-429A-B781-9C15473D8DD6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43" creationId="{C4F62490-7B7A-4DFC-9635-03E936999C82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44" creationId="{E3DC7D30-6DAE-4012-9C0B-2C3BA0D768F5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45" creationId="{DAB606C8-0A64-4578-84B4-D0A8340A88B0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46" creationId="{1960A995-10C6-4199-AC68-F440CBC3A808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47" creationId="{951777B3-E538-4004-82ED-5F87373E52BA}"/>
          </ac:spMkLst>
        </pc:spChg>
        <pc:spChg chg="add del">
          <ac:chgData name="Yang, Shengming - ARS" userId="37bd5b25-7571-49cb-bfc8-588a18706c35" providerId="ADAL" clId="{0C7B988C-720C-4C6E-980C-A61F32C8567C}" dt="2020-09-08T22:20:36.872" v="1088" actId="478"/>
          <ac:spMkLst>
            <pc:docMk/>
            <pc:sldMk cId="756760252" sldId="269"/>
            <ac:spMk id="48" creationId="{738BB7CB-7788-42E6-8364-CBD45447EB5C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49" creationId="{21F6C23D-A584-4777-B347-F1A94B13ABDE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50" creationId="{09D9B9D9-2D01-42D4-887B-7290918A2B3E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51" creationId="{779E77A9-DF83-4A32-AFC5-2945BE5A8CDA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52" creationId="{AB567856-4CAD-4441-B3B7-E9049A03DE85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53" creationId="{77F846F2-69FB-4B14-9663-E5C3F2899C1E}"/>
          </ac:spMkLst>
        </pc:spChg>
        <pc:spChg chg="add del mod">
          <ac:chgData name="Yang, Shengming - ARS" userId="37bd5b25-7571-49cb-bfc8-588a18706c35" providerId="ADAL" clId="{0C7B988C-720C-4C6E-980C-A61F32C8567C}" dt="2020-09-08T22:22:24.547" v="1100" actId="478"/>
          <ac:spMkLst>
            <pc:docMk/>
            <pc:sldMk cId="756760252" sldId="269"/>
            <ac:spMk id="54" creationId="{75299A4C-5E9C-407A-8F22-2E7C801F9927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55" creationId="{91ED5932-C96B-4018-BAAE-B83334C7D5A1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56" creationId="{40F05354-39A6-4E49-8A46-8C496000D21E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57" creationId="{2CD9B09A-304E-4955-B540-0F31647C0E1C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58" creationId="{C9995B20-D96F-4406-889E-BBE31C5AC146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59" creationId="{A6D7B839-BAD0-4D93-87A1-D59258A888FE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60" creationId="{2C40156C-03C9-4BE6-A8AB-686B10F89CF4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61" creationId="{C3D09A02-3758-4BE9-84F6-4F7DFCC4F364}"/>
          </ac:spMkLst>
        </pc:spChg>
        <pc:spChg chg="add mod">
          <ac:chgData name="Yang, Shengming - ARS" userId="37bd5b25-7571-49cb-bfc8-588a18706c35" providerId="ADAL" clId="{0C7B988C-720C-4C6E-980C-A61F32C8567C}" dt="2020-09-08T23:14:14.367" v="1247" actId="255"/>
          <ac:spMkLst>
            <pc:docMk/>
            <pc:sldMk cId="756760252" sldId="269"/>
            <ac:spMk id="62" creationId="{7DA8C580-9C6C-4056-9A75-FE3247063414}"/>
          </ac:spMkLst>
        </pc:spChg>
        <pc:spChg chg="add mod">
          <ac:chgData name="Yang, Shengming - ARS" userId="37bd5b25-7571-49cb-bfc8-588a18706c35" providerId="ADAL" clId="{0C7B988C-720C-4C6E-980C-A61F32C8567C}" dt="2020-09-09T17:23:08.411" v="1384" actId="20577"/>
          <ac:spMkLst>
            <pc:docMk/>
            <pc:sldMk cId="756760252" sldId="269"/>
            <ac:spMk id="63" creationId="{B0FB3D15-B671-41B0-9FD3-5D46464B4440}"/>
          </ac:spMkLst>
        </pc:spChg>
        <pc:graphicFrameChg chg="add del mod">
          <ac:chgData name="Yang, Shengming - ARS" userId="37bd5b25-7571-49cb-bfc8-588a18706c35" providerId="ADAL" clId="{0C7B988C-720C-4C6E-980C-A61F32C8567C}" dt="2020-09-08T21:58:33.163" v="646" actId="478"/>
          <ac:graphicFrameMkLst>
            <pc:docMk/>
            <pc:sldMk cId="756760252" sldId="269"/>
            <ac:graphicFrameMk id="18" creationId="{D628496C-C2C2-4D39-AE4F-D2700CC96BB2}"/>
          </ac:graphicFrameMkLst>
        </pc:graphicFrameChg>
        <pc:picChg chg="add del mod ord">
          <ac:chgData name="Yang, Shengming - ARS" userId="37bd5b25-7571-49cb-bfc8-588a18706c35" providerId="ADAL" clId="{0C7B988C-720C-4C6E-980C-A61F32C8567C}" dt="2020-09-08T22:10:50.324" v="892" actId="478"/>
          <ac:picMkLst>
            <pc:docMk/>
            <pc:sldMk cId="756760252" sldId="269"/>
            <ac:picMk id="19" creationId="{7D97729A-F911-4336-A63C-DD6CB1842652}"/>
          </ac:picMkLst>
        </pc:picChg>
        <pc:cxnChg chg="add mod">
          <ac:chgData name="Yang, Shengming - ARS" userId="37bd5b25-7571-49cb-bfc8-588a18706c35" providerId="ADAL" clId="{0C7B988C-720C-4C6E-980C-A61F32C8567C}" dt="2020-09-08T22:23:47.878" v="1166" actId="1076"/>
          <ac:cxnSpMkLst>
            <pc:docMk/>
            <pc:sldMk cId="756760252" sldId="269"/>
            <ac:cxnSpMk id="6" creationId="{BB397DE8-AC5F-46FB-A368-38D37B772D23}"/>
          </ac:cxnSpMkLst>
        </pc:cxnChg>
        <pc:cxnChg chg="add del mod">
          <ac:chgData name="Yang, Shengming - ARS" userId="37bd5b25-7571-49cb-bfc8-588a18706c35" providerId="ADAL" clId="{0C7B988C-720C-4C6E-980C-A61F32C8567C}" dt="2020-09-08T21:58:34.798" v="647" actId="478"/>
          <ac:cxnSpMkLst>
            <pc:docMk/>
            <pc:sldMk cId="756760252" sldId="269"/>
            <ac:cxnSpMk id="9" creationId="{BB2A420D-DCAA-40D4-AE6C-27C7FB96543E}"/>
          </ac:cxnSpMkLst>
        </pc:cxnChg>
        <pc:cxnChg chg="add mod">
          <ac:chgData name="Yang, Shengming - ARS" userId="37bd5b25-7571-49cb-bfc8-588a18706c35" providerId="ADAL" clId="{0C7B988C-720C-4C6E-980C-A61F32C8567C}" dt="2020-09-10T22:05:05.257" v="1434" actId="1038"/>
          <ac:cxnSpMkLst>
            <pc:docMk/>
            <pc:sldMk cId="756760252" sldId="269"/>
            <ac:cxnSpMk id="11" creationId="{C3074BDD-B5CE-422F-A0E8-C12C3B08190D}"/>
          </ac:cxnSpMkLst>
        </pc:cxnChg>
        <pc:cxnChg chg="add mod">
          <ac:chgData name="Yang, Shengming - ARS" userId="37bd5b25-7571-49cb-bfc8-588a18706c35" providerId="ADAL" clId="{0C7B988C-720C-4C6E-980C-A61F32C8567C}" dt="2020-09-08T22:23:47.878" v="1166" actId="1076"/>
          <ac:cxnSpMkLst>
            <pc:docMk/>
            <pc:sldMk cId="756760252" sldId="269"/>
            <ac:cxnSpMk id="14" creationId="{2AE9E22F-45CC-42CF-B106-78C0C52B3567}"/>
          </ac:cxnSpMkLst>
        </pc:cxnChg>
        <pc:cxnChg chg="add mod">
          <ac:chgData name="Yang, Shengming - ARS" userId="37bd5b25-7571-49cb-bfc8-588a18706c35" providerId="ADAL" clId="{0C7B988C-720C-4C6E-980C-A61F32C8567C}" dt="2020-09-08T22:23:47.878" v="1166" actId="1076"/>
          <ac:cxnSpMkLst>
            <pc:docMk/>
            <pc:sldMk cId="756760252" sldId="269"/>
            <ac:cxnSpMk id="25" creationId="{3404FF75-9FC3-4EE4-991E-EAAD6B7FD8B4}"/>
          </ac:cxnSpMkLst>
        </pc:cxnChg>
        <pc:cxnChg chg="add mod">
          <ac:chgData name="Yang, Shengming - ARS" userId="37bd5b25-7571-49cb-bfc8-588a18706c35" providerId="ADAL" clId="{0C7B988C-720C-4C6E-980C-A61F32C8567C}" dt="2020-09-08T22:23:47.878" v="1166" actId="1076"/>
          <ac:cxnSpMkLst>
            <pc:docMk/>
            <pc:sldMk cId="756760252" sldId="269"/>
            <ac:cxnSpMk id="27" creationId="{A0CCB32B-A7C8-45B7-ADA4-60A49503F81E}"/>
          </ac:cxnSpMkLst>
        </pc:cxnChg>
        <pc:cxnChg chg="add mod">
          <ac:chgData name="Yang, Shengming - ARS" userId="37bd5b25-7571-49cb-bfc8-588a18706c35" providerId="ADAL" clId="{0C7B988C-720C-4C6E-980C-A61F32C8567C}" dt="2020-09-08T22:23:47.878" v="1166" actId="1076"/>
          <ac:cxnSpMkLst>
            <pc:docMk/>
            <pc:sldMk cId="756760252" sldId="269"/>
            <ac:cxnSpMk id="29" creationId="{8A64DFCE-8820-47A4-A8DC-7A1A834210C4}"/>
          </ac:cxnSpMkLst>
        </pc:cxnChg>
        <pc:cxnChg chg="add mod">
          <ac:chgData name="Yang, Shengming - ARS" userId="37bd5b25-7571-49cb-bfc8-588a18706c35" providerId="ADAL" clId="{0C7B988C-720C-4C6E-980C-A61F32C8567C}" dt="2020-09-08T22:23:47.878" v="1166" actId="1076"/>
          <ac:cxnSpMkLst>
            <pc:docMk/>
            <pc:sldMk cId="756760252" sldId="269"/>
            <ac:cxnSpMk id="31" creationId="{5AC12A68-80A6-4706-82EF-136AE906FF84}"/>
          </ac:cxnSpMkLst>
        </pc:cxnChg>
      </pc:sldChg>
      <pc:sldChg chg="addSp delSp modSp add">
        <pc:chgData name="Yang, Shengming - ARS" userId="37bd5b25-7571-49cb-bfc8-588a18706c35" providerId="ADAL" clId="{0C7B988C-720C-4C6E-980C-A61F32C8567C}" dt="2020-09-09T17:23:21.149" v="1386" actId="20577"/>
        <pc:sldMkLst>
          <pc:docMk/>
          <pc:sldMk cId="271007347" sldId="270"/>
        </pc:sldMkLst>
        <pc:spChg chg="del">
          <ac:chgData name="Yang, Shengming - ARS" userId="37bd5b25-7571-49cb-bfc8-588a18706c35" providerId="ADAL" clId="{0C7B988C-720C-4C6E-980C-A61F32C8567C}" dt="2020-09-09T16:47:16.373" v="1267" actId="478"/>
          <ac:spMkLst>
            <pc:docMk/>
            <pc:sldMk cId="271007347" sldId="270"/>
            <ac:spMk id="2" creationId="{9AE3A1EF-0FD1-4D68-BB0E-5E78D0C0BCFF}"/>
          </ac:spMkLst>
        </pc:spChg>
        <pc:spChg chg="del">
          <ac:chgData name="Yang, Shengming - ARS" userId="37bd5b25-7571-49cb-bfc8-588a18706c35" providerId="ADAL" clId="{0C7B988C-720C-4C6E-980C-A61F32C8567C}" dt="2020-09-09T16:47:16.373" v="1267" actId="478"/>
          <ac:spMkLst>
            <pc:docMk/>
            <pc:sldMk cId="271007347" sldId="270"/>
            <ac:spMk id="3" creationId="{8CCAC450-A917-4DAF-A01C-1EE6E73A8F8A}"/>
          </ac:spMkLst>
        </pc:spChg>
        <pc:spChg chg="add mod">
          <ac:chgData name="Yang, Shengming - ARS" userId="37bd5b25-7571-49cb-bfc8-588a18706c35" providerId="ADAL" clId="{0C7B988C-720C-4C6E-980C-A61F32C8567C}" dt="2020-09-09T17:23:21.149" v="1386" actId="20577"/>
          <ac:spMkLst>
            <pc:docMk/>
            <pc:sldMk cId="271007347" sldId="270"/>
            <ac:spMk id="5" creationId="{737DE03B-6080-4934-89D1-CDEAF518CDAF}"/>
          </ac:spMkLst>
        </pc:spChg>
        <pc:picChg chg="add del mod modCrop">
          <ac:chgData name="Yang, Shengming - ARS" userId="37bd5b25-7571-49cb-bfc8-588a18706c35" providerId="ADAL" clId="{0C7B988C-720C-4C6E-980C-A61F32C8567C}" dt="2020-09-09T17:22:24.578" v="1376"/>
          <ac:picMkLst>
            <pc:docMk/>
            <pc:sldMk cId="271007347" sldId="270"/>
            <ac:picMk id="4" creationId="{786348E2-3483-4D15-93F0-07DABFDA9492}"/>
          </ac:picMkLst>
        </pc:picChg>
      </pc:sldChg>
      <pc:sldChg chg="addSp delSp modSp add">
        <pc:chgData name="Yang, Shengming - ARS" userId="37bd5b25-7571-49cb-bfc8-588a18706c35" providerId="ADAL" clId="{0C7B988C-720C-4C6E-980C-A61F32C8567C}" dt="2020-09-09T18:27:07.825" v="1431" actId="1076"/>
        <pc:sldMkLst>
          <pc:docMk/>
          <pc:sldMk cId="950368545" sldId="271"/>
        </pc:sldMkLst>
        <pc:spChg chg="del">
          <ac:chgData name="Yang, Shengming - ARS" userId="37bd5b25-7571-49cb-bfc8-588a18706c35" providerId="ADAL" clId="{0C7B988C-720C-4C6E-980C-A61F32C8567C}" dt="2020-09-09T18:23:39.061" v="1388" actId="478"/>
          <ac:spMkLst>
            <pc:docMk/>
            <pc:sldMk cId="950368545" sldId="271"/>
            <ac:spMk id="2" creationId="{F605B79B-87A3-43CC-930B-FAB1C99B8570}"/>
          </ac:spMkLst>
        </pc:spChg>
        <pc:spChg chg="del">
          <ac:chgData name="Yang, Shengming - ARS" userId="37bd5b25-7571-49cb-bfc8-588a18706c35" providerId="ADAL" clId="{0C7B988C-720C-4C6E-980C-A61F32C8567C}" dt="2020-09-09T18:23:39.061" v="1388" actId="478"/>
          <ac:spMkLst>
            <pc:docMk/>
            <pc:sldMk cId="950368545" sldId="271"/>
            <ac:spMk id="3" creationId="{12ADC7EA-04C4-405A-BD46-3F50F788CDC0}"/>
          </ac:spMkLst>
        </pc:spChg>
        <pc:spChg chg="add del mod">
          <ac:chgData name="Yang, Shengming - ARS" userId="37bd5b25-7571-49cb-bfc8-588a18706c35" providerId="ADAL" clId="{0C7B988C-720C-4C6E-980C-A61F32C8567C}" dt="2020-09-09T18:25:38.981" v="1411" actId="478"/>
          <ac:spMkLst>
            <pc:docMk/>
            <pc:sldMk cId="950368545" sldId="271"/>
            <ac:spMk id="4" creationId="{F68A678B-C9E8-44A3-A477-06FFE67C2572}"/>
          </ac:spMkLst>
        </pc:spChg>
        <pc:picChg chg="add mod modCrop">
          <ac:chgData name="Yang, Shengming - ARS" userId="37bd5b25-7571-49cb-bfc8-588a18706c35" providerId="ADAL" clId="{0C7B988C-720C-4C6E-980C-A61F32C8567C}" dt="2020-09-09T18:27:07.825" v="1431" actId="1076"/>
          <ac:picMkLst>
            <pc:docMk/>
            <pc:sldMk cId="950368545" sldId="271"/>
            <ac:picMk id="5" creationId="{5045640F-C675-4018-B138-8E8571C68CB6}"/>
          </ac:picMkLst>
        </pc:picChg>
      </pc:sldChg>
    </pc:docChg>
  </pc:docChgLst>
  <pc:docChgLst>
    <pc:chgData name="Yang, Shengming - ARS" userId="37bd5b25-7571-49cb-bfc8-588a18706c35" providerId="ADAL" clId="{FBA03366-F808-452C-80CB-111DAB9492F4}"/>
    <pc:docChg chg="undo custSel addSld delSld modSld sldOrd">
      <pc:chgData name="Yang, Shengming - ARS" userId="37bd5b25-7571-49cb-bfc8-588a18706c35" providerId="ADAL" clId="{FBA03366-F808-452C-80CB-111DAB9492F4}" dt="2020-10-21T17:54:22.821" v="5107" actId="6549"/>
      <pc:docMkLst>
        <pc:docMk/>
      </pc:docMkLst>
      <pc:sldChg chg="modSp">
        <pc:chgData name="Yang, Shengming - ARS" userId="37bd5b25-7571-49cb-bfc8-588a18706c35" providerId="ADAL" clId="{FBA03366-F808-452C-80CB-111DAB9492F4}" dt="2020-10-16T22:10:43.232" v="5026" actId="1076"/>
        <pc:sldMkLst>
          <pc:docMk/>
          <pc:sldMk cId="848224285" sldId="259"/>
        </pc:sldMkLst>
        <pc:spChg chg="mod">
          <ac:chgData name="Yang, Shengming - ARS" userId="37bd5b25-7571-49cb-bfc8-588a18706c35" providerId="ADAL" clId="{FBA03366-F808-452C-80CB-111DAB9492F4}" dt="2020-10-14T22:21:11.013" v="1643" actId="255"/>
          <ac:spMkLst>
            <pc:docMk/>
            <pc:sldMk cId="848224285" sldId="259"/>
            <ac:spMk id="2" creationId="{FDA5C28D-7D4A-4715-84E7-754ED6B9545E}"/>
          </ac:spMkLst>
        </pc:spChg>
        <pc:graphicFrameChg chg="mod">
          <ac:chgData name="Yang, Shengming - ARS" userId="37bd5b25-7571-49cb-bfc8-588a18706c35" providerId="ADAL" clId="{FBA03366-F808-452C-80CB-111DAB9492F4}" dt="2020-10-16T22:10:43.232" v="5026" actId="1076"/>
          <ac:graphicFrameMkLst>
            <pc:docMk/>
            <pc:sldMk cId="848224285" sldId="259"/>
            <ac:graphicFrameMk id="5" creationId="{13BCD5CB-AC6B-4CEE-ABD6-F7964BFE6158}"/>
          </ac:graphicFrameMkLst>
        </pc:graphicFrameChg>
      </pc:sldChg>
      <pc:sldChg chg="modSp">
        <pc:chgData name="Yang, Shengming - ARS" userId="37bd5b25-7571-49cb-bfc8-588a18706c35" providerId="ADAL" clId="{FBA03366-F808-452C-80CB-111DAB9492F4}" dt="2020-10-16T22:11:22.357" v="5027" actId="6549"/>
        <pc:sldMkLst>
          <pc:docMk/>
          <pc:sldMk cId="2740942422" sldId="261"/>
        </pc:sldMkLst>
        <pc:spChg chg="mod">
          <ac:chgData name="Yang, Shengming - ARS" userId="37bd5b25-7571-49cb-bfc8-588a18706c35" providerId="ADAL" clId="{FBA03366-F808-452C-80CB-111DAB9492F4}" dt="2020-10-16T22:11:22.357" v="5027" actId="6549"/>
          <ac:spMkLst>
            <pc:docMk/>
            <pc:sldMk cId="2740942422" sldId="261"/>
            <ac:spMk id="4" creationId="{57386490-3C8C-4BB8-A26E-ECC3AF2E8D32}"/>
          </ac:spMkLst>
        </pc:spChg>
      </pc:sldChg>
      <pc:sldChg chg="del">
        <pc:chgData name="Yang, Shengming - ARS" userId="37bd5b25-7571-49cb-bfc8-588a18706c35" providerId="ADAL" clId="{FBA03366-F808-452C-80CB-111DAB9492F4}" dt="2020-10-19T16:38:15.571" v="5078" actId="2696"/>
        <pc:sldMkLst>
          <pc:docMk/>
          <pc:sldMk cId="2120339239" sldId="262"/>
        </pc:sldMkLst>
      </pc:sldChg>
      <pc:sldChg chg="addSp delSp modSp ord">
        <pc:chgData name="Yang, Shengming - ARS" userId="37bd5b25-7571-49cb-bfc8-588a18706c35" providerId="ADAL" clId="{FBA03366-F808-452C-80CB-111DAB9492F4}" dt="2020-10-21T17:37:40.899" v="5096" actId="20577"/>
        <pc:sldMkLst>
          <pc:docMk/>
          <pc:sldMk cId="4139606727" sldId="263"/>
        </pc:sldMkLst>
        <pc:spChg chg="add mod">
          <ac:chgData name="Yang, Shengming - ARS" userId="37bd5b25-7571-49cb-bfc8-588a18706c35" providerId="ADAL" clId="{FBA03366-F808-452C-80CB-111DAB9492F4}" dt="2020-10-16T22:12:38.430" v="5034" actId="403"/>
          <ac:spMkLst>
            <pc:docMk/>
            <pc:sldMk cId="4139606727" sldId="263"/>
            <ac:spMk id="2" creationId="{61089AEA-A970-491D-8306-3A1CCE36A3DD}"/>
          </ac:spMkLst>
        </pc:spChg>
        <pc:spChg chg="add mod">
          <ac:chgData name="Yang, Shengming - ARS" userId="37bd5b25-7571-49cb-bfc8-588a18706c35" providerId="ADAL" clId="{FBA03366-F808-452C-80CB-111DAB9492F4}" dt="2020-10-21T17:37:40.899" v="5096" actId="20577"/>
          <ac:spMkLst>
            <pc:docMk/>
            <pc:sldMk cId="4139606727" sldId="263"/>
            <ac:spMk id="3" creationId="{4FE65457-F91A-4514-917E-1F35ABD364B7}"/>
          </ac:spMkLst>
        </pc:spChg>
        <pc:grpChg chg="del">
          <ac:chgData name="Yang, Shengming - ARS" userId="37bd5b25-7571-49cb-bfc8-588a18706c35" providerId="ADAL" clId="{FBA03366-F808-452C-80CB-111DAB9492F4}" dt="2020-10-06T19:38:31.767" v="3" actId="478"/>
          <ac:grpSpMkLst>
            <pc:docMk/>
            <pc:sldMk cId="4139606727" sldId="263"/>
            <ac:grpSpMk id="4" creationId="{4CD912D0-6AD1-4174-A1B7-1C2DB67B70A1}"/>
          </ac:grpSpMkLst>
        </pc:grpChg>
        <pc:grpChg chg="del">
          <ac:chgData name="Yang, Shengming - ARS" userId="37bd5b25-7571-49cb-bfc8-588a18706c35" providerId="ADAL" clId="{FBA03366-F808-452C-80CB-111DAB9492F4}" dt="2020-10-06T19:38:31.767" v="3" actId="478"/>
          <ac:grpSpMkLst>
            <pc:docMk/>
            <pc:sldMk cId="4139606727" sldId="263"/>
            <ac:grpSpMk id="19" creationId="{CDEEEB0C-C1F6-493F-816A-59D7889E9CC1}"/>
          </ac:grpSpMkLst>
        </pc:grpChg>
      </pc:sldChg>
      <pc:sldChg chg="delSp modSp">
        <pc:chgData name="Yang, Shengming - ARS" userId="37bd5b25-7571-49cb-bfc8-588a18706c35" providerId="ADAL" clId="{FBA03366-F808-452C-80CB-111DAB9492F4}" dt="2020-10-21T17:43:48.257" v="5103" actId="20577"/>
        <pc:sldMkLst>
          <pc:docMk/>
          <pc:sldMk cId="2734235971" sldId="264"/>
        </pc:sldMkLst>
        <pc:spChg chg="mod">
          <ac:chgData name="Yang, Shengming - ARS" userId="37bd5b25-7571-49cb-bfc8-588a18706c35" providerId="ADAL" clId="{FBA03366-F808-452C-80CB-111DAB9492F4}" dt="2020-10-21T17:36:48.213" v="5092" actId="20577"/>
          <ac:spMkLst>
            <pc:docMk/>
            <pc:sldMk cId="2734235971" sldId="264"/>
            <ac:spMk id="16" creationId="{8B0744FB-9977-456A-9A23-315B92BB8B82}"/>
          </ac:spMkLst>
        </pc:spChg>
        <pc:spChg chg="mod">
          <ac:chgData name="Yang, Shengming - ARS" userId="37bd5b25-7571-49cb-bfc8-588a18706c35" providerId="ADAL" clId="{FBA03366-F808-452C-80CB-111DAB9492F4}" dt="2020-10-21T17:43:48.257" v="5103" actId="20577"/>
          <ac:spMkLst>
            <pc:docMk/>
            <pc:sldMk cId="2734235971" sldId="264"/>
            <ac:spMk id="33" creationId="{2830C2BF-AECC-4648-9128-92428FCAF415}"/>
          </ac:spMkLst>
        </pc:spChg>
        <pc:spChg chg="mod">
          <ac:chgData name="Yang, Shengming - ARS" userId="37bd5b25-7571-49cb-bfc8-588a18706c35" providerId="ADAL" clId="{FBA03366-F808-452C-80CB-111DAB9492F4}" dt="2020-10-21T17:36:43.884" v="5091" actId="20577"/>
          <ac:spMkLst>
            <pc:docMk/>
            <pc:sldMk cId="2734235971" sldId="264"/>
            <ac:spMk id="212" creationId="{B9630460-1AF4-4B17-8433-AB940629308D}"/>
          </ac:spMkLst>
        </pc:spChg>
        <pc:cxnChg chg="del">
          <ac:chgData name="Yang, Shengming - ARS" userId="37bd5b25-7571-49cb-bfc8-588a18706c35" providerId="ADAL" clId="{FBA03366-F808-452C-80CB-111DAB9492F4}" dt="2020-10-21T17:43:33.231" v="5097" actId="478"/>
          <ac:cxnSpMkLst>
            <pc:docMk/>
            <pc:sldMk cId="2734235971" sldId="264"/>
            <ac:cxnSpMk id="14" creationId="{FB126CCD-E583-4922-AC29-955B4371AD9A}"/>
          </ac:cxnSpMkLst>
        </pc:cxnChg>
      </pc:sldChg>
      <pc:sldChg chg="addSp modSp">
        <pc:chgData name="Yang, Shengming - ARS" userId="37bd5b25-7571-49cb-bfc8-588a18706c35" providerId="ADAL" clId="{FBA03366-F808-452C-80CB-111DAB9492F4}" dt="2020-10-21T17:48:07.175" v="5105" actId="571"/>
        <pc:sldMkLst>
          <pc:docMk/>
          <pc:sldMk cId="2005710039" sldId="265"/>
        </pc:sldMkLst>
        <pc:spChg chg="add mod">
          <ac:chgData name="Yang, Shengming - ARS" userId="37bd5b25-7571-49cb-bfc8-588a18706c35" providerId="ADAL" clId="{FBA03366-F808-452C-80CB-111DAB9492F4}" dt="2020-10-21T17:48:07.175" v="5105" actId="571"/>
          <ac:spMkLst>
            <pc:docMk/>
            <pc:sldMk cId="2005710039" sldId="265"/>
            <ac:spMk id="12" creationId="{81392B28-A723-4646-B41E-1370CCAAD757}"/>
          </ac:spMkLst>
        </pc:spChg>
        <pc:spChg chg="mod">
          <ac:chgData name="Yang, Shengming - ARS" userId="37bd5b25-7571-49cb-bfc8-588a18706c35" providerId="ADAL" clId="{FBA03366-F808-452C-80CB-111DAB9492F4}" dt="2020-10-21T17:36:07.503" v="5090" actId="20577"/>
          <ac:spMkLst>
            <pc:docMk/>
            <pc:sldMk cId="2005710039" sldId="265"/>
            <ac:spMk id="30" creationId="{30DE9D0D-CF1B-4586-ABB1-EB83841F8F29}"/>
          </ac:spMkLst>
        </pc:spChg>
        <pc:picChg chg="add mod">
          <ac:chgData name="Yang, Shengming - ARS" userId="37bd5b25-7571-49cb-bfc8-588a18706c35" providerId="ADAL" clId="{FBA03366-F808-452C-80CB-111DAB9492F4}" dt="2020-10-21T17:48:07.175" v="5105" actId="571"/>
          <ac:picMkLst>
            <pc:docMk/>
            <pc:sldMk cId="2005710039" sldId="265"/>
            <ac:picMk id="13" creationId="{AA978C28-7199-41C7-A98B-616E4D5587D5}"/>
          </ac:picMkLst>
        </pc:picChg>
      </pc:sldChg>
      <pc:sldChg chg="modSp">
        <pc:chgData name="Yang, Shengming - ARS" userId="37bd5b25-7571-49cb-bfc8-588a18706c35" providerId="ADAL" clId="{FBA03366-F808-452C-80CB-111DAB9492F4}" dt="2020-10-16T22:10:15.414" v="5025" actId="1037"/>
        <pc:sldMkLst>
          <pc:docMk/>
          <pc:sldMk cId="4254968895" sldId="266"/>
        </pc:sldMkLst>
        <pc:spChg chg="mod">
          <ac:chgData name="Yang, Shengming - ARS" userId="37bd5b25-7571-49cb-bfc8-588a18706c35" providerId="ADAL" clId="{FBA03366-F808-452C-80CB-111DAB9492F4}" dt="2020-10-14T22:16:05.952" v="1550" actId="20577"/>
          <ac:spMkLst>
            <pc:docMk/>
            <pc:sldMk cId="4254968895" sldId="266"/>
            <ac:spMk id="6" creationId="{24CB6A25-4AA5-4F68-8E87-C6F449319C42}"/>
          </ac:spMkLst>
        </pc:spChg>
        <pc:spChg chg="mod">
          <ac:chgData name="Yang, Shengming - ARS" userId="37bd5b25-7571-49cb-bfc8-588a18706c35" providerId="ADAL" clId="{FBA03366-F808-452C-80CB-111DAB9492F4}" dt="2020-10-16T22:10:15.414" v="5025" actId="1037"/>
          <ac:spMkLst>
            <pc:docMk/>
            <pc:sldMk cId="4254968895" sldId="266"/>
            <ac:spMk id="7" creationId="{A4C72299-F21C-4CC3-98A9-035D7592B4EB}"/>
          </ac:spMkLst>
        </pc:spChg>
        <pc:spChg chg="mod">
          <ac:chgData name="Yang, Shengming - ARS" userId="37bd5b25-7571-49cb-bfc8-588a18706c35" providerId="ADAL" clId="{FBA03366-F808-452C-80CB-111DAB9492F4}" dt="2020-10-16T22:10:07.222" v="5022" actId="1076"/>
          <ac:spMkLst>
            <pc:docMk/>
            <pc:sldMk cId="4254968895" sldId="266"/>
            <ac:spMk id="8" creationId="{4D597128-3DF5-45E8-BD5E-FEFB297C0BFC}"/>
          </ac:spMkLst>
        </pc:spChg>
        <pc:picChg chg="mod">
          <ac:chgData name="Yang, Shengming - ARS" userId="37bd5b25-7571-49cb-bfc8-588a18706c35" providerId="ADAL" clId="{FBA03366-F808-452C-80CB-111DAB9492F4}" dt="2020-10-16T22:08:54.279" v="5018" actId="1076"/>
          <ac:picMkLst>
            <pc:docMk/>
            <pc:sldMk cId="4254968895" sldId="266"/>
            <ac:picMk id="5" creationId="{5258DDA7-7345-4902-A662-E176FAA42B0B}"/>
          </ac:picMkLst>
        </pc:picChg>
      </pc:sldChg>
      <pc:sldChg chg="modSp">
        <pc:chgData name="Yang, Shengming - ARS" userId="37bd5b25-7571-49cb-bfc8-588a18706c35" providerId="ADAL" clId="{FBA03366-F808-452C-80CB-111DAB9492F4}" dt="2020-10-14T22:21:00.754" v="1642" actId="255"/>
        <pc:sldMkLst>
          <pc:docMk/>
          <pc:sldMk cId="1907849865" sldId="267"/>
        </pc:sldMkLst>
        <pc:spChg chg="mod">
          <ac:chgData name="Yang, Shengming - ARS" userId="37bd5b25-7571-49cb-bfc8-588a18706c35" providerId="ADAL" clId="{FBA03366-F808-452C-80CB-111DAB9492F4}" dt="2020-10-14T22:21:00.754" v="1642" actId="255"/>
          <ac:spMkLst>
            <pc:docMk/>
            <pc:sldMk cId="1907849865" sldId="267"/>
            <ac:spMk id="6" creationId="{1F738725-AA05-4767-BEE6-7DBAFD0F7BC9}"/>
          </ac:spMkLst>
        </pc:spChg>
      </pc:sldChg>
      <pc:sldChg chg="del">
        <pc:chgData name="Yang, Shengming - ARS" userId="37bd5b25-7571-49cb-bfc8-588a18706c35" providerId="ADAL" clId="{FBA03366-F808-452C-80CB-111DAB9492F4}" dt="2020-10-19T16:38:10.103" v="5076" actId="2696"/>
        <pc:sldMkLst>
          <pc:docMk/>
          <pc:sldMk cId="3305056143" sldId="268"/>
        </pc:sldMkLst>
      </pc:sldChg>
      <pc:sldChg chg="addSp delSp modSp">
        <pc:chgData name="Yang, Shengming - ARS" userId="37bd5b25-7571-49cb-bfc8-588a18706c35" providerId="ADAL" clId="{FBA03366-F808-452C-80CB-111DAB9492F4}" dt="2020-10-14T23:22:13.576" v="2275" actId="313"/>
        <pc:sldMkLst>
          <pc:docMk/>
          <pc:sldMk cId="756760252" sldId="269"/>
        </pc:sldMkLst>
        <pc:spChg chg="mod">
          <ac:chgData name="Yang, Shengming - ARS" userId="37bd5b25-7571-49cb-bfc8-588a18706c35" providerId="ADAL" clId="{FBA03366-F808-452C-80CB-111DAB9492F4}" dt="2020-10-14T22:46:07.503" v="1870" actId="164"/>
          <ac:spMkLst>
            <pc:docMk/>
            <pc:sldMk cId="756760252" sldId="269"/>
            <ac:spMk id="4" creationId="{00C25066-AB1F-408A-BFAC-5E4E507966F0}"/>
          </ac:spMkLst>
        </pc:spChg>
        <pc:spChg chg="mod">
          <ac:chgData name="Yang, Shengming - ARS" userId="37bd5b25-7571-49cb-bfc8-588a18706c35" providerId="ADAL" clId="{FBA03366-F808-452C-80CB-111DAB9492F4}" dt="2020-10-14T22:46:07.503" v="1870" actId="164"/>
          <ac:spMkLst>
            <pc:docMk/>
            <pc:sldMk cId="756760252" sldId="269"/>
            <ac:spMk id="8" creationId="{99D1659A-FCA4-4FCB-BC37-409A4EAEFBA1}"/>
          </ac:spMkLst>
        </pc:spChg>
        <pc:spChg chg="add mod">
          <ac:chgData name="Yang, Shengming - ARS" userId="37bd5b25-7571-49cb-bfc8-588a18706c35" providerId="ADAL" clId="{FBA03366-F808-452C-80CB-111DAB9492F4}" dt="2020-10-14T23:20:24.727" v="2163" actId="1076"/>
          <ac:spMkLst>
            <pc:docMk/>
            <pc:sldMk cId="756760252" sldId="269"/>
            <ac:spMk id="10" creationId="{0AD2D2A6-089D-4FBA-99E7-93DB329FFC83}"/>
          </ac:spMkLst>
        </pc:spChg>
        <pc:spChg chg="mod">
          <ac:chgData name="Yang, Shengming - ARS" userId="37bd5b25-7571-49cb-bfc8-588a18706c35" providerId="ADAL" clId="{FBA03366-F808-452C-80CB-111DAB9492F4}" dt="2020-10-14T22:46:07.503" v="1870" actId="164"/>
          <ac:spMkLst>
            <pc:docMk/>
            <pc:sldMk cId="756760252" sldId="269"/>
            <ac:spMk id="13" creationId="{59473705-E051-4EE8-AABD-93EC002E510F}"/>
          </ac:spMkLst>
        </pc:spChg>
        <pc:spChg chg="mod">
          <ac:chgData name="Yang, Shengming - ARS" userId="37bd5b25-7571-49cb-bfc8-588a18706c35" providerId="ADAL" clId="{FBA03366-F808-452C-80CB-111DAB9492F4}" dt="2020-10-14T22:46:07.503" v="1870" actId="164"/>
          <ac:spMkLst>
            <pc:docMk/>
            <pc:sldMk cId="756760252" sldId="269"/>
            <ac:spMk id="17" creationId="{DDA9195D-CBFB-4E19-8515-64B0272FA1A8}"/>
          </ac:spMkLst>
        </pc:spChg>
        <pc:spChg chg="mod">
          <ac:chgData name="Yang, Shengming - ARS" userId="37bd5b25-7571-49cb-bfc8-588a18706c35" providerId="ADAL" clId="{FBA03366-F808-452C-80CB-111DAB9492F4}" dt="2020-10-14T22:46:57.623" v="1888" actId="164"/>
          <ac:spMkLst>
            <pc:docMk/>
            <pc:sldMk cId="756760252" sldId="269"/>
            <ac:spMk id="24" creationId="{B8B2628A-A6E5-4BBB-A666-45E21DF15E2F}"/>
          </ac:spMkLst>
        </pc:spChg>
        <pc:spChg chg="mod">
          <ac:chgData name="Yang, Shengming - ARS" userId="37bd5b25-7571-49cb-bfc8-588a18706c35" providerId="ADAL" clId="{FBA03366-F808-452C-80CB-111DAB9492F4}" dt="2020-10-14T22:46:57.623" v="1888" actId="164"/>
          <ac:spMkLst>
            <pc:docMk/>
            <pc:sldMk cId="756760252" sldId="269"/>
            <ac:spMk id="26" creationId="{953867B5-0063-412C-AB57-85555BE8722D}"/>
          </ac:spMkLst>
        </pc:spChg>
        <pc:spChg chg="mod">
          <ac:chgData name="Yang, Shengming - ARS" userId="37bd5b25-7571-49cb-bfc8-588a18706c35" providerId="ADAL" clId="{FBA03366-F808-452C-80CB-111DAB9492F4}" dt="2020-10-14T22:46:57.623" v="1888" actId="164"/>
          <ac:spMkLst>
            <pc:docMk/>
            <pc:sldMk cId="756760252" sldId="269"/>
            <ac:spMk id="28" creationId="{54941573-D7D8-4BA9-89E4-0A16EC849433}"/>
          </ac:spMkLst>
        </pc:spChg>
        <pc:spChg chg="mod">
          <ac:chgData name="Yang, Shengming - ARS" userId="37bd5b25-7571-49cb-bfc8-588a18706c35" providerId="ADAL" clId="{FBA03366-F808-452C-80CB-111DAB9492F4}" dt="2020-10-14T22:46:57.623" v="1888" actId="164"/>
          <ac:spMkLst>
            <pc:docMk/>
            <pc:sldMk cId="756760252" sldId="269"/>
            <ac:spMk id="30" creationId="{8CD5A2C9-9F67-4657-8A2C-DBE0C68E0379}"/>
          </ac:spMkLst>
        </pc:spChg>
        <pc:spChg chg="mod">
          <ac:chgData name="Yang, Shengming - ARS" userId="37bd5b25-7571-49cb-bfc8-588a18706c35" providerId="ADAL" clId="{FBA03366-F808-452C-80CB-111DAB9492F4}" dt="2020-10-14T22:46:57.623" v="1888" actId="164"/>
          <ac:spMkLst>
            <pc:docMk/>
            <pc:sldMk cId="756760252" sldId="269"/>
            <ac:spMk id="34" creationId="{E9BEF492-16D1-40E8-929C-5B25FD50917E}"/>
          </ac:spMkLst>
        </pc:spChg>
        <pc:spChg chg="mod">
          <ac:chgData name="Yang, Shengming - ARS" userId="37bd5b25-7571-49cb-bfc8-588a18706c35" providerId="ADAL" clId="{FBA03366-F808-452C-80CB-111DAB9492F4}" dt="2020-10-14T22:25:54.857" v="1693" actId="1076"/>
          <ac:spMkLst>
            <pc:docMk/>
            <pc:sldMk cId="756760252" sldId="269"/>
            <ac:spMk id="35" creationId="{85555F22-F01D-4632-A9C3-FCD8FFFF2131}"/>
          </ac:spMkLst>
        </pc:spChg>
        <pc:spChg chg="mod">
          <ac:chgData name="Yang, Shengming - ARS" userId="37bd5b25-7571-49cb-bfc8-588a18706c35" providerId="ADAL" clId="{FBA03366-F808-452C-80CB-111DAB9492F4}" dt="2020-10-14T22:34:11.079" v="1794" actId="1076"/>
          <ac:spMkLst>
            <pc:docMk/>
            <pc:sldMk cId="756760252" sldId="269"/>
            <ac:spMk id="36" creationId="{C41C8717-B777-429B-AB5C-D333D3EFF624}"/>
          </ac:spMkLst>
        </pc:spChg>
        <pc:spChg chg="mod">
          <ac:chgData name="Yang, Shengming - ARS" userId="37bd5b25-7571-49cb-bfc8-588a18706c35" providerId="ADAL" clId="{FBA03366-F808-452C-80CB-111DAB9492F4}" dt="2020-10-14T22:26:17.272" v="1725" actId="1037"/>
          <ac:spMkLst>
            <pc:docMk/>
            <pc:sldMk cId="756760252" sldId="269"/>
            <ac:spMk id="40" creationId="{194B4D82-F999-4386-A482-E712159FC733}"/>
          </ac:spMkLst>
        </pc:spChg>
        <pc:spChg chg="mod">
          <ac:chgData name="Yang, Shengming - ARS" userId="37bd5b25-7571-49cb-bfc8-588a18706c35" providerId="ADAL" clId="{FBA03366-F808-452C-80CB-111DAB9492F4}" dt="2020-10-06T19:27:45.362" v="1" actId="20577"/>
          <ac:spMkLst>
            <pc:docMk/>
            <pc:sldMk cId="756760252" sldId="269"/>
            <ac:spMk id="47" creationId="{951777B3-E538-4004-82ED-5F87373E52BA}"/>
          </ac:spMkLst>
        </pc:spChg>
        <pc:spChg chg="add mod">
          <ac:chgData name="Yang, Shengming - ARS" userId="37bd5b25-7571-49cb-bfc8-588a18706c35" providerId="ADAL" clId="{FBA03366-F808-452C-80CB-111DAB9492F4}" dt="2020-10-14T23:20:24.727" v="2163" actId="1076"/>
          <ac:spMkLst>
            <pc:docMk/>
            <pc:sldMk cId="756760252" sldId="269"/>
            <ac:spMk id="48" creationId="{DDB058CB-626A-4DBE-B057-E02C4BFEADF0}"/>
          </ac:spMkLst>
        </pc:spChg>
        <pc:spChg chg="mod">
          <ac:chgData name="Yang, Shengming - ARS" userId="37bd5b25-7571-49cb-bfc8-588a18706c35" providerId="ADAL" clId="{FBA03366-F808-452C-80CB-111DAB9492F4}" dt="2020-10-14T23:22:13.576" v="2275" actId="313"/>
          <ac:spMkLst>
            <pc:docMk/>
            <pc:sldMk cId="756760252" sldId="269"/>
            <ac:spMk id="63" creationId="{B0FB3D15-B671-41B0-9FD3-5D46464B4440}"/>
          </ac:spMkLst>
        </pc:spChg>
        <pc:spChg chg="add del">
          <ac:chgData name="Yang, Shengming - ARS" userId="37bd5b25-7571-49cb-bfc8-588a18706c35" providerId="ADAL" clId="{FBA03366-F808-452C-80CB-111DAB9492F4}" dt="2020-10-14T23:00:22.865" v="1905" actId="478"/>
          <ac:spMkLst>
            <pc:docMk/>
            <pc:sldMk cId="756760252" sldId="269"/>
            <ac:spMk id="73" creationId="{EB659636-CB24-422D-B29A-9668F0DDBFD4}"/>
          </ac:spMkLst>
        </pc:spChg>
        <pc:grpChg chg="add del mod">
          <ac:chgData name="Yang, Shengming - ARS" userId="37bd5b25-7571-49cb-bfc8-588a18706c35" providerId="ADAL" clId="{FBA03366-F808-452C-80CB-111DAB9492F4}" dt="2020-10-14T22:46:25.850" v="1874" actId="478"/>
          <ac:grpSpMkLst>
            <pc:docMk/>
            <pc:sldMk cId="756760252" sldId="269"/>
            <ac:grpSpMk id="2" creationId="{333946D1-E895-4029-902F-488765A395FD}"/>
          </ac:grpSpMkLst>
        </pc:grpChg>
        <pc:grpChg chg="add del mod">
          <ac:chgData name="Yang, Shengming - ARS" userId="37bd5b25-7571-49cb-bfc8-588a18706c35" providerId="ADAL" clId="{FBA03366-F808-452C-80CB-111DAB9492F4}" dt="2020-10-14T22:47:09.677" v="1894" actId="478"/>
          <ac:grpSpMkLst>
            <pc:docMk/>
            <pc:sldMk cId="756760252" sldId="269"/>
            <ac:grpSpMk id="5" creationId="{2F33E475-6288-4653-A75C-05996775FD83}"/>
          </ac:grpSpMkLst>
        </pc:grpChg>
        <pc:grpChg chg="add del mod">
          <ac:chgData name="Yang, Shengming - ARS" userId="37bd5b25-7571-49cb-bfc8-588a18706c35" providerId="ADAL" clId="{FBA03366-F808-452C-80CB-111DAB9492F4}" dt="2020-10-14T22:47:02.478" v="1891" actId="478"/>
          <ac:grpSpMkLst>
            <pc:docMk/>
            <pc:sldMk cId="756760252" sldId="269"/>
            <ac:grpSpMk id="54" creationId="{F96BD518-E5AB-4F26-83DC-136895E1B39E}"/>
          </ac:grpSpMkLst>
        </pc:grpChg>
        <pc:picChg chg="add mod">
          <ac:chgData name="Yang, Shengming - ARS" userId="37bd5b25-7571-49cb-bfc8-588a18706c35" providerId="ADAL" clId="{FBA03366-F808-452C-80CB-111DAB9492F4}" dt="2020-10-14T22:46:36.936" v="1887" actId="1038"/>
          <ac:picMkLst>
            <pc:docMk/>
            <pc:sldMk cId="756760252" sldId="269"/>
            <ac:picMk id="3" creationId="{F12BCB71-2946-426F-A3C1-1CF0C5D8E93D}"/>
          </ac:picMkLst>
        </pc:picChg>
        <pc:picChg chg="add mod">
          <ac:chgData name="Yang, Shengming - ARS" userId="37bd5b25-7571-49cb-bfc8-588a18706c35" providerId="ADAL" clId="{FBA03366-F808-452C-80CB-111DAB9492F4}" dt="2020-10-14T22:47:20.495" v="1900" actId="1035"/>
          <ac:picMkLst>
            <pc:docMk/>
            <pc:sldMk cId="756760252" sldId="269"/>
            <ac:picMk id="7" creationId="{14736D93-82A7-468B-A2FE-D8119F6B1061}"/>
          </ac:picMkLst>
        </pc:picChg>
        <pc:picChg chg="add del mod">
          <ac:chgData name="Yang, Shengming - ARS" userId="37bd5b25-7571-49cb-bfc8-588a18706c35" providerId="ADAL" clId="{FBA03366-F808-452C-80CB-111DAB9492F4}" dt="2020-10-14T23:00:11.855" v="1904" actId="478"/>
          <ac:picMkLst>
            <pc:docMk/>
            <pc:sldMk cId="756760252" sldId="269"/>
            <ac:picMk id="9" creationId="{58B2696B-71F4-48A9-8B56-A1A83B1AD9D9}"/>
          </ac:picMkLst>
        </pc:picChg>
        <pc:cxnChg chg="mod">
          <ac:chgData name="Yang, Shengming - ARS" userId="37bd5b25-7571-49cb-bfc8-588a18706c35" providerId="ADAL" clId="{FBA03366-F808-452C-80CB-111DAB9492F4}" dt="2020-10-14T22:46:07.503" v="1870" actId="164"/>
          <ac:cxnSpMkLst>
            <pc:docMk/>
            <pc:sldMk cId="756760252" sldId="269"/>
            <ac:cxnSpMk id="6" creationId="{BB397DE8-AC5F-46FB-A368-38D37B772D23}"/>
          </ac:cxnSpMkLst>
        </pc:cxnChg>
        <pc:cxnChg chg="mod">
          <ac:chgData name="Yang, Shengming - ARS" userId="37bd5b25-7571-49cb-bfc8-588a18706c35" providerId="ADAL" clId="{FBA03366-F808-452C-80CB-111DAB9492F4}" dt="2020-10-14T22:46:07.503" v="1870" actId="164"/>
          <ac:cxnSpMkLst>
            <pc:docMk/>
            <pc:sldMk cId="756760252" sldId="269"/>
            <ac:cxnSpMk id="11" creationId="{C3074BDD-B5CE-422F-A0E8-C12C3B08190D}"/>
          </ac:cxnSpMkLst>
        </pc:cxnChg>
        <pc:cxnChg chg="mod">
          <ac:chgData name="Yang, Shengming - ARS" userId="37bd5b25-7571-49cb-bfc8-588a18706c35" providerId="ADAL" clId="{FBA03366-F808-452C-80CB-111DAB9492F4}" dt="2020-10-14T22:46:07.503" v="1870" actId="164"/>
          <ac:cxnSpMkLst>
            <pc:docMk/>
            <pc:sldMk cId="756760252" sldId="269"/>
            <ac:cxnSpMk id="14" creationId="{2AE9E22F-45CC-42CF-B106-78C0C52B3567}"/>
          </ac:cxnSpMkLst>
        </pc:cxnChg>
        <pc:cxnChg chg="mod">
          <ac:chgData name="Yang, Shengming - ARS" userId="37bd5b25-7571-49cb-bfc8-588a18706c35" providerId="ADAL" clId="{FBA03366-F808-452C-80CB-111DAB9492F4}" dt="2020-10-14T22:46:57.623" v="1888" actId="164"/>
          <ac:cxnSpMkLst>
            <pc:docMk/>
            <pc:sldMk cId="756760252" sldId="269"/>
            <ac:cxnSpMk id="25" creationId="{3404FF75-9FC3-4EE4-991E-EAAD6B7FD8B4}"/>
          </ac:cxnSpMkLst>
        </pc:cxnChg>
        <pc:cxnChg chg="mod">
          <ac:chgData name="Yang, Shengming - ARS" userId="37bd5b25-7571-49cb-bfc8-588a18706c35" providerId="ADAL" clId="{FBA03366-F808-452C-80CB-111DAB9492F4}" dt="2020-10-14T22:46:57.623" v="1888" actId="164"/>
          <ac:cxnSpMkLst>
            <pc:docMk/>
            <pc:sldMk cId="756760252" sldId="269"/>
            <ac:cxnSpMk id="27" creationId="{A0CCB32B-A7C8-45B7-ADA4-60A49503F81E}"/>
          </ac:cxnSpMkLst>
        </pc:cxnChg>
        <pc:cxnChg chg="mod">
          <ac:chgData name="Yang, Shengming - ARS" userId="37bd5b25-7571-49cb-bfc8-588a18706c35" providerId="ADAL" clId="{FBA03366-F808-452C-80CB-111DAB9492F4}" dt="2020-10-14T22:46:57.623" v="1888" actId="164"/>
          <ac:cxnSpMkLst>
            <pc:docMk/>
            <pc:sldMk cId="756760252" sldId="269"/>
            <ac:cxnSpMk id="29" creationId="{8A64DFCE-8820-47A4-A8DC-7A1A834210C4}"/>
          </ac:cxnSpMkLst>
        </pc:cxnChg>
        <pc:cxnChg chg="mod">
          <ac:chgData name="Yang, Shengming - ARS" userId="37bd5b25-7571-49cb-bfc8-588a18706c35" providerId="ADAL" clId="{FBA03366-F808-452C-80CB-111DAB9492F4}" dt="2020-10-14T22:46:57.623" v="1888" actId="164"/>
          <ac:cxnSpMkLst>
            <pc:docMk/>
            <pc:sldMk cId="756760252" sldId="269"/>
            <ac:cxnSpMk id="31" creationId="{5AC12A68-80A6-4706-82EF-136AE906FF84}"/>
          </ac:cxnSpMkLst>
        </pc:cxnChg>
      </pc:sldChg>
      <pc:sldChg chg="del">
        <pc:chgData name="Yang, Shengming - ARS" userId="37bd5b25-7571-49cb-bfc8-588a18706c35" providerId="ADAL" clId="{FBA03366-F808-452C-80CB-111DAB9492F4}" dt="2020-10-19T16:38:09.245" v="5075" actId="2696"/>
        <pc:sldMkLst>
          <pc:docMk/>
          <pc:sldMk cId="271007347" sldId="270"/>
        </pc:sldMkLst>
      </pc:sldChg>
      <pc:sldChg chg="del">
        <pc:chgData name="Yang, Shengming - ARS" userId="37bd5b25-7571-49cb-bfc8-588a18706c35" providerId="ADAL" clId="{FBA03366-F808-452C-80CB-111DAB9492F4}" dt="2020-10-19T16:38:11.306" v="5077" actId="2696"/>
        <pc:sldMkLst>
          <pc:docMk/>
          <pc:sldMk cId="950368545" sldId="271"/>
        </pc:sldMkLst>
      </pc:sldChg>
      <pc:sldChg chg="addSp delSp modSp add mod setBg modNotesTx">
        <pc:chgData name="Yang, Shengming - ARS" userId="37bd5b25-7571-49cb-bfc8-588a18706c35" providerId="ADAL" clId="{FBA03366-F808-452C-80CB-111DAB9492F4}" dt="2020-10-21T17:54:22.821" v="5107" actId="6549"/>
        <pc:sldMkLst>
          <pc:docMk/>
          <pc:sldMk cId="459985785" sldId="272"/>
        </pc:sldMkLst>
        <pc:spChg chg="del">
          <ac:chgData name="Yang, Shengming - ARS" userId="37bd5b25-7571-49cb-bfc8-588a18706c35" providerId="ADAL" clId="{FBA03366-F808-452C-80CB-111DAB9492F4}" dt="2020-10-13T21:47:18.892" v="105" actId="478"/>
          <ac:spMkLst>
            <pc:docMk/>
            <pc:sldMk cId="459985785" sldId="272"/>
            <ac:spMk id="2" creationId="{5537C162-977A-4B00-B148-7D8ADA6961E3}"/>
          </ac:spMkLst>
        </pc:spChg>
        <pc:spChg chg="mod">
          <ac:chgData name="Yang, Shengming - ARS" userId="37bd5b25-7571-49cb-bfc8-588a18706c35" providerId="ADAL" clId="{FBA03366-F808-452C-80CB-111DAB9492F4}" dt="2020-10-16T21:53:31.078" v="4668" actId="20577"/>
          <ac:spMkLst>
            <pc:docMk/>
            <pc:sldMk cId="459985785" sldId="272"/>
            <ac:spMk id="2" creationId="{7FEB04F4-BBE6-45C4-B2B0-72ABB9AC08A9}"/>
          </ac:spMkLst>
        </pc:spChg>
        <pc:spChg chg="del">
          <ac:chgData name="Yang, Shengming - ARS" userId="37bd5b25-7571-49cb-bfc8-588a18706c35" providerId="ADAL" clId="{FBA03366-F808-452C-80CB-111DAB9492F4}" dt="2020-10-13T21:47:18.892" v="105" actId="478"/>
          <ac:spMkLst>
            <pc:docMk/>
            <pc:sldMk cId="459985785" sldId="272"/>
            <ac:spMk id="3" creationId="{9E765377-5058-4275-89A9-5B8347227B8C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4" creationId="{5BC8A951-E63A-4F1C-A741-16A998E09971}"/>
          </ac:spMkLst>
        </pc:spChg>
        <pc:spChg chg="add mod">
          <ac:chgData name="Yang, Shengming - ARS" userId="37bd5b25-7571-49cb-bfc8-588a18706c35" providerId="ADAL" clId="{FBA03366-F808-452C-80CB-111DAB9492F4}" dt="2020-10-21T17:54:22.821" v="5107" actId="6549"/>
          <ac:spMkLst>
            <pc:docMk/>
            <pc:sldMk cId="459985785" sldId="272"/>
            <ac:spMk id="9" creationId="{1B0498E4-2F9F-446E-990F-58DB41D60067}"/>
          </ac:spMkLst>
        </pc:spChg>
        <pc:spChg chg="add mod">
          <ac:chgData name="Yang, Shengming - ARS" userId="37bd5b25-7571-49cb-bfc8-588a18706c35" providerId="ADAL" clId="{FBA03366-F808-452C-80CB-111DAB9492F4}" dt="2020-10-16T21:59:05.047" v="4756" actId="1035"/>
          <ac:spMkLst>
            <pc:docMk/>
            <pc:sldMk cId="459985785" sldId="272"/>
            <ac:spMk id="12" creationId="{7BFFF522-DDF7-4173-BE11-BDCCDFF3B7E1}"/>
          </ac:spMkLst>
        </pc:spChg>
        <pc:spChg chg="add mod">
          <ac:chgData name="Yang, Shengming - ARS" userId="37bd5b25-7571-49cb-bfc8-588a18706c35" providerId="ADAL" clId="{FBA03366-F808-452C-80CB-111DAB9492F4}" dt="2020-10-16T21:45:16.897" v="4470" actId="1076"/>
          <ac:spMkLst>
            <pc:docMk/>
            <pc:sldMk cId="459985785" sldId="272"/>
            <ac:spMk id="18" creationId="{BD6ECA05-83DF-4BDA-A858-14BE21223D4A}"/>
          </ac:spMkLst>
        </pc:spChg>
        <pc:spChg chg="add del mod">
          <ac:chgData name="Yang, Shengming - ARS" userId="37bd5b25-7571-49cb-bfc8-588a18706c35" providerId="ADAL" clId="{FBA03366-F808-452C-80CB-111DAB9492F4}" dt="2020-10-14T20:29:06.459" v="1137" actId="164"/>
          <ac:spMkLst>
            <pc:docMk/>
            <pc:sldMk cId="459985785" sldId="272"/>
            <ac:spMk id="20" creationId="{F1655908-6DAC-4C2B-ACCA-1769CEA21B75}"/>
          </ac:spMkLst>
        </pc:spChg>
        <pc:spChg chg="add del mod">
          <ac:chgData name="Yang, Shengming - ARS" userId="37bd5b25-7571-49cb-bfc8-588a18706c35" providerId="ADAL" clId="{FBA03366-F808-452C-80CB-111DAB9492F4}" dt="2020-10-14T20:29:06.459" v="1137" actId="164"/>
          <ac:spMkLst>
            <pc:docMk/>
            <pc:sldMk cId="459985785" sldId="272"/>
            <ac:spMk id="21" creationId="{F2249F52-57C2-40E6-A5F7-2B1C17D5EBCC}"/>
          </ac:spMkLst>
        </pc:spChg>
        <pc:spChg chg="add del mod">
          <ac:chgData name="Yang, Shengming - ARS" userId="37bd5b25-7571-49cb-bfc8-588a18706c35" providerId="ADAL" clId="{FBA03366-F808-452C-80CB-111DAB9492F4}" dt="2020-10-14T20:29:06.459" v="1137" actId="164"/>
          <ac:spMkLst>
            <pc:docMk/>
            <pc:sldMk cId="459985785" sldId="272"/>
            <ac:spMk id="22" creationId="{F4896871-5A79-4CC5-BFBD-DDD78148C299}"/>
          </ac:spMkLst>
        </pc:spChg>
        <pc:spChg chg="add del mod">
          <ac:chgData name="Yang, Shengming - ARS" userId="37bd5b25-7571-49cb-bfc8-588a18706c35" providerId="ADAL" clId="{FBA03366-F808-452C-80CB-111DAB9492F4}" dt="2020-10-14T20:29:06.459" v="1137" actId="164"/>
          <ac:spMkLst>
            <pc:docMk/>
            <pc:sldMk cId="459985785" sldId="272"/>
            <ac:spMk id="23" creationId="{551F4D65-67C9-4E60-AEFE-E2A681E7D49C}"/>
          </ac:spMkLst>
        </pc:spChg>
        <pc:spChg chg="add del mod">
          <ac:chgData name="Yang, Shengming - ARS" userId="37bd5b25-7571-49cb-bfc8-588a18706c35" providerId="ADAL" clId="{FBA03366-F808-452C-80CB-111DAB9492F4}" dt="2020-10-14T20:29:06.459" v="1137" actId="164"/>
          <ac:spMkLst>
            <pc:docMk/>
            <pc:sldMk cId="459985785" sldId="272"/>
            <ac:spMk id="24" creationId="{9C232E4C-CDC8-4D22-84E8-8274DCB68F80}"/>
          </ac:spMkLst>
        </pc:spChg>
        <pc:spChg chg="add del mod">
          <ac:chgData name="Yang, Shengming - ARS" userId="37bd5b25-7571-49cb-bfc8-588a18706c35" providerId="ADAL" clId="{FBA03366-F808-452C-80CB-111DAB9492F4}" dt="2020-10-14T20:29:06.459" v="1137" actId="164"/>
          <ac:spMkLst>
            <pc:docMk/>
            <pc:sldMk cId="459985785" sldId="272"/>
            <ac:spMk id="25" creationId="{2F2FCD14-5BF7-490B-BBBA-C9788CB1EBDE}"/>
          </ac:spMkLst>
        </pc:spChg>
        <pc:spChg chg="add del mod">
          <ac:chgData name="Yang, Shengming - ARS" userId="37bd5b25-7571-49cb-bfc8-588a18706c35" providerId="ADAL" clId="{FBA03366-F808-452C-80CB-111DAB9492F4}" dt="2020-10-14T20:29:06.459" v="1137" actId="164"/>
          <ac:spMkLst>
            <pc:docMk/>
            <pc:sldMk cId="459985785" sldId="272"/>
            <ac:spMk id="26" creationId="{82C9BB56-048E-461E-91B3-5B15E7DDE786}"/>
          </ac:spMkLst>
        </pc:spChg>
        <pc:spChg chg="add del mod">
          <ac:chgData name="Yang, Shengming - ARS" userId="37bd5b25-7571-49cb-bfc8-588a18706c35" providerId="ADAL" clId="{FBA03366-F808-452C-80CB-111DAB9492F4}" dt="2020-10-14T20:29:06.459" v="1137" actId="164"/>
          <ac:spMkLst>
            <pc:docMk/>
            <pc:sldMk cId="459985785" sldId="272"/>
            <ac:spMk id="27" creationId="{D80866C6-1B61-45E1-A2E2-A6A56DD48C2F}"/>
          </ac:spMkLst>
        </pc:spChg>
        <pc:spChg chg="add del mod">
          <ac:chgData name="Yang, Shengming - ARS" userId="37bd5b25-7571-49cb-bfc8-588a18706c35" providerId="ADAL" clId="{FBA03366-F808-452C-80CB-111DAB9492F4}" dt="2020-10-14T20:29:06.459" v="1137" actId="164"/>
          <ac:spMkLst>
            <pc:docMk/>
            <pc:sldMk cId="459985785" sldId="272"/>
            <ac:spMk id="28" creationId="{EE25F47A-3C65-45E0-9110-DE8F7A8F043D}"/>
          </ac:spMkLst>
        </pc:spChg>
        <pc:spChg chg="mod">
          <ac:chgData name="Yang, Shengming - ARS" userId="37bd5b25-7571-49cb-bfc8-588a18706c35" providerId="ADAL" clId="{FBA03366-F808-452C-80CB-111DAB9492F4}" dt="2020-10-16T21:53:20.814" v="4662" actId="1035"/>
          <ac:spMkLst>
            <pc:docMk/>
            <pc:sldMk cId="459985785" sldId="272"/>
            <ac:spMk id="29" creationId="{F6E6164E-EA38-49F5-83A4-C620EB8DE257}"/>
          </ac:spMkLst>
        </pc:spChg>
        <pc:spChg chg="mod">
          <ac:chgData name="Yang, Shengming - ARS" userId="37bd5b25-7571-49cb-bfc8-588a18706c35" providerId="ADAL" clId="{FBA03366-F808-452C-80CB-111DAB9492F4}" dt="2020-10-16T21:50:34.423" v="4616" actId="1038"/>
          <ac:spMkLst>
            <pc:docMk/>
            <pc:sldMk cId="459985785" sldId="272"/>
            <ac:spMk id="30" creationId="{7E809184-BCFD-451C-ACED-06BD33AC180A}"/>
          </ac:spMkLst>
        </pc:spChg>
        <pc:spChg chg="mod">
          <ac:chgData name="Yang, Shengming - ARS" userId="37bd5b25-7571-49cb-bfc8-588a18706c35" providerId="ADAL" clId="{FBA03366-F808-452C-80CB-111DAB9492F4}" dt="2020-10-16T21:50:28.746" v="4615" actId="1038"/>
          <ac:spMkLst>
            <pc:docMk/>
            <pc:sldMk cId="459985785" sldId="272"/>
            <ac:spMk id="31" creationId="{6E2B99F7-2360-46E0-805D-25F8ED6C0617}"/>
          </ac:spMkLst>
        </pc:spChg>
        <pc:spChg chg="add del mod">
          <ac:chgData name="Yang, Shengming - ARS" userId="37bd5b25-7571-49cb-bfc8-588a18706c35" providerId="ADAL" clId="{FBA03366-F808-452C-80CB-111DAB9492F4}" dt="2020-10-14T20:29:06.459" v="1137" actId="164"/>
          <ac:spMkLst>
            <pc:docMk/>
            <pc:sldMk cId="459985785" sldId="272"/>
            <ac:spMk id="32" creationId="{7F0E0911-A682-46B6-B00A-0AFD18ABD0EB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33" creationId="{FF21DC21-6D60-4BEB-A010-E199C5765FAD}"/>
          </ac:spMkLst>
        </pc:spChg>
        <pc:spChg chg="add mod">
          <ac:chgData name="Yang, Shengming - ARS" userId="37bd5b25-7571-49cb-bfc8-588a18706c35" providerId="ADAL" clId="{FBA03366-F808-452C-80CB-111DAB9492F4}" dt="2020-10-16T21:59:33.667" v="4774" actId="1076"/>
          <ac:spMkLst>
            <pc:docMk/>
            <pc:sldMk cId="459985785" sldId="272"/>
            <ac:spMk id="34" creationId="{798F59EE-D414-4915-AD4E-8CFBFB6C98B1}"/>
          </ac:spMkLst>
        </pc:spChg>
        <pc:spChg chg="add mod">
          <ac:chgData name="Yang, Shengming - ARS" userId="37bd5b25-7571-49cb-bfc8-588a18706c35" providerId="ADAL" clId="{FBA03366-F808-452C-80CB-111DAB9492F4}" dt="2020-10-16T21:59:37.878" v="4775" actId="1076"/>
          <ac:spMkLst>
            <pc:docMk/>
            <pc:sldMk cId="459985785" sldId="272"/>
            <ac:spMk id="35" creationId="{EFB17C03-A021-4DD8-9002-81793DB405DF}"/>
          </ac:spMkLst>
        </pc:spChg>
        <pc:spChg chg="add mod">
          <ac:chgData name="Yang, Shengming - ARS" userId="37bd5b25-7571-49cb-bfc8-588a18706c35" providerId="ADAL" clId="{FBA03366-F808-452C-80CB-111DAB9492F4}" dt="2020-10-16T21:59:23.426" v="4773" actId="1035"/>
          <ac:spMkLst>
            <pc:docMk/>
            <pc:sldMk cId="459985785" sldId="272"/>
            <ac:spMk id="36" creationId="{6BF3B55D-6200-44C0-98B5-BFFD40223AEC}"/>
          </ac:spMkLst>
        </pc:spChg>
        <pc:spChg chg="mod">
          <ac:chgData name="Yang, Shengming - ARS" userId="37bd5b25-7571-49cb-bfc8-588a18706c35" providerId="ADAL" clId="{FBA03366-F808-452C-80CB-111DAB9492F4}" dt="2020-10-16T21:50:40.720" v="4617" actId="1038"/>
          <ac:spMkLst>
            <pc:docMk/>
            <pc:sldMk cId="459985785" sldId="272"/>
            <ac:spMk id="37" creationId="{5BDB72A8-9A8A-4FA6-BA9F-A79E92D56474}"/>
          </ac:spMkLst>
        </pc:spChg>
        <pc:spChg chg="del mod">
          <ac:chgData name="Yang, Shengming - ARS" userId="37bd5b25-7571-49cb-bfc8-588a18706c35" providerId="ADAL" clId="{FBA03366-F808-452C-80CB-111DAB9492F4}" dt="2020-10-16T19:40:01.268" v="2708" actId="478"/>
          <ac:spMkLst>
            <pc:docMk/>
            <pc:sldMk cId="459985785" sldId="272"/>
            <ac:spMk id="38" creationId="{4737DE33-181A-4C3F-8520-DAAE0D0D8240}"/>
          </ac:spMkLst>
        </pc:spChg>
        <pc:spChg chg="del mod">
          <ac:chgData name="Yang, Shengming - ARS" userId="37bd5b25-7571-49cb-bfc8-588a18706c35" providerId="ADAL" clId="{FBA03366-F808-452C-80CB-111DAB9492F4}" dt="2020-10-16T19:40:01.268" v="2708" actId="478"/>
          <ac:spMkLst>
            <pc:docMk/>
            <pc:sldMk cId="459985785" sldId="272"/>
            <ac:spMk id="39" creationId="{1018ED73-7381-49C5-8ED0-4FBBE703AC26}"/>
          </ac:spMkLst>
        </pc:spChg>
        <pc:spChg chg="del mod">
          <ac:chgData name="Yang, Shengming - ARS" userId="37bd5b25-7571-49cb-bfc8-588a18706c35" providerId="ADAL" clId="{FBA03366-F808-452C-80CB-111DAB9492F4}" dt="2020-10-16T19:40:01.268" v="2708" actId="478"/>
          <ac:spMkLst>
            <pc:docMk/>
            <pc:sldMk cId="459985785" sldId="272"/>
            <ac:spMk id="40" creationId="{5EB5D804-AE0C-4154-9658-71BF00F2D13A}"/>
          </ac:spMkLst>
        </pc:spChg>
        <pc:spChg chg="del mod">
          <ac:chgData name="Yang, Shengming - ARS" userId="37bd5b25-7571-49cb-bfc8-588a18706c35" providerId="ADAL" clId="{FBA03366-F808-452C-80CB-111DAB9492F4}" dt="2020-10-16T19:40:01.268" v="2708" actId="478"/>
          <ac:spMkLst>
            <pc:docMk/>
            <pc:sldMk cId="459985785" sldId="272"/>
            <ac:spMk id="41" creationId="{9248F0C9-B050-46FA-BB92-88B437C1F6DA}"/>
          </ac:spMkLst>
        </pc:spChg>
        <pc:spChg chg="add del mod">
          <ac:chgData name="Yang, Shengming - ARS" userId="37bd5b25-7571-49cb-bfc8-588a18706c35" providerId="ADAL" clId="{FBA03366-F808-452C-80CB-111DAB9492F4}" dt="2020-10-16T19:33:18.896" v="2601"/>
          <ac:spMkLst>
            <pc:docMk/>
            <pc:sldMk cId="459985785" sldId="272"/>
            <ac:spMk id="43" creationId="{D59B25DD-40E2-433E-A549-819B0D9F447B}"/>
          </ac:spMkLst>
        </pc:spChg>
        <pc:spChg chg="add del mod">
          <ac:chgData name="Yang, Shengming - ARS" userId="37bd5b25-7571-49cb-bfc8-588a18706c35" providerId="ADAL" clId="{FBA03366-F808-452C-80CB-111DAB9492F4}" dt="2020-10-16T19:30:29.929" v="2572"/>
          <ac:spMkLst>
            <pc:docMk/>
            <pc:sldMk cId="459985785" sldId="272"/>
            <ac:spMk id="44" creationId="{202A5D84-E656-49E7-BAF4-9EEF69B869D0}"/>
          </ac:spMkLst>
        </pc:spChg>
        <pc:spChg chg="add mod">
          <ac:chgData name="Yang, Shengming - ARS" userId="37bd5b25-7571-49cb-bfc8-588a18706c35" providerId="ADAL" clId="{FBA03366-F808-452C-80CB-111DAB9492F4}" dt="2020-10-16T21:45:16.897" v="4470" actId="1076"/>
          <ac:spMkLst>
            <pc:docMk/>
            <pc:sldMk cId="459985785" sldId="272"/>
            <ac:spMk id="45" creationId="{3D50F8A6-CB1D-4870-A8DC-2530C32C1E81}"/>
          </ac:spMkLst>
        </pc:spChg>
        <pc:spChg chg="add mod">
          <ac:chgData name="Yang, Shengming - ARS" userId="37bd5b25-7571-49cb-bfc8-588a18706c35" providerId="ADAL" clId="{FBA03366-F808-452C-80CB-111DAB9492F4}" dt="2020-10-16T21:45:16.897" v="4470" actId="1076"/>
          <ac:spMkLst>
            <pc:docMk/>
            <pc:sldMk cId="459985785" sldId="272"/>
            <ac:spMk id="46" creationId="{4A51E502-5F84-4459-9F97-69E9DE447A5A}"/>
          </ac:spMkLst>
        </pc:spChg>
        <pc:spChg chg="add mod">
          <ac:chgData name="Yang, Shengming - ARS" userId="37bd5b25-7571-49cb-bfc8-588a18706c35" providerId="ADAL" clId="{FBA03366-F808-452C-80CB-111DAB9492F4}" dt="2020-10-16T21:45:16.897" v="4470" actId="1076"/>
          <ac:spMkLst>
            <pc:docMk/>
            <pc:sldMk cId="459985785" sldId="272"/>
            <ac:spMk id="47" creationId="{AEEEC6DE-B4AC-4E7C-865B-AA4A43A19DAF}"/>
          </ac:spMkLst>
        </pc:spChg>
        <pc:spChg chg="add mod">
          <ac:chgData name="Yang, Shengming - ARS" userId="37bd5b25-7571-49cb-bfc8-588a18706c35" providerId="ADAL" clId="{FBA03366-F808-452C-80CB-111DAB9492F4}" dt="2020-10-16T21:48:35.388" v="4508" actId="1076"/>
          <ac:spMkLst>
            <pc:docMk/>
            <pc:sldMk cId="459985785" sldId="272"/>
            <ac:spMk id="48" creationId="{B1B21CFC-7A39-4F94-B7FB-672FB9F833A8}"/>
          </ac:spMkLst>
        </pc:spChg>
        <pc:spChg chg="add mod">
          <ac:chgData name="Yang, Shengming - ARS" userId="37bd5b25-7571-49cb-bfc8-588a18706c35" providerId="ADAL" clId="{FBA03366-F808-452C-80CB-111DAB9492F4}" dt="2020-10-16T21:48:35.388" v="4508" actId="1076"/>
          <ac:spMkLst>
            <pc:docMk/>
            <pc:sldMk cId="459985785" sldId="272"/>
            <ac:spMk id="49" creationId="{D107BCAA-2DD9-48CF-998F-FDE9D50CC8C6}"/>
          </ac:spMkLst>
        </pc:spChg>
        <pc:spChg chg="add mod">
          <ac:chgData name="Yang, Shengming - ARS" userId="37bd5b25-7571-49cb-bfc8-588a18706c35" providerId="ADAL" clId="{FBA03366-F808-452C-80CB-111DAB9492F4}" dt="2020-10-16T21:48:35.388" v="4508" actId="1076"/>
          <ac:spMkLst>
            <pc:docMk/>
            <pc:sldMk cId="459985785" sldId="272"/>
            <ac:spMk id="50" creationId="{28135CEC-C174-4645-B4C0-BAB1EA3479E9}"/>
          </ac:spMkLst>
        </pc:spChg>
        <pc:spChg chg="add mod">
          <ac:chgData name="Yang, Shengming - ARS" userId="37bd5b25-7571-49cb-bfc8-588a18706c35" providerId="ADAL" clId="{FBA03366-F808-452C-80CB-111DAB9492F4}" dt="2020-10-16T21:48:35.388" v="4508" actId="1076"/>
          <ac:spMkLst>
            <pc:docMk/>
            <pc:sldMk cId="459985785" sldId="272"/>
            <ac:spMk id="51" creationId="{2D78577F-E62A-4864-9ABA-F3553CE076EF}"/>
          </ac:spMkLst>
        </pc:spChg>
        <pc:spChg chg="add mod">
          <ac:chgData name="Yang, Shengming - ARS" userId="37bd5b25-7571-49cb-bfc8-588a18706c35" providerId="ADAL" clId="{FBA03366-F808-452C-80CB-111DAB9492F4}" dt="2020-10-16T21:51:05" v="4638" actId="1038"/>
          <ac:spMkLst>
            <pc:docMk/>
            <pc:sldMk cId="459985785" sldId="272"/>
            <ac:spMk id="52" creationId="{5B423FDC-D8EA-44F2-BCEF-34EAC15D3190}"/>
          </ac:spMkLst>
        </pc:spChg>
        <pc:spChg chg="add mod">
          <ac:chgData name="Yang, Shengming - ARS" userId="37bd5b25-7571-49cb-bfc8-588a18706c35" providerId="ADAL" clId="{FBA03366-F808-452C-80CB-111DAB9492F4}" dt="2020-10-16T21:51:05" v="4638" actId="1038"/>
          <ac:spMkLst>
            <pc:docMk/>
            <pc:sldMk cId="459985785" sldId="272"/>
            <ac:spMk id="53" creationId="{BD5050E0-EF46-4EC4-AF29-63C9CB5C1591}"/>
          </ac:spMkLst>
        </pc:spChg>
        <pc:spChg chg="add mod">
          <ac:chgData name="Yang, Shengming - ARS" userId="37bd5b25-7571-49cb-bfc8-588a18706c35" providerId="ADAL" clId="{FBA03366-F808-452C-80CB-111DAB9492F4}" dt="2020-10-16T21:51:05" v="4638" actId="1038"/>
          <ac:spMkLst>
            <pc:docMk/>
            <pc:sldMk cId="459985785" sldId="272"/>
            <ac:spMk id="54" creationId="{562A6C97-C605-4459-A585-6011D3115391}"/>
          </ac:spMkLst>
        </pc:spChg>
        <pc:spChg chg="add mod">
          <ac:chgData name="Yang, Shengming - ARS" userId="37bd5b25-7571-49cb-bfc8-588a18706c35" providerId="ADAL" clId="{FBA03366-F808-452C-80CB-111DAB9492F4}" dt="2020-10-16T21:51:05" v="4638" actId="1038"/>
          <ac:spMkLst>
            <pc:docMk/>
            <pc:sldMk cId="459985785" sldId="272"/>
            <ac:spMk id="55" creationId="{E6656EB2-1788-4035-BD84-79E55A5DD079}"/>
          </ac:spMkLst>
        </pc:spChg>
        <pc:spChg chg="add mod">
          <ac:chgData name="Yang, Shengming - ARS" userId="37bd5b25-7571-49cb-bfc8-588a18706c35" providerId="ADAL" clId="{FBA03366-F808-452C-80CB-111DAB9492F4}" dt="2020-10-16T21:51:05" v="4638" actId="1038"/>
          <ac:spMkLst>
            <pc:docMk/>
            <pc:sldMk cId="459985785" sldId="272"/>
            <ac:spMk id="56" creationId="{9F806FED-1E5B-4003-AC0F-1DD086101499}"/>
          </ac:spMkLst>
        </pc:spChg>
        <pc:spChg chg="add mod">
          <ac:chgData name="Yang, Shengming - ARS" userId="37bd5b25-7571-49cb-bfc8-588a18706c35" providerId="ADAL" clId="{FBA03366-F808-452C-80CB-111DAB9492F4}" dt="2020-10-16T21:51:05" v="4638" actId="1038"/>
          <ac:spMkLst>
            <pc:docMk/>
            <pc:sldMk cId="459985785" sldId="272"/>
            <ac:spMk id="57" creationId="{A95715D1-B1D1-450D-A4ED-CBA62D95C594}"/>
          </ac:spMkLst>
        </pc:spChg>
        <pc:spChg chg="add mod">
          <ac:chgData name="Yang, Shengming - ARS" userId="37bd5b25-7571-49cb-bfc8-588a18706c35" providerId="ADAL" clId="{FBA03366-F808-452C-80CB-111DAB9492F4}" dt="2020-10-16T21:51:05" v="4638" actId="1038"/>
          <ac:spMkLst>
            <pc:docMk/>
            <pc:sldMk cId="459985785" sldId="272"/>
            <ac:spMk id="58" creationId="{794CD886-2B40-44B4-A236-9AA8ED15446E}"/>
          </ac:spMkLst>
        </pc:spChg>
        <pc:spChg chg="add mod">
          <ac:chgData name="Yang, Shengming - ARS" userId="37bd5b25-7571-49cb-bfc8-588a18706c35" providerId="ADAL" clId="{FBA03366-F808-452C-80CB-111DAB9492F4}" dt="2020-10-16T21:51:05" v="4638" actId="1038"/>
          <ac:spMkLst>
            <pc:docMk/>
            <pc:sldMk cId="459985785" sldId="272"/>
            <ac:spMk id="59" creationId="{17F2F412-2316-4D2D-92A5-71361699D232}"/>
          </ac:spMkLst>
        </pc:spChg>
        <pc:spChg chg="add del mod">
          <ac:chgData name="Yang, Shengming - ARS" userId="37bd5b25-7571-49cb-bfc8-588a18706c35" providerId="ADAL" clId="{FBA03366-F808-452C-80CB-111DAB9492F4}" dt="2020-10-16T21:15:48.777" v="3663" actId="478"/>
          <ac:spMkLst>
            <pc:docMk/>
            <pc:sldMk cId="459985785" sldId="272"/>
            <ac:spMk id="64" creationId="{8DCD63B7-933F-4E55-8470-4E82531179BE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65" creationId="{E31A860C-1E43-4839-BCD9-BABE2741D27D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66" creationId="{00CCCBB3-CFCA-4957-B6D3-F5D4E76261EC}"/>
          </ac:spMkLst>
        </pc:spChg>
        <pc:spChg chg="add del mod">
          <ac:chgData name="Yang, Shengming - ARS" userId="37bd5b25-7571-49cb-bfc8-588a18706c35" providerId="ADAL" clId="{FBA03366-F808-452C-80CB-111DAB9492F4}" dt="2020-10-16T21:42:04.669" v="4431" actId="478"/>
          <ac:spMkLst>
            <pc:docMk/>
            <pc:sldMk cId="459985785" sldId="272"/>
            <ac:spMk id="67" creationId="{7B016572-4C96-428B-9826-DCA7CFCF0788}"/>
          </ac:spMkLst>
        </pc:spChg>
        <pc:spChg chg="add del mod">
          <ac:chgData name="Yang, Shengming - ARS" userId="37bd5b25-7571-49cb-bfc8-588a18706c35" providerId="ADAL" clId="{FBA03366-F808-452C-80CB-111DAB9492F4}" dt="2020-10-16T21:41:57.868" v="4429" actId="478"/>
          <ac:spMkLst>
            <pc:docMk/>
            <pc:sldMk cId="459985785" sldId="272"/>
            <ac:spMk id="68" creationId="{B5391B06-761C-4A64-8C7E-C74BC7008746}"/>
          </ac:spMkLst>
        </pc:spChg>
        <pc:spChg chg="add del mod">
          <ac:chgData name="Yang, Shengming - ARS" userId="37bd5b25-7571-49cb-bfc8-588a18706c35" providerId="ADAL" clId="{FBA03366-F808-452C-80CB-111DAB9492F4}" dt="2020-10-16T21:41:52.035" v="4427" actId="478"/>
          <ac:spMkLst>
            <pc:docMk/>
            <pc:sldMk cId="459985785" sldId="272"/>
            <ac:spMk id="69" creationId="{1B0274EE-F9E9-4B2B-869A-942414BDD944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70" creationId="{A687DDA3-9FAF-4A72-B9B2-14D9E044F408}"/>
          </ac:spMkLst>
        </pc:spChg>
        <pc:spChg chg="add del mod">
          <ac:chgData name="Yang, Shengming - ARS" userId="37bd5b25-7571-49cb-bfc8-588a18706c35" providerId="ADAL" clId="{FBA03366-F808-452C-80CB-111DAB9492F4}" dt="2020-10-16T21:41:55.447" v="4428" actId="478"/>
          <ac:spMkLst>
            <pc:docMk/>
            <pc:sldMk cId="459985785" sldId="272"/>
            <ac:spMk id="71" creationId="{85D499F5-D22E-42D2-B791-99FCC4EB1A7B}"/>
          </ac:spMkLst>
        </pc:spChg>
        <pc:spChg chg="add del mod">
          <ac:chgData name="Yang, Shengming - ARS" userId="37bd5b25-7571-49cb-bfc8-588a18706c35" providerId="ADAL" clId="{FBA03366-F808-452C-80CB-111DAB9492F4}" dt="2020-10-16T21:14:36.826" v="3651" actId="478"/>
          <ac:spMkLst>
            <pc:docMk/>
            <pc:sldMk cId="459985785" sldId="272"/>
            <ac:spMk id="72" creationId="{B9264157-93D1-4B25-ADB7-240D5D10327E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73" creationId="{926EA456-9666-4099-9677-652C4AB70090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74" creationId="{213FD6E0-9C4C-4FA5-AB80-02E8A5EE817F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75" creationId="{F8EB8CB6-AB00-45F6-B554-DAB66C157166}"/>
          </ac:spMkLst>
        </pc:spChg>
        <pc:spChg chg="add mod">
          <ac:chgData name="Yang, Shengming - ARS" userId="37bd5b25-7571-49cb-bfc8-588a18706c35" providerId="ADAL" clId="{FBA03366-F808-452C-80CB-111DAB9492F4}" dt="2020-10-16T21:51:24.038" v="4645" actId="1038"/>
          <ac:spMkLst>
            <pc:docMk/>
            <pc:sldMk cId="459985785" sldId="272"/>
            <ac:spMk id="76" creationId="{BFD09F75-E656-4296-9C73-B4E9D0CAA1F8}"/>
          </ac:spMkLst>
        </pc:spChg>
        <pc:spChg chg="add mod">
          <ac:chgData name="Yang, Shengming - ARS" userId="37bd5b25-7571-49cb-bfc8-588a18706c35" providerId="ADAL" clId="{FBA03366-F808-452C-80CB-111DAB9492F4}" dt="2020-10-16T21:51:24.038" v="4645" actId="1038"/>
          <ac:spMkLst>
            <pc:docMk/>
            <pc:sldMk cId="459985785" sldId="272"/>
            <ac:spMk id="77" creationId="{F4655369-9469-4F7F-BC49-60F23DE51D6C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78" creationId="{89E2F0F8-36FF-479F-ACE9-E538CA239071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79" creationId="{0EF06F18-AC7B-4FF3-95BB-51890B900D06}"/>
          </ac:spMkLst>
        </pc:spChg>
        <pc:spChg chg="add del mod">
          <ac:chgData name="Yang, Shengming - ARS" userId="37bd5b25-7571-49cb-bfc8-588a18706c35" providerId="ADAL" clId="{FBA03366-F808-452C-80CB-111DAB9492F4}" dt="2020-10-16T21:15:46.911" v="3662" actId="478"/>
          <ac:spMkLst>
            <pc:docMk/>
            <pc:sldMk cId="459985785" sldId="272"/>
            <ac:spMk id="80" creationId="{3712A57B-A04C-4529-9667-2966FCAB906E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81" creationId="{7513422F-21F2-442A-AADD-69AB058B6EE3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82" creationId="{FCF54F9F-F4DF-4F10-B83B-96B2A49D6E1F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83" creationId="{8CBF67E4-E611-4758-8745-7484B0DDB8F7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84" creationId="{4D69A381-A6B9-4BF1-9F2C-31FBC7E6712D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85" creationId="{9F737164-EF25-427E-B2D1-5E16A98A3962}"/>
          </ac:spMkLst>
        </pc:spChg>
        <pc:spChg chg="add mod">
          <ac:chgData name="Yang, Shengming - ARS" userId="37bd5b25-7571-49cb-bfc8-588a18706c35" providerId="ADAL" clId="{FBA03366-F808-452C-80CB-111DAB9492F4}" dt="2020-10-16T21:56:32.764" v="4684" actId="164"/>
          <ac:spMkLst>
            <pc:docMk/>
            <pc:sldMk cId="459985785" sldId="272"/>
            <ac:spMk id="86" creationId="{1C08396C-E139-44C0-9517-8AE34F0EF4E0}"/>
          </ac:spMkLst>
        </pc:spChg>
        <pc:spChg chg="add mod">
          <ac:chgData name="Yang, Shengming - ARS" userId="37bd5b25-7571-49cb-bfc8-588a18706c35" providerId="ADAL" clId="{FBA03366-F808-452C-80CB-111DAB9492F4}" dt="2020-10-16T21:51:46.323" v="4651" actId="1038"/>
          <ac:spMkLst>
            <pc:docMk/>
            <pc:sldMk cId="459985785" sldId="272"/>
            <ac:spMk id="87" creationId="{66B9A743-2291-4F15-8746-E64A10236565}"/>
          </ac:spMkLst>
        </pc:spChg>
        <pc:spChg chg="add mod">
          <ac:chgData name="Yang, Shengming - ARS" userId="37bd5b25-7571-49cb-bfc8-588a18706c35" providerId="ADAL" clId="{FBA03366-F808-452C-80CB-111DAB9492F4}" dt="2020-10-16T21:51:46.323" v="4651" actId="1038"/>
          <ac:spMkLst>
            <pc:docMk/>
            <pc:sldMk cId="459985785" sldId="272"/>
            <ac:spMk id="88" creationId="{354C5861-3927-4A6A-BBFC-E81D703DF760}"/>
          </ac:spMkLst>
        </pc:spChg>
        <pc:spChg chg="add mod">
          <ac:chgData name="Yang, Shengming - ARS" userId="37bd5b25-7571-49cb-bfc8-588a18706c35" providerId="ADAL" clId="{FBA03366-F808-452C-80CB-111DAB9492F4}" dt="2020-10-16T21:51:38.859" v="4648" actId="1038"/>
          <ac:spMkLst>
            <pc:docMk/>
            <pc:sldMk cId="459985785" sldId="272"/>
            <ac:spMk id="89" creationId="{DFFD8012-2A2F-495C-A2BD-D8DD53548725}"/>
          </ac:spMkLst>
        </pc:spChg>
        <pc:spChg chg="add mod">
          <ac:chgData name="Yang, Shengming - ARS" userId="37bd5b25-7571-49cb-bfc8-588a18706c35" providerId="ADAL" clId="{FBA03366-F808-452C-80CB-111DAB9492F4}" dt="2020-10-16T21:51:38.859" v="4648" actId="1038"/>
          <ac:spMkLst>
            <pc:docMk/>
            <pc:sldMk cId="459985785" sldId="272"/>
            <ac:spMk id="90" creationId="{84C4B0BD-104F-4AD6-8477-43111D4E90BC}"/>
          </ac:spMkLst>
        </pc:spChg>
        <pc:spChg chg="add mod">
          <ac:chgData name="Yang, Shengming - ARS" userId="37bd5b25-7571-49cb-bfc8-588a18706c35" providerId="ADAL" clId="{FBA03366-F808-452C-80CB-111DAB9492F4}" dt="2020-10-16T21:51:38.859" v="4648" actId="1038"/>
          <ac:spMkLst>
            <pc:docMk/>
            <pc:sldMk cId="459985785" sldId="272"/>
            <ac:spMk id="91" creationId="{57D5E11E-8686-433F-8DC5-D6DB0BD0D34F}"/>
          </ac:spMkLst>
        </pc:spChg>
        <pc:spChg chg="add del mod">
          <ac:chgData name="Yang, Shengming - ARS" userId="37bd5b25-7571-49cb-bfc8-588a18706c35" providerId="ADAL" clId="{FBA03366-F808-452C-80CB-111DAB9492F4}" dt="2020-10-16T21:56:26.238" v="4683"/>
          <ac:spMkLst>
            <pc:docMk/>
            <pc:sldMk cId="459985785" sldId="272"/>
            <ac:spMk id="92" creationId="{F7DA0EBE-DA0A-4654-BDFB-95064B0D05A1}"/>
          </ac:spMkLst>
        </pc:spChg>
        <pc:spChg chg="add mod">
          <ac:chgData name="Yang, Shengming - ARS" userId="37bd5b25-7571-49cb-bfc8-588a18706c35" providerId="ADAL" clId="{FBA03366-F808-452C-80CB-111DAB9492F4}" dt="2020-10-21T17:53:30.117" v="5106" actId="1076"/>
          <ac:spMkLst>
            <pc:docMk/>
            <pc:sldMk cId="459985785" sldId="272"/>
            <ac:spMk id="95" creationId="{3B5D6D54-8B2D-417E-9F05-793F3E16366E}"/>
          </ac:spMkLst>
        </pc:spChg>
        <pc:grpChg chg="add del mod">
          <ac:chgData name="Yang, Shengming - ARS" userId="37bd5b25-7571-49cb-bfc8-588a18706c35" providerId="ADAL" clId="{FBA03366-F808-452C-80CB-111DAB9492F4}" dt="2020-10-16T20:04:14.462" v="3074" actId="478"/>
          <ac:grpSpMkLst>
            <pc:docMk/>
            <pc:sldMk cId="459985785" sldId="272"/>
            <ac:grpSpMk id="7" creationId="{31269203-4D37-486B-8CB8-47AA197BF38F}"/>
          </ac:grpSpMkLst>
        </pc:grpChg>
        <pc:grpChg chg="add mod">
          <ac:chgData name="Yang, Shengming - ARS" userId="37bd5b25-7571-49cb-bfc8-588a18706c35" providerId="ADAL" clId="{FBA03366-F808-452C-80CB-111DAB9492F4}" dt="2020-10-16T21:49:25.327" v="4570" actId="1037"/>
          <ac:grpSpMkLst>
            <pc:docMk/>
            <pc:sldMk cId="459985785" sldId="272"/>
            <ac:grpSpMk id="15" creationId="{77690D32-5ACB-4406-93AF-700DE898EC3C}"/>
          </ac:grpSpMkLst>
        </pc:grpChg>
        <pc:grpChg chg="add mod">
          <ac:chgData name="Yang, Shengming - ARS" userId="37bd5b25-7571-49cb-bfc8-588a18706c35" providerId="ADAL" clId="{FBA03366-F808-452C-80CB-111DAB9492F4}" dt="2020-10-16T21:56:32.764" v="4684" actId="164"/>
          <ac:grpSpMkLst>
            <pc:docMk/>
            <pc:sldMk cId="459985785" sldId="272"/>
            <ac:grpSpMk id="63" creationId="{0D86D589-07D5-4ACA-A7D3-078ABEBB485A}"/>
          </ac:grpSpMkLst>
        </pc:grpChg>
        <pc:grpChg chg="add mod">
          <ac:chgData name="Yang, Shengming - ARS" userId="37bd5b25-7571-49cb-bfc8-588a18706c35" providerId="ADAL" clId="{FBA03366-F808-452C-80CB-111DAB9492F4}" dt="2020-10-16T21:59:01.386" v="4753" actId="1035"/>
          <ac:grpSpMkLst>
            <pc:docMk/>
            <pc:sldMk cId="459985785" sldId="272"/>
            <ac:grpSpMk id="96" creationId="{FCA0A690-EE26-4DDE-9191-44D63777024B}"/>
          </ac:grpSpMkLst>
        </pc:grpChg>
        <pc:graphicFrameChg chg="add del mod">
          <ac:chgData name="Yang, Shengming - ARS" userId="37bd5b25-7571-49cb-bfc8-588a18706c35" providerId="ADAL" clId="{FBA03366-F808-452C-80CB-111DAB9492F4}" dt="2020-10-14T20:05:38.599" v="1073" actId="478"/>
          <ac:graphicFrameMkLst>
            <pc:docMk/>
            <pc:sldMk cId="459985785" sldId="272"/>
            <ac:graphicFrameMk id="29" creationId="{078FCA21-F5D6-4757-AFA8-1938508DF6C2}"/>
          </ac:graphicFrameMkLst>
        </pc:graphicFrameChg>
        <pc:graphicFrameChg chg="add del mod">
          <ac:chgData name="Yang, Shengming - ARS" userId="37bd5b25-7571-49cb-bfc8-588a18706c35" providerId="ADAL" clId="{FBA03366-F808-452C-80CB-111DAB9492F4}" dt="2020-10-14T20:03:45.260" v="1049" actId="478"/>
          <ac:graphicFrameMkLst>
            <pc:docMk/>
            <pc:sldMk cId="459985785" sldId="272"/>
            <ac:graphicFrameMk id="30" creationId="{DDB13EAE-8378-4EA2-9C79-B317B476A0F3}"/>
          </ac:graphicFrameMkLst>
        </pc:graphicFrameChg>
        <pc:graphicFrameChg chg="add del">
          <ac:chgData name="Yang, Shengming - ARS" userId="37bd5b25-7571-49cb-bfc8-588a18706c35" providerId="ADAL" clId="{FBA03366-F808-452C-80CB-111DAB9492F4}" dt="2020-10-14T20:05:35.873" v="1072" actId="478"/>
          <ac:graphicFrameMkLst>
            <pc:docMk/>
            <pc:sldMk cId="459985785" sldId="272"/>
            <ac:graphicFrameMk id="31" creationId="{FBD9C41C-3C47-441B-BC78-01C8F6F9D583}"/>
          </ac:graphicFrameMkLst>
        </pc:graphicFrameChg>
        <pc:picChg chg="add del mod">
          <ac:chgData name="Yang, Shengming - ARS" userId="37bd5b25-7571-49cb-bfc8-588a18706c35" providerId="ADAL" clId="{FBA03366-F808-452C-80CB-111DAB9492F4}" dt="2020-10-14T20:05:00.945" v="1066" actId="478"/>
          <ac:picMkLst>
            <pc:docMk/>
            <pc:sldMk cId="459985785" sldId="272"/>
            <ac:picMk id="2" creationId="{A19B790B-EB73-4B35-9A23-02E7090F1660}"/>
          </ac:picMkLst>
        </pc:picChg>
        <pc:picChg chg="add del mod">
          <ac:chgData name="Yang, Shengming - ARS" userId="37bd5b25-7571-49cb-bfc8-588a18706c35" providerId="ADAL" clId="{FBA03366-F808-452C-80CB-111DAB9492F4}" dt="2020-10-14T20:28:15.008" v="1133" actId="478"/>
          <ac:picMkLst>
            <pc:docMk/>
            <pc:sldMk cId="459985785" sldId="272"/>
            <ac:picMk id="3" creationId="{3959602B-8DCB-4F2F-B53A-E2AC5A2E538D}"/>
          </ac:picMkLst>
        </pc:picChg>
        <pc:picChg chg="add del mod modCrop">
          <ac:chgData name="Yang, Shengming - ARS" userId="37bd5b25-7571-49cb-bfc8-588a18706c35" providerId="ADAL" clId="{FBA03366-F808-452C-80CB-111DAB9492F4}" dt="2020-10-16T19:15:17.719" v="2363"/>
          <ac:picMkLst>
            <pc:docMk/>
            <pc:sldMk cId="459985785" sldId="272"/>
            <ac:picMk id="3" creationId="{B588CE68-0137-4DF7-AAE5-FD741BCEA439}"/>
          </ac:picMkLst>
        </pc:picChg>
        <pc:picChg chg="add del mod modCrop">
          <ac:chgData name="Yang, Shengming - ARS" userId="37bd5b25-7571-49cb-bfc8-588a18706c35" providerId="ADAL" clId="{FBA03366-F808-452C-80CB-111DAB9492F4}" dt="2020-10-13T21:47:57.781" v="113"/>
          <ac:picMkLst>
            <pc:docMk/>
            <pc:sldMk cId="459985785" sldId="272"/>
            <ac:picMk id="4" creationId="{14243EFA-CC2D-4405-A8BA-F29B06EA77F8}"/>
          </ac:picMkLst>
        </pc:picChg>
        <pc:picChg chg="add mod modCrop">
          <ac:chgData name="Yang, Shengming - ARS" userId="37bd5b25-7571-49cb-bfc8-588a18706c35" providerId="ADAL" clId="{FBA03366-F808-452C-80CB-111DAB9492F4}" dt="2020-10-16T21:45:16.897" v="4470" actId="1076"/>
          <ac:picMkLst>
            <pc:docMk/>
            <pc:sldMk cId="459985785" sldId="272"/>
            <ac:picMk id="5" creationId="{44BCE53F-2532-46B2-AF7D-BB925606913C}"/>
          </ac:picMkLst>
        </pc:picChg>
        <pc:picChg chg="add del mod modCrop">
          <ac:chgData name="Yang, Shengming - ARS" userId="37bd5b25-7571-49cb-bfc8-588a18706c35" providerId="ADAL" clId="{FBA03366-F808-452C-80CB-111DAB9492F4}" dt="2020-10-13T21:54:52.525" v="127"/>
          <ac:picMkLst>
            <pc:docMk/>
            <pc:sldMk cId="459985785" sldId="272"/>
            <ac:picMk id="6" creationId="{350D14C7-C74D-44A6-ABD2-6C9CAB60509F}"/>
          </ac:picMkLst>
        </pc:picChg>
        <pc:picChg chg="add del mod">
          <ac:chgData name="Yang, Shengming - ARS" userId="37bd5b25-7571-49cb-bfc8-588a18706c35" providerId="ADAL" clId="{FBA03366-F808-452C-80CB-111DAB9492F4}" dt="2020-10-14T20:28:55.470" v="1136" actId="478"/>
          <ac:picMkLst>
            <pc:docMk/>
            <pc:sldMk cId="459985785" sldId="272"/>
            <ac:picMk id="6" creationId="{445F643C-7FFD-4A1D-B974-A0840675B9E1}"/>
          </ac:picMkLst>
        </pc:picChg>
        <pc:picChg chg="add del">
          <ac:chgData name="Yang, Shengming - ARS" userId="37bd5b25-7571-49cb-bfc8-588a18706c35" providerId="ADAL" clId="{FBA03366-F808-452C-80CB-111DAB9492F4}" dt="2020-10-16T19:14:21.059" v="2355" actId="478"/>
          <ac:picMkLst>
            <pc:docMk/>
            <pc:sldMk cId="459985785" sldId="272"/>
            <ac:picMk id="6" creationId="{732C69C0-8695-4A41-B6C6-15BB1A7AE8D6}"/>
          </ac:picMkLst>
        </pc:picChg>
        <pc:picChg chg="add del mod">
          <ac:chgData name="Yang, Shengming - ARS" userId="37bd5b25-7571-49cb-bfc8-588a18706c35" providerId="ADAL" clId="{FBA03366-F808-452C-80CB-111DAB9492F4}" dt="2020-10-13T21:55:41.776" v="139" actId="478"/>
          <ac:picMkLst>
            <pc:docMk/>
            <pc:sldMk cId="459985785" sldId="272"/>
            <ac:picMk id="7" creationId="{9510B453-DD74-43E3-99C4-F00BDB8E3DED}"/>
          </ac:picMkLst>
        </pc:picChg>
        <pc:picChg chg="add mod">
          <ac:chgData name="Yang, Shengming - ARS" userId="37bd5b25-7571-49cb-bfc8-588a18706c35" providerId="ADAL" clId="{FBA03366-F808-452C-80CB-111DAB9492F4}" dt="2020-10-13T22:31:47.713" v="795" actId="1035"/>
          <ac:picMkLst>
            <pc:docMk/>
            <pc:sldMk cId="459985785" sldId="272"/>
            <ac:picMk id="8" creationId="{C9E0B0C2-0511-4AC6-9CEA-9A75280CA1E3}"/>
          </ac:picMkLst>
        </pc:picChg>
        <pc:picChg chg="add del mod modCrop">
          <ac:chgData name="Yang, Shengming - ARS" userId="37bd5b25-7571-49cb-bfc8-588a18706c35" providerId="ADAL" clId="{FBA03366-F808-452C-80CB-111DAB9492F4}" dt="2020-10-13T21:55:34.800" v="134"/>
          <ac:picMkLst>
            <pc:docMk/>
            <pc:sldMk cId="459985785" sldId="272"/>
            <ac:picMk id="9" creationId="{A47C545B-F702-476A-914B-6D94F5CBFE76}"/>
          </ac:picMkLst>
        </pc:picChg>
        <pc:picChg chg="add mod">
          <ac:chgData name="Yang, Shengming - ARS" userId="37bd5b25-7571-49cb-bfc8-588a18706c35" providerId="ADAL" clId="{FBA03366-F808-452C-80CB-111DAB9492F4}" dt="2020-10-13T22:31:38.356" v="794" actId="1035"/>
          <ac:picMkLst>
            <pc:docMk/>
            <pc:sldMk cId="459985785" sldId="272"/>
            <ac:picMk id="10" creationId="{EE7B9975-98F2-41A7-A8E4-F97B91531B64}"/>
          </ac:picMkLst>
        </pc:picChg>
        <pc:picChg chg="add mod modCrop">
          <ac:chgData name="Yang, Shengming - ARS" userId="37bd5b25-7571-49cb-bfc8-588a18706c35" providerId="ADAL" clId="{FBA03366-F808-452C-80CB-111DAB9492F4}" dt="2020-10-16T19:18:14.394" v="2395" actId="1036"/>
          <ac:picMkLst>
            <pc:docMk/>
            <pc:sldMk cId="459985785" sldId="272"/>
            <ac:picMk id="11" creationId="{F0E5B3A8-18D3-4366-AD04-A61D799CF2C5}"/>
          </ac:picMkLst>
        </pc:picChg>
        <pc:picChg chg="add del mod modCrop">
          <ac:chgData name="Yang, Shengming - ARS" userId="37bd5b25-7571-49cb-bfc8-588a18706c35" providerId="ADAL" clId="{FBA03366-F808-452C-80CB-111DAB9492F4}" dt="2020-10-13T22:35:11.702" v="826" actId="478"/>
          <ac:picMkLst>
            <pc:docMk/>
            <pc:sldMk cId="459985785" sldId="272"/>
            <ac:picMk id="12" creationId="{02AE9BAC-9AAE-4C5C-85EC-6CF85C34533C}"/>
          </ac:picMkLst>
        </pc:picChg>
        <pc:picChg chg="add mod">
          <ac:chgData name="Yang, Shengming - ARS" userId="37bd5b25-7571-49cb-bfc8-588a18706c35" providerId="ADAL" clId="{FBA03366-F808-452C-80CB-111DAB9492F4}" dt="2020-10-16T21:48:35.388" v="4508" actId="1076"/>
          <ac:picMkLst>
            <pc:docMk/>
            <pc:sldMk cId="459985785" sldId="272"/>
            <ac:picMk id="13" creationId="{BFF3D547-D319-4288-ACEF-8373F2BAA433}"/>
          </ac:picMkLst>
        </pc:picChg>
        <pc:picChg chg="add mod modCrop">
          <ac:chgData name="Yang, Shengming - ARS" userId="37bd5b25-7571-49cb-bfc8-588a18706c35" providerId="ADAL" clId="{FBA03366-F808-452C-80CB-111DAB9492F4}" dt="2020-10-16T21:48:35.388" v="4508" actId="1076"/>
          <ac:picMkLst>
            <pc:docMk/>
            <pc:sldMk cId="459985785" sldId="272"/>
            <ac:picMk id="16" creationId="{479D2717-DA82-479D-AA6C-56F23FB04833}"/>
          </ac:picMkLst>
        </pc:picChg>
        <pc:picChg chg="add del mod modCrop">
          <ac:chgData name="Yang, Shengming - ARS" userId="37bd5b25-7571-49cb-bfc8-588a18706c35" providerId="ADAL" clId="{FBA03366-F808-452C-80CB-111DAB9492F4}" dt="2020-10-13T22:35:49.875" v="830" actId="478"/>
          <ac:picMkLst>
            <pc:docMk/>
            <pc:sldMk cId="459985785" sldId="272"/>
            <ac:picMk id="16" creationId="{A17D94B7-614C-4E5C-97F4-3EB212BCF933}"/>
          </ac:picMkLst>
        </pc:picChg>
        <pc:picChg chg="add mod">
          <ac:chgData name="Yang, Shengming - ARS" userId="37bd5b25-7571-49cb-bfc8-588a18706c35" providerId="ADAL" clId="{FBA03366-F808-452C-80CB-111DAB9492F4}" dt="2020-10-16T21:45:16.897" v="4470" actId="1076"/>
          <ac:picMkLst>
            <pc:docMk/>
            <pc:sldMk cId="459985785" sldId="272"/>
            <ac:picMk id="17" creationId="{7BB25B4D-02CB-47B2-A8B2-E9131E905DF1}"/>
          </ac:picMkLst>
        </pc:picChg>
        <pc:picChg chg="add del mod modCrop">
          <ac:chgData name="Yang, Shengming - ARS" userId="37bd5b25-7571-49cb-bfc8-588a18706c35" providerId="ADAL" clId="{FBA03366-F808-452C-80CB-111DAB9492F4}" dt="2020-10-16T19:15:17.719" v="2363"/>
          <ac:picMkLst>
            <pc:docMk/>
            <pc:sldMk cId="459985785" sldId="272"/>
            <ac:picMk id="42" creationId="{8200671A-A23C-456D-827C-B030DFF7590E}"/>
          </ac:picMkLst>
        </pc:picChg>
        <pc:picChg chg="add mod">
          <ac:chgData name="Yang, Shengming - ARS" userId="37bd5b25-7571-49cb-bfc8-588a18706c35" providerId="ADAL" clId="{FBA03366-F808-452C-80CB-111DAB9492F4}" dt="2020-10-16T20:01:41.706" v="2994" actId="164"/>
          <ac:picMkLst>
            <pc:docMk/>
            <pc:sldMk cId="459985785" sldId="272"/>
            <ac:picMk id="60" creationId="{AA5705E1-B663-4814-96BB-B2163F5C2CD7}"/>
          </ac:picMkLst>
        </pc:picChg>
        <pc:picChg chg="add del mod">
          <ac:chgData name="Yang, Shengming - ARS" userId="37bd5b25-7571-49cb-bfc8-588a18706c35" providerId="ADAL" clId="{FBA03366-F808-452C-80CB-111DAB9492F4}" dt="2020-10-16T20:04:14.462" v="3074" actId="478"/>
          <ac:picMkLst>
            <pc:docMk/>
            <pc:sldMk cId="459985785" sldId="272"/>
            <ac:picMk id="62" creationId="{2B13D242-002E-4121-91C7-02583A834530}"/>
          </ac:picMkLst>
        </pc:picChg>
        <pc:cxnChg chg="add mod">
          <ac:chgData name="Yang, Shengming - ARS" userId="37bd5b25-7571-49cb-bfc8-588a18706c35" providerId="ADAL" clId="{FBA03366-F808-452C-80CB-111DAB9492F4}" dt="2020-10-16T19:19:26.254" v="2412" actId="1036"/>
          <ac:cxnSpMkLst>
            <pc:docMk/>
            <pc:sldMk cId="459985785" sldId="272"/>
            <ac:cxnSpMk id="14" creationId="{7622A77B-EDF2-4D6F-B814-7C53A4F8E519}"/>
          </ac:cxnSpMkLst>
        </pc:cxnChg>
        <pc:cxnChg chg="add del mod">
          <ac:chgData name="Yang, Shengming - ARS" userId="37bd5b25-7571-49cb-bfc8-588a18706c35" providerId="ADAL" clId="{FBA03366-F808-452C-80CB-111DAB9492F4}" dt="2020-10-16T19:13:03.960" v="2314" actId="1037"/>
          <ac:cxnSpMkLst>
            <pc:docMk/>
            <pc:sldMk cId="459985785" sldId="272"/>
            <ac:cxnSpMk id="19" creationId="{AC8C5199-6E06-41A7-B01E-C41222A78542}"/>
          </ac:cxnSpMkLst>
        </pc:cxnChg>
        <pc:cxnChg chg="add mod ord">
          <ac:chgData name="Yang, Shengming - ARS" userId="37bd5b25-7571-49cb-bfc8-588a18706c35" providerId="ADAL" clId="{FBA03366-F808-452C-80CB-111DAB9492F4}" dt="2020-10-16T21:54:39.322" v="4674" actId="167"/>
          <ac:cxnSpMkLst>
            <pc:docMk/>
            <pc:sldMk cId="459985785" sldId="272"/>
            <ac:cxnSpMk id="61" creationId="{415347AE-F260-40F1-941F-5E7062FAADD0}"/>
          </ac:cxnSpMkLst>
        </pc:cxnChg>
        <pc:cxnChg chg="add mod">
          <ac:chgData name="Yang, Shengming - ARS" userId="37bd5b25-7571-49cb-bfc8-588a18706c35" providerId="ADAL" clId="{FBA03366-F808-452C-80CB-111DAB9492F4}" dt="2020-10-16T21:58:06.780" v="4742" actId="692"/>
          <ac:cxnSpMkLst>
            <pc:docMk/>
            <pc:sldMk cId="459985785" sldId="272"/>
            <ac:cxnSpMk id="98" creationId="{88D5E114-08EF-4460-AFED-63C294492AE0}"/>
          </ac:cxnSpMkLst>
        </pc:cxnChg>
        <pc:cxnChg chg="add mod">
          <ac:chgData name="Yang, Shengming - ARS" userId="37bd5b25-7571-49cb-bfc8-588a18706c35" providerId="ADAL" clId="{FBA03366-F808-452C-80CB-111DAB9492F4}" dt="2020-10-16T21:58:31.323" v="4746" actId="692"/>
          <ac:cxnSpMkLst>
            <pc:docMk/>
            <pc:sldMk cId="459985785" sldId="272"/>
            <ac:cxnSpMk id="101" creationId="{9EEE7020-9D27-496F-8B74-8BB32F8093EB}"/>
          </ac:cxnSpMkLst>
        </pc:cxnChg>
        <pc:cxnChg chg="add mod">
          <ac:chgData name="Yang, Shengming - ARS" userId="37bd5b25-7571-49cb-bfc8-588a18706c35" providerId="ADAL" clId="{FBA03366-F808-452C-80CB-111DAB9492F4}" dt="2020-10-16T21:58:43.281" v="4748" actId="1076"/>
          <ac:cxnSpMkLst>
            <pc:docMk/>
            <pc:sldMk cId="459985785" sldId="272"/>
            <ac:cxnSpMk id="102" creationId="{14020118-2771-472D-BFFC-6D1580F31EE6}"/>
          </ac:cxnSpMkLst>
        </pc:cxnChg>
      </pc:sldChg>
      <pc:sldChg chg="addSp delSp modSp add del">
        <pc:chgData name="Yang, Shengming - ARS" userId="37bd5b25-7571-49cb-bfc8-588a18706c35" providerId="ADAL" clId="{FBA03366-F808-452C-80CB-111DAB9492F4}" dt="2020-10-19T16:38:07.404" v="5074" actId="2696"/>
        <pc:sldMkLst>
          <pc:docMk/>
          <pc:sldMk cId="1947096390" sldId="273"/>
        </pc:sldMkLst>
        <pc:spChg chg="del">
          <ac:chgData name="Yang, Shengming - ARS" userId="37bd5b25-7571-49cb-bfc8-588a18706c35" providerId="ADAL" clId="{FBA03366-F808-452C-80CB-111DAB9492F4}" dt="2020-10-13T22:36:54.488" v="832" actId="478"/>
          <ac:spMkLst>
            <pc:docMk/>
            <pc:sldMk cId="1947096390" sldId="273"/>
            <ac:spMk id="2" creationId="{42132B5D-82EB-469C-82A1-69AA6347531D}"/>
          </ac:spMkLst>
        </pc:spChg>
        <pc:spChg chg="del">
          <ac:chgData name="Yang, Shengming - ARS" userId="37bd5b25-7571-49cb-bfc8-588a18706c35" providerId="ADAL" clId="{FBA03366-F808-452C-80CB-111DAB9492F4}" dt="2020-10-13T22:36:54.488" v="832" actId="478"/>
          <ac:spMkLst>
            <pc:docMk/>
            <pc:sldMk cId="1947096390" sldId="273"/>
            <ac:spMk id="3" creationId="{0295EE35-28B0-4A2B-9024-9C061C41E209}"/>
          </ac:spMkLst>
        </pc:spChg>
        <pc:picChg chg="add mod">
          <ac:chgData name="Yang, Shengming - ARS" userId="37bd5b25-7571-49cb-bfc8-588a18706c35" providerId="ADAL" clId="{FBA03366-F808-452C-80CB-111DAB9492F4}" dt="2020-10-16T19:15:28.497" v="2365" actId="1076"/>
          <ac:picMkLst>
            <pc:docMk/>
            <pc:sldMk cId="1947096390" sldId="273"/>
            <ac:picMk id="3" creationId="{51E501C6-54F5-4ADE-85D0-8B46075B495F}"/>
          </ac:picMkLst>
        </pc:picChg>
        <pc:picChg chg="add">
          <ac:chgData name="Yang, Shengming - ARS" userId="37bd5b25-7571-49cb-bfc8-588a18706c35" providerId="ADAL" clId="{FBA03366-F808-452C-80CB-111DAB9492F4}" dt="2020-10-13T22:36:56.491" v="833"/>
          <ac:picMkLst>
            <pc:docMk/>
            <pc:sldMk cId="1947096390" sldId="273"/>
            <ac:picMk id="4" creationId="{194319FB-D0AA-432D-956C-A9C7DB56BF4B}"/>
          </ac:picMkLst>
        </pc:picChg>
        <pc:picChg chg="add mod">
          <ac:chgData name="Yang, Shengming - ARS" userId="37bd5b25-7571-49cb-bfc8-588a18706c35" providerId="ADAL" clId="{FBA03366-F808-452C-80CB-111DAB9492F4}" dt="2020-10-16T19:15:28.497" v="2365" actId="1076"/>
          <ac:picMkLst>
            <pc:docMk/>
            <pc:sldMk cId="1947096390" sldId="273"/>
            <ac:picMk id="5" creationId="{075AE8D2-F4FC-4118-A31B-3F41B7E3AB8A}"/>
          </ac:picMkLst>
        </pc:picChg>
      </pc:sldChg>
      <pc:sldChg chg="add del">
        <pc:chgData name="Yang, Shengming - ARS" userId="37bd5b25-7571-49cb-bfc8-588a18706c35" providerId="ADAL" clId="{FBA03366-F808-452C-80CB-111DAB9492F4}" dt="2020-10-19T16:38:16.566" v="5079" actId="2696"/>
        <pc:sldMkLst>
          <pc:docMk/>
          <pc:sldMk cId="773879972" sldId="274"/>
        </pc:sldMkLst>
      </pc:sldChg>
      <pc:sldChg chg="modSp del">
        <pc:chgData name="Yang, Shengming - ARS" userId="37bd5b25-7571-49cb-bfc8-588a18706c35" providerId="ADAL" clId="{FBA03366-F808-452C-80CB-111DAB9492F4}" dt="2020-10-19T16:38:21.061" v="5080" actId="2696"/>
        <pc:sldMkLst>
          <pc:docMk/>
          <pc:sldMk cId="2837097641" sldId="276"/>
        </pc:sldMkLst>
        <pc:spChg chg="mod">
          <ac:chgData name="Yang, Shengming - ARS" userId="37bd5b25-7571-49cb-bfc8-588a18706c35" providerId="ADAL" clId="{FBA03366-F808-452C-80CB-111DAB9492F4}" dt="2020-10-16T22:12:50.366" v="5035" actId="113"/>
          <ac:spMkLst>
            <pc:docMk/>
            <pc:sldMk cId="2837097641" sldId="276"/>
            <ac:spMk id="4" creationId="{FBBB6148-704A-4AB4-869F-6A797DE62C99}"/>
          </ac:spMkLst>
        </pc:spChg>
      </pc:sldChg>
      <pc:sldChg chg="addSp delSp modSp add">
        <pc:chgData name="Yang, Shengming - ARS" userId="37bd5b25-7571-49cb-bfc8-588a18706c35" providerId="ADAL" clId="{FBA03366-F808-452C-80CB-111DAB9492F4}" dt="2020-10-16T22:15:01.091" v="5036" actId="1076"/>
        <pc:sldMkLst>
          <pc:docMk/>
          <pc:sldMk cId="1995582161" sldId="277"/>
        </pc:sldMkLst>
        <pc:spChg chg="del">
          <ac:chgData name="Yang, Shengming - ARS" userId="37bd5b25-7571-49cb-bfc8-588a18706c35" providerId="ADAL" clId="{FBA03366-F808-452C-80CB-111DAB9492F4}" dt="2020-10-16T22:05:06.061" v="4919" actId="478"/>
          <ac:spMkLst>
            <pc:docMk/>
            <pc:sldMk cId="1995582161" sldId="277"/>
            <ac:spMk id="2" creationId="{CDC67E45-E2F5-4EF8-9178-D42366FC239E}"/>
          </ac:spMkLst>
        </pc:spChg>
        <pc:spChg chg="del">
          <ac:chgData name="Yang, Shengming - ARS" userId="37bd5b25-7571-49cb-bfc8-588a18706c35" providerId="ADAL" clId="{FBA03366-F808-452C-80CB-111DAB9492F4}" dt="2020-10-16T22:05:06.061" v="4919" actId="478"/>
          <ac:spMkLst>
            <pc:docMk/>
            <pc:sldMk cId="1995582161" sldId="277"/>
            <ac:spMk id="3" creationId="{EB492979-C462-4DCC-8A69-3C4941CEF14A}"/>
          </ac:spMkLst>
        </pc:spChg>
        <pc:spChg chg="add mod">
          <ac:chgData name="Yang, Shengming - ARS" userId="37bd5b25-7571-49cb-bfc8-588a18706c35" providerId="ADAL" clId="{FBA03366-F808-452C-80CB-111DAB9492F4}" dt="2020-10-16T22:06:51.706" v="4993" actId="20577"/>
          <ac:spMkLst>
            <pc:docMk/>
            <pc:sldMk cId="1995582161" sldId="277"/>
            <ac:spMk id="5" creationId="{E36B3B49-E56D-4EE8-8629-DBC66A87E8A1}"/>
          </ac:spMkLst>
        </pc:spChg>
        <pc:graphicFrameChg chg="add mod modGraphic">
          <ac:chgData name="Yang, Shengming - ARS" userId="37bd5b25-7571-49cb-bfc8-588a18706c35" providerId="ADAL" clId="{FBA03366-F808-452C-80CB-111DAB9492F4}" dt="2020-10-16T22:15:01.091" v="5036" actId="1076"/>
          <ac:graphicFrameMkLst>
            <pc:docMk/>
            <pc:sldMk cId="1995582161" sldId="277"/>
            <ac:graphicFrameMk id="4" creationId="{7BF1F566-E591-4CE4-BD08-1E520972CC4C}"/>
          </ac:graphicFrameMkLst>
        </pc:graphicFrameChg>
      </pc:sldChg>
    </pc:docChg>
  </pc:docChgLst>
  <pc:docChgLst>
    <pc:chgData name="Yang, Shengming - ARS" userId="37bd5b25-7571-49cb-bfc8-588a18706c35" providerId="ADAL" clId="{89029933-0574-464E-ABC9-EC078C5E5862}"/>
    <pc:docChg chg="delSld">
      <pc:chgData name="Yang, Shengming - ARS" userId="37bd5b25-7571-49cb-bfc8-588a18706c35" providerId="ADAL" clId="{89029933-0574-464E-ABC9-EC078C5E5862}" dt="2020-10-21T21:31:49.948" v="8" actId="2696"/>
      <pc:docMkLst>
        <pc:docMk/>
      </pc:docMkLst>
      <pc:sldChg chg="del">
        <pc:chgData name="Yang, Shengming - ARS" userId="37bd5b25-7571-49cb-bfc8-588a18706c35" providerId="ADAL" clId="{89029933-0574-464E-ABC9-EC078C5E5862}" dt="2020-10-21T21:31:49.779" v="4" actId="2696"/>
        <pc:sldMkLst>
          <pc:docMk/>
          <pc:sldMk cId="2740942422" sldId="261"/>
        </pc:sldMkLst>
      </pc:sldChg>
      <pc:sldChg chg="del">
        <pc:chgData name="Yang, Shengming - ARS" userId="37bd5b25-7571-49cb-bfc8-588a18706c35" providerId="ADAL" clId="{89029933-0574-464E-ABC9-EC078C5E5862}" dt="2020-10-21T21:31:49.885" v="6" actId="2696"/>
        <pc:sldMkLst>
          <pc:docMk/>
          <pc:sldMk cId="4139606727" sldId="263"/>
        </pc:sldMkLst>
      </pc:sldChg>
      <pc:sldChg chg="del">
        <pc:chgData name="Yang, Shengming - ARS" userId="37bd5b25-7571-49cb-bfc8-588a18706c35" providerId="ADAL" clId="{89029933-0574-464E-ABC9-EC078C5E5862}" dt="2020-10-21T21:31:44.042" v="2" actId="2696"/>
        <pc:sldMkLst>
          <pc:docMk/>
          <pc:sldMk cId="2734235971" sldId="264"/>
        </pc:sldMkLst>
      </pc:sldChg>
      <pc:sldChg chg="del">
        <pc:chgData name="Yang, Shengming - ARS" userId="37bd5b25-7571-49cb-bfc8-588a18706c35" providerId="ADAL" clId="{89029933-0574-464E-ABC9-EC078C5E5862}" dt="2020-10-21T21:31:43.909" v="0" actId="2696"/>
        <pc:sldMkLst>
          <pc:docMk/>
          <pc:sldMk cId="2005710039" sldId="265"/>
        </pc:sldMkLst>
      </pc:sldChg>
      <pc:sldChg chg="del">
        <pc:chgData name="Yang, Shengming - ARS" userId="37bd5b25-7571-49cb-bfc8-588a18706c35" providerId="ADAL" clId="{89029933-0574-464E-ABC9-EC078C5E5862}" dt="2020-10-21T21:31:43.941" v="1" actId="2696"/>
        <pc:sldMkLst>
          <pc:docMk/>
          <pc:sldMk cId="4254968895" sldId="266"/>
        </pc:sldMkLst>
      </pc:sldChg>
      <pc:sldChg chg="del">
        <pc:chgData name="Yang, Shengming - ARS" userId="37bd5b25-7571-49cb-bfc8-588a18706c35" providerId="ADAL" clId="{89029933-0574-464E-ABC9-EC078C5E5862}" dt="2020-10-21T21:31:49.823" v="5" actId="2696"/>
        <pc:sldMkLst>
          <pc:docMk/>
          <pc:sldMk cId="756760252" sldId="269"/>
        </pc:sldMkLst>
      </pc:sldChg>
      <pc:sldChg chg="del">
        <pc:chgData name="Yang, Shengming - ARS" userId="37bd5b25-7571-49cb-bfc8-588a18706c35" providerId="ADAL" clId="{89029933-0574-464E-ABC9-EC078C5E5862}" dt="2020-10-21T21:31:44.156" v="3" actId="2696"/>
        <pc:sldMkLst>
          <pc:docMk/>
          <pc:sldMk cId="459985785" sldId="272"/>
        </pc:sldMkLst>
      </pc:sldChg>
      <pc:sldChg chg="del">
        <pc:chgData name="Yang, Shengming - ARS" userId="37bd5b25-7571-49cb-bfc8-588a18706c35" providerId="ADAL" clId="{89029933-0574-464E-ABC9-EC078C5E5862}" dt="2020-10-21T21:31:49.917" v="7" actId="2696"/>
        <pc:sldMkLst>
          <pc:docMk/>
          <pc:sldMk cId="3533096808" sldId="275"/>
        </pc:sldMkLst>
      </pc:sldChg>
      <pc:sldChg chg="del">
        <pc:chgData name="Yang, Shengming - ARS" userId="37bd5b25-7571-49cb-bfc8-588a18706c35" providerId="ADAL" clId="{89029933-0574-464E-ABC9-EC078C5E5862}" dt="2020-10-21T21:31:49.948" v="8" actId="2696"/>
        <pc:sldMkLst>
          <pc:docMk/>
          <pc:sldMk cId="1995582161" sldId="277"/>
        </pc:sldMkLst>
      </pc:sldChg>
    </pc:docChg>
  </pc:docChgLst>
  <pc:docChgLst>
    <pc:chgData name="Yang, Shengming - ARS" userId="37bd5b25-7571-49cb-bfc8-588a18706c35" providerId="ADAL" clId="{B5D363EB-839F-47B9-8600-25543E252AEA}"/>
    <pc:docChg chg="custSel addSld modSld sldOrd">
      <pc:chgData name="Yang, Shengming - ARS" userId="37bd5b25-7571-49cb-bfc8-588a18706c35" providerId="ADAL" clId="{B5D363EB-839F-47B9-8600-25543E252AEA}" dt="2020-10-15T17:35:59.108" v="1123" actId="1076"/>
      <pc:docMkLst>
        <pc:docMk/>
      </pc:docMkLst>
      <pc:sldChg chg="modSp">
        <pc:chgData name="Yang, Shengming - ARS" userId="37bd5b25-7571-49cb-bfc8-588a18706c35" providerId="ADAL" clId="{B5D363EB-839F-47B9-8600-25543E252AEA}" dt="2020-10-15T16:25:29.198" v="865" actId="1076"/>
        <pc:sldMkLst>
          <pc:docMk/>
          <pc:sldMk cId="4139606727" sldId="263"/>
        </pc:sldMkLst>
        <pc:spChg chg="mod">
          <ac:chgData name="Yang, Shengming - ARS" userId="37bd5b25-7571-49cb-bfc8-588a18706c35" providerId="ADAL" clId="{B5D363EB-839F-47B9-8600-25543E252AEA}" dt="2020-10-15T16:25:29.198" v="865" actId="1076"/>
          <ac:spMkLst>
            <pc:docMk/>
            <pc:sldMk cId="4139606727" sldId="263"/>
            <ac:spMk id="2" creationId="{61089AEA-A970-491D-8306-3A1CCE36A3DD}"/>
          </ac:spMkLst>
        </pc:spChg>
        <pc:spChg chg="mod">
          <ac:chgData name="Yang, Shengming - ARS" userId="37bd5b25-7571-49cb-bfc8-588a18706c35" providerId="ADAL" clId="{B5D363EB-839F-47B9-8600-25543E252AEA}" dt="2020-10-15T16:24:30.497" v="862" actId="20577"/>
          <ac:spMkLst>
            <pc:docMk/>
            <pc:sldMk cId="4139606727" sldId="263"/>
            <ac:spMk id="3" creationId="{4FE65457-F91A-4514-917E-1F35ABD364B7}"/>
          </ac:spMkLst>
        </pc:spChg>
      </pc:sldChg>
      <pc:sldChg chg="delSp modSp">
        <pc:chgData name="Yang, Shengming - ARS" userId="37bd5b25-7571-49cb-bfc8-588a18706c35" providerId="ADAL" clId="{B5D363EB-839F-47B9-8600-25543E252AEA}" dt="2020-10-15T16:14:18.597" v="407"/>
        <pc:sldMkLst>
          <pc:docMk/>
          <pc:sldMk cId="2734235971" sldId="264"/>
        </pc:sldMkLst>
        <pc:spChg chg="del mod">
          <ac:chgData name="Yang, Shengming - ARS" userId="37bd5b25-7571-49cb-bfc8-588a18706c35" providerId="ADAL" clId="{B5D363EB-839F-47B9-8600-25543E252AEA}" dt="2020-10-15T16:14:18.597" v="407"/>
          <ac:spMkLst>
            <pc:docMk/>
            <pc:sldMk cId="2734235971" sldId="264"/>
            <ac:spMk id="19" creationId="{9D337EC4-0952-4E9D-92E1-1AA62AADED73}"/>
          </ac:spMkLst>
        </pc:spChg>
        <pc:spChg chg="del mod">
          <ac:chgData name="Yang, Shengming - ARS" userId="37bd5b25-7571-49cb-bfc8-588a18706c35" providerId="ADAL" clId="{B5D363EB-839F-47B9-8600-25543E252AEA}" dt="2020-10-15T16:14:18.597" v="407"/>
          <ac:spMkLst>
            <pc:docMk/>
            <pc:sldMk cId="2734235971" sldId="264"/>
            <ac:spMk id="25" creationId="{71344F3E-A462-47D2-912B-4D6B3BFE004A}"/>
          </ac:spMkLst>
        </pc:spChg>
      </pc:sldChg>
      <pc:sldChg chg="ord">
        <pc:chgData name="Yang, Shengming - ARS" userId="37bd5b25-7571-49cb-bfc8-588a18706c35" providerId="ADAL" clId="{B5D363EB-839F-47B9-8600-25543E252AEA}" dt="2020-10-15T16:26:48.468" v="870"/>
        <pc:sldMkLst>
          <pc:docMk/>
          <pc:sldMk cId="3305056143" sldId="268"/>
        </pc:sldMkLst>
      </pc:sldChg>
      <pc:sldChg chg="modSp">
        <pc:chgData name="Yang, Shengming - ARS" userId="37bd5b25-7571-49cb-bfc8-588a18706c35" providerId="ADAL" clId="{B5D363EB-839F-47B9-8600-25543E252AEA}" dt="2020-10-15T16:16:17.344" v="422" actId="113"/>
        <pc:sldMkLst>
          <pc:docMk/>
          <pc:sldMk cId="756760252" sldId="269"/>
        </pc:sldMkLst>
        <pc:spChg chg="mod">
          <ac:chgData name="Yang, Shengming - ARS" userId="37bd5b25-7571-49cb-bfc8-588a18706c35" providerId="ADAL" clId="{B5D363EB-839F-47B9-8600-25543E252AEA}" dt="2020-10-15T16:16:17.344" v="422" actId="113"/>
          <ac:spMkLst>
            <pc:docMk/>
            <pc:sldMk cId="756760252" sldId="269"/>
            <ac:spMk id="35" creationId="{85555F22-F01D-4632-A9C3-FCD8FFFF2131}"/>
          </ac:spMkLst>
        </pc:spChg>
        <pc:spChg chg="mod">
          <ac:chgData name="Yang, Shengming - ARS" userId="37bd5b25-7571-49cb-bfc8-588a18706c35" providerId="ADAL" clId="{B5D363EB-839F-47B9-8600-25543E252AEA}" dt="2020-10-15T16:16:07.601" v="419" actId="1076"/>
          <ac:spMkLst>
            <pc:docMk/>
            <pc:sldMk cId="756760252" sldId="269"/>
            <ac:spMk id="36" creationId="{C41C8717-B777-429B-AB5C-D333D3EFF624}"/>
          </ac:spMkLst>
        </pc:spChg>
        <pc:spChg chg="mod">
          <ac:chgData name="Yang, Shengming - ARS" userId="37bd5b25-7571-49cb-bfc8-588a18706c35" providerId="ADAL" clId="{B5D363EB-839F-47B9-8600-25543E252AEA}" dt="2020-10-15T16:16:17.344" v="422" actId="113"/>
          <ac:spMkLst>
            <pc:docMk/>
            <pc:sldMk cId="756760252" sldId="269"/>
            <ac:spMk id="40" creationId="{194B4D82-F999-4386-A482-E712159FC733}"/>
          </ac:spMkLst>
        </pc:spChg>
      </pc:sldChg>
      <pc:sldChg chg="ord">
        <pc:chgData name="Yang, Shengming - ARS" userId="37bd5b25-7571-49cb-bfc8-588a18706c35" providerId="ADAL" clId="{B5D363EB-839F-47B9-8600-25543E252AEA}" dt="2020-10-15T16:26:48.468" v="870"/>
        <pc:sldMkLst>
          <pc:docMk/>
          <pc:sldMk cId="271007347" sldId="270"/>
        </pc:sldMkLst>
      </pc:sldChg>
      <pc:sldChg chg="ord">
        <pc:chgData name="Yang, Shengming - ARS" userId="37bd5b25-7571-49cb-bfc8-588a18706c35" providerId="ADAL" clId="{B5D363EB-839F-47B9-8600-25543E252AEA}" dt="2020-10-15T16:26:23.469" v="868"/>
        <pc:sldMkLst>
          <pc:docMk/>
          <pc:sldMk cId="950368545" sldId="271"/>
        </pc:sldMkLst>
      </pc:sldChg>
      <pc:sldChg chg="addSp modSp">
        <pc:chgData name="Yang, Shengming - ARS" userId="37bd5b25-7571-49cb-bfc8-588a18706c35" providerId="ADAL" clId="{B5D363EB-839F-47B9-8600-25543E252AEA}" dt="2020-10-15T16:14:26.635" v="409" actId="1076"/>
        <pc:sldMkLst>
          <pc:docMk/>
          <pc:sldMk cId="459985785" sldId="272"/>
        </pc:sldMkLst>
        <pc:spChg chg="add mod">
          <ac:chgData name="Yang, Shengming - ARS" userId="37bd5b25-7571-49cb-bfc8-588a18706c35" providerId="ADAL" clId="{B5D363EB-839F-47B9-8600-25543E252AEA}" dt="2020-10-15T16:01:51.449" v="212" actId="255"/>
          <ac:spMkLst>
            <pc:docMk/>
            <pc:sldMk cId="459985785" sldId="272"/>
            <ac:spMk id="2" creationId="{7FEB04F4-BBE6-45C4-B2B0-72ABB9AC08A9}"/>
          </ac:spMkLst>
        </pc:spChg>
        <pc:spChg chg="mod">
          <ac:chgData name="Yang, Shengming - ARS" userId="37bd5b25-7571-49cb-bfc8-588a18706c35" providerId="ADAL" clId="{B5D363EB-839F-47B9-8600-25543E252AEA}" dt="2020-10-15T16:05:59.315" v="375" actId="1037"/>
          <ac:spMkLst>
            <pc:docMk/>
            <pc:sldMk cId="459985785" sldId="272"/>
            <ac:spMk id="4" creationId="{5BC8A951-E63A-4F1C-A741-16A998E09971}"/>
          </ac:spMkLst>
        </pc:spChg>
        <pc:spChg chg="mod">
          <ac:chgData name="Yang, Shengming - ARS" userId="37bd5b25-7571-49cb-bfc8-588a18706c35" providerId="ADAL" clId="{B5D363EB-839F-47B9-8600-25543E252AEA}" dt="2020-10-15T16:06:44.780" v="405" actId="20577"/>
          <ac:spMkLst>
            <pc:docMk/>
            <pc:sldMk cId="459985785" sldId="272"/>
            <ac:spMk id="9" creationId="{1B0498E4-2F9F-446E-990F-58DB41D60067}"/>
          </ac:spMkLst>
        </pc:spChg>
        <pc:spChg chg="mod">
          <ac:chgData name="Yang, Shengming - ARS" userId="37bd5b25-7571-49cb-bfc8-588a18706c35" providerId="ADAL" clId="{B5D363EB-839F-47B9-8600-25543E252AEA}" dt="2020-10-15T15:39:23.067" v="125" actId="1076"/>
          <ac:spMkLst>
            <pc:docMk/>
            <pc:sldMk cId="459985785" sldId="272"/>
            <ac:spMk id="12" creationId="{7BFFF522-DDF7-4173-BE11-BDCCDFF3B7E1}"/>
          </ac:spMkLst>
        </pc:spChg>
        <pc:spChg chg="add mod">
          <ac:chgData name="Yang, Shengming - ARS" userId="37bd5b25-7571-49cb-bfc8-588a18706c35" providerId="ADAL" clId="{B5D363EB-839F-47B9-8600-25543E252AEA}" dt="2020-10-15T16:01:51.449" v="212" actId="255"/>
          <ac:spMkLst>
            <pc:docMk/>
            <pc:sldMk cId="459985785" sldId="272"/>
            <ac:spMk id="29" creationId="{F6E6164E-EA38-49F5-83A4-C620EB8DE257}"/>
          </ac:spMkLst>
        </pc:spChg>
        <pc:spChg chg="add mod">
          <ac:chgData name="Yang, Shengming - ARS" userId="37bd5b25-7571-49cb-bfc8-588a18706c35" providerId="ADAL" clId="{B5D363EB-839F-47B9-8600-25543E252AEA}" dt="2020-10-15T16:02:07.861" v="214" actId="1076"/>
          <ac:spMkLst>
            <pc:docMk/>
            <pc:sldMk cId="459985785" sldId="272"/>
            <ac:spMk id="30" creationId="{7E809184-BCFD-451C-ACED-06BD33AC180A}"/>
          </ac:spMkLst>
        </pc:spChg>
        <pc:spChg chg="add mod">
          <ac:chgData name="Yang, Shengming - ARS" userId="37bd5b25-7571-49cb-bfc8-588a18706c35" providerId="ADAL" clId="{B5D363EB-839F-47B9-8600-25543E252AEA}" dt="2020-10-15T16:01:51.449" v="212" actId="255"/>
          <ac:spMkLst>
            <pc:docMk/>
            <pc:sldMk cId="459985785" sldId="272"/>
            <ac:spMk id="31" creationId="{6E2B99F7-2360-46E0-805D-25F8ED6C0617}"/>
          </ac:spMkLst>
        </pc:spChg>
        <pc:spChg chg="mod">
          <ac:chgData name="Yang, Shengming - ARS" userId="37bd5b25-7571-49cb-bfc8-588a18706c35" providerId="ADAL" clId="{B5D363EB-839F-47B9-8600-25543E252AEA}" dt="2020-10-15T16:05:59.315" v="375" actId="1037"/>
          <ac:spMkLst>
            <pc:docMk/>
            <pc:sldMk cId="459985785" sldId="272"/>
            <ac:spMk id="33" creationId="{FF21DC21-6D60-4BEB-A010-E199C5765FAD}"/>
          </ac:spMkLst>
        </pc:spChg>
        <pc:spChg chg="mod">
          <ac:chgData name="Yang, Shengming - ARS" userId="37bd5b25-7571-49cb-bfc8-588a18706c35" providerId="ADAL" clId="{B5D363EB-839F-47B9-8600-25543E252AEA}" dt="2020-10-15T15:39:36.006" v="127" actId="1076"/>
          <ac:spMkLst>
            <pc:docMk/>
            <pc:sldMk cId="459985785" sldId="272"/>
            <ac:spMk id="34" creationId="{798F59EE-D414-4915-AD4E-8CFBFB6C98B1}"/>
          </ac:spMkLst>
        </pc:spChg>
        <pc:spChg chg="mod">
          <ac:chgData name="Yang, Shengming - ARS" userId="37bd5b25-7571-49cb-bfc8-588a18706c35" providerId="ADAL" clId="{B5D363EB-839F-47B9-8600-25543E252AEA}" dt="2020-10-15T15:39:28.445" v="126" actId="1076"/>
          <ac:spMkLst>
            <pc:docMk/>
            <pc:sldMk cId="459985785" sldId="272"/>
            <ac:spMk id="35" creationId="{EFB17C03-A021-4DD8-9002-81793DB405DF}"/>
          </ac:spMkLst>
        </pc:spChg>
        <pc:spChg chg="add mod">
          <ac:chgData name="Yang, Shengming - ARS" userId="37bd5b25-7571-49cb-bfc8-588a18706c35" providerId="ADAL" clId="{B5D363EB-839F-47B9-8600-25543E252AEA}" dt="2020-10-15T16:01:51.449" v="212" actId="255"/>
          <ac:spMkLst>
            <pc:docMk/>
            <pc:sldMk cId="459985785" sldId="272"/>
            <ac:spMk id="37" creationId="{5BDB72A8-9A8A-4FA6-BA9F-A79E92D56474}"/>
          </ac:spMkLst>
        </pc:spChg>
        <pc:spChg chg="add mod">
          <ac:chgData name="Yang, Shengming - ARS" userId="37bd5b25-7571-49cb-bfc8-588a18706c35" providerId="ADAL" clId="{B5D363EB-839F-47B9-8600-25543E252AEA}" dt="2020-10-15T16:02:18.608" v="218" actId="1037"/>
          <ac:spMkLst>
            <pc:docMk/>
            <pc:sldMk cId="459985785" sldId="272"/>
            <ac:spMk id="38" creationId="{4737DE33-181A-4C3F-8520-DAAE0D0D8240}"/>
          </ac:spMkLst>
        </pc:spChg>
        <pc:spChg chg="add mod">
          <ac:chgData name="Yang, Shengming - ARS" userId="37bd5b25-7571-49cb-bfc8-588a18706c35" providerId="ADAL" clId="{B5D363EB-839F-47B9-8600-25543E252AEA}" dt="2020-10-15T16:02:18.608" v="218" actId="1037"/>
          <ac:spMkLst>
            <pc:docMk/>
            <pc:sldMk cId="459985785" sldId="272"/>
            <ac:spMk id="39" creationId="{1018ED73-7381-49C5-8ED0-4FBBE703AC26}"/>
          </ac:spMkLst>
        </pc:spChg>
        <pc:spChg chg="add mod">
          <ac:chgData name="Yang, Shengming - ARS" userId="37bd5b25-7571-49cb-bfc8-588a18706c35" providerId="ADAL" clId="{B5D363EB-839F-47B9-8600-25543E252AEA}" dt="2020-10-15T16:14:26.635" v="409" actId="1076"/>
          <ac:spMkLst>
            <pc:docMk/>
            <pc:sldMk cId="459985785" sldId="272"/>
            <ac:spMk id="40" creationId="{5EB5D804-AE0C-4154-9658-71BF00F2D13A}"/>
          </ac:spMkLst>
        </pc:spChg>
        <pc:spChg chg="add mod">
          <ac:chgData name="Yang, Shengming - ARS" userId="37bd5b25-7571-49cb-bfc8-588a18706c35" providerId="ADAL" clId="{B5D363EB-839F-47B9-8600-25543E252AEA}" dt="2020-10-15T16:14:26.635" v="409" actId="1076"/>
          <ac:spMkLst>
            <pc:docMk/>
            <pc:sldMk cId="459985785" sldId="272"/>
            <ac:spMk id="41" creationId="{9248F0C9-B050-46FA-BB92-88B437C1F6DA}"/>
          </ac:spMkLst>
        </pc:spChg>
        <pc:grpChg chg="mod">
          <ac:chgData name="Yang, Shengming - ARS" userId="37bd5b25-7571-49cb-bfc8-588a18706c35" providerId="ADAL" clId="{B5D363EB-839F-47B9-8600-25543E252AEA}" dt="2020-10-15T16:05:59.315" v="375" actId="1037"/>
          <ac:grpSpMkLst>
            <pc:docMk/>
            <pc:sldMk cId="459985785" sldId="272"/>
            <ac:grpSpMk id="7" creationId="{31269203-4D37-486B-8CB8-47AA197BF38F}"/>
          </ac:grpSpMkLst>
        </pc:grpChg>
        <pc:picChg chg="mod">
          <ac:chgData name="Yang, Shengming - ARS" userId="37bd5b25-7571-49cb-bfc8-588a18706c35" providerId="ADAL" clId="{B5D363EB-839F-47B9-8600-25543E252AEA}" dt="2020-10-15T16:02:18.608" v="218" actId="1037"/>
          <ac:picMkLst>
            <pc:docMk/>
            <pc:sldMk cId="459985785" sldId="272"/>
            <ac:picMk id="5" creationId="{44BCE53F-2532-46B2-AF7D-BB925606913C}"/>
          </ac:picMkLst>
        </pc:picChg>
        <pc:picChg chg="mod">
          <ac:chgData name="Yang, Shengming - ARS" userId="37bd5b25-7571-49cb-bfc8-588a18706c35" providerId="ADAL" clId="{B5D363EB-839F-47B9-8600-25543E252AEA}" dt="2020-10-15T16:02:18.608" v="218" actId="1037"/>
          <ac:picMkLst>
            <pc:docMk/>
            <pc:sldMk cId="459985785" sldId="272"/>
            <ac:picMk id="17" creationId="{7BB25B4D-02CB-47B2-A8B2-E9131E905DF1}"/>
          </ac:picMkLst>
        </pc:picChg>
        <pc:cxnChg chg="mod">
          <ac:chgData name="Yang, Shengming - ARS" userId="37bd5b25-7571-49cb-bfc8-588a18706c35" providerId="ADAL" clId="{B5D363EB-839F-47B9-8600-25543E252AEA}" dt="2020-10-15T16:03:57.013" v="310" actId="1037"/>
          <ac:cxnSpMkLst>
            <pc:docMk/>
            <pc:sldMk cId="459985785" sldId="272"/>
            <ac:cxnSpMk id="19" creationId="{AC8C5199-6E06-41A7-B01E-C41222A78542}"/>
          </ac:cxnSpMkLst>
        </pc:cxnChg>
      </pc:sldChg>
      <pc:sldChg chg="ord">
        <pc:chgData name="Yang, Shengming - ARS" userId="37bd5b25-7571-49cb-bfc8-588a18706c35" providerId="ADAL" clId="{B5D363EB-839F-47B9-8600-25543E252AEA}" dt="2020-10-15T16:26:39.315" v="869"/>
        <pc:sldMkLst>
          <pc:docMk/>
          <pc:sldMk cId="1947096390" sldId="273"/>
        </pc:sldMkLst>
      </pc:sldChg>
      <pc:sldChg chg="delSp ord">
        <pc:chgData name="Yang, Shengming - ARS" userId="37bd5b25-7571-49cb-bfc8-588a18706c35" providerId="ADAL" clId="{B5D363EB-839F-47B9-8600-25543E252AEA}" dt="2020-10-15T16:26:11.793" v="867"/>
        <pc:sldMkLst>
          <pc:docMk/>
          <pc:sldMk cId="773879972" sldId="274"/>
        </pc:sldMkLst>
        <pc:picChg chg="del">
          <ac:chgData name="Yang, Shengming - ARS" userId="37bd5b25-7571-49cb-bfc8-588a18706c35" providerId="ADAL" clId="{B5D363EB-839F-47B9-8600-25543E252AEA}" dt="2020-10-15T16:25:46.538" v="866" actId="478"/>
          <ac:picMkLst>
            <pc:docMk/>
            <pc:sldMk cId="773879972" sldId="274"/>
            <ac:picMk id="3" creationId="{F12BCB71-2946-426F-A3C1-1CF0C5D8E93D}"/>
          </ac:picMkLst>
        </pc:picChg>
      </pc:sldChg>
      <pc:sldChg chg="addSp delSp modSp add">
        <pc:chgData name="Yang, Shengming - ARS" userId="37bd5b25-7571-49cb-bfc8-588a18706c35" providerId="ADAL" clId="{B5D363EB-839F-47B9-8600-25543E252AEA}" dt="2020-10-15T17:35:59.108" v="1123" actId="1076"/>
        <pc:sldMkLst>
          <pc:docMk/>
          <pc:sldMk cId="3533096808" sldId="275"/>
        </pc:sldMkLst>
        <pc:spChg chg="del">
          <ac:chgData name="Yang, Shengming - ARS" userId="37bd5b25-7571-49cb-bfc8-588a18706c35" providerId="ADAL" clId="{B5D363EB-839F-47B9-8600-25543E252AEA}" dt="2020-10-15T16:40:21.823" v="872" actId="478"/>
          <ac:spMkLst>
            <pc:docMk/>
            <pc:sldMk cId="3533096808" sldId="275"/>
            <ac:spMk id="2" creationId="{D7C27FF8-BD95-4A94-A3D8-759F3195581E}"/>
          </ac:spMkLst>
        </pc:spChg>
        <pc:spChg chg="del">
          <ac:chgData name="Yang, Shengming - ARS" userId="37bd5b25-7571-49cb-bfc8-588a18706c35" providerId="ADAL" clId="{B5D363EB-839F-47B9-8600-25543E252AEA}" dt="2020-10-15T16:40:21.823" v="872" actId="478"/>
          <ac:spMkLst>
            <pc:docMk/>
            <pc:sldMk cId="3533096808" sldId="275"/>
            <ac:spMk id="3" creationId="{8809B72C-7926-4978-B188-FE2AC44E65BF}"/>
          </ac:spMkLst>
        </pc:spChg>
        <pc:spChg chg="add mod">
          <ac:chgData name="Yang, Shengming - ARS" userId="37bd5b25-7571-49cb-bfc8-588a18706c35" providerId="ADAL" clId="{B5D363EB-839F-47B9-8600-25543E252AEA}" dt="2020-10-15T17:35:52.800" v="1122" actId="14100"/>
          <ac:spMkLst>
            <pc:docMk/>
            <pc:sldMk cId="3533096808" sldId="275"/>
            <ac:spMk id="4" creationId="{FBBB6148-704A-4AB4-869F-6A797DE62C99}"/>
          </ac:spMkLst>
        </pc:spChg>
        <pc:spChg chg="add del mod">
          <ac:chgData name="Yang, Shengming - ARS" userId="37bd5b25-7571-49cb-bfc8-588a18706c35" providerId="ADAL" clId="{B5D363EB-839F-47B9-8600-25543E252AEA}" dt="2020-10-15T17:29:32.561" v="940" actId="478"/>
          <ac:spMkLst>
            <pc:docMk/>
            <pc:sldMk cId="3533096808" sldId="275"/>
            <ac:spMk id="5" creationId="{65DEEAC6-B23A-4A36-9CBA-8A313D09177D}"/>
          </ac:spMkLst>
        </pc:spChg>
        <pc:graphicFrameChg chg="add del">
          <ac:chgData name="Yang, Shengming - ARS" userId="37bd5b25-7571-49cb-bfc8-588a18706c35" providerId="ADAL" clId="{B5D363EB-839F-47B9-8600-25543E252AEA}" dt="2020-10-15T17:29:51.465" v="942"/>
          <ac:graphicFrameMkLst>
            <pc:docMk/>
            <pc:sldMk cId="3533096808" sldId="275"/>
            <ac:graphicFrameMk id="6" creationId="{13614871-B979-4DC6-A19A-4965901C6328}"/>
          </ac:graphicFrameMkLst>
        </pc:graphicFrameChg>
        <pc:graphicFrameChg chg="add del mod modGraphic">
          <ac:chgData name="Yang, Shengming - ARS" userId="37bd5b25-7571-49cb-bfc8-588a18706c35" providerId="ADAL" clId="{B5D363EB-839F-47B9-8600-25543E252AEA}" dt="2020-10-15T17:33:08.995" v="950" actId="478"/>
          <ac:graphicFrameMkLst>
            <pc:docMk/>
            <pc:sldMk cId="3533096808" sldId="275"/>
            <ac:graphicFrameMk id="7" creationId="{9781B1FD-0563-4C94-8084-672E338CA51E}"/>
          </ac:graphicFrameMkLst>
        </pc:graphicFrameChg>
        <pc:graphicFrameChg chg="add mod modGraphic">
          <ac:chgData name="Yang, Shengming - ARS" userId="37bd5b25-7571-49cb-bfc8-588a18706c35" providerId="ADAL" clId="{B5D363EB-839F-47B9-8600-25543E252AEA}" dt="2020-10-15T17:35:59.108" v="1123" actId="1076"/>
          <ac:graphicFrameMkLst>
            <pc:docMk/>
            <pc:sldMk cId="3533096808" sldId="275"/>
            <ac:graphicFrameMk id="8" creationId="{591B3E76-9744-4FD4-BFE7-E6A3C5342E63}"/>
          </ac:graphicFrameMkLst>
        </pc:graphicFrameChg>
      </pc:sldChg>
      <pc:sldChg chg="modSp add ord">
        <pc:chgData name="Yang, Shengming - ARS" userId="37bd5b25-7571-49cb-bfc8-588a18706c35" providerId="ADAL" clId="{B5D363EB-839F-47B9-8600-25543E252AEA}" dt="2020-10-15T16:41:09.139" v="885" actId="20577"/>
        <pc:sldMkLst>
          <pc:docMk/>
          <pc:sldMk cId="2837097641" sldId="276"/>
        </pc:sldMkLst>
        <pc:spChg chg="mod">
          <ac:chgData name="Yang, Shengming - ARS" userId="37bd5b25-7571-49cb-bfc8-588a18706c35" providerId="ADAL" clId="{B5D363EB-839F-47B9-8600-25543E252AEA}" dt="2020-10-15T16:41:09.139" v="885" actId="20577"/>
          <ac:spMkLst>
            <pc:docMk/>
            <pc:sldMk cId="2837097641" sldId="276"/>
            <ac:spMk id="4" creationId="{FBBB6148-704A-4AB4-869F-6A797DE62C9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E984D-C981-46B2-8290-1B615049D9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38C7B-44E1-4587-95F2-46F3C654E6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98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6A414-9705-4B62-8036-6A0578AB7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51812E-2073-4243-B471-ADD4A72C9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CFF26-B5C0-4F69-95E6-AC0DB42E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E4DC3-7ECC-40A9-AB83-D890BDF5C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B0B8F-2C97-481A-8EFA-5A150812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06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F658-990D-4EE1-B4C4-7978977F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5DC4D-9498-4405-B8D8-68180EDE8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160F5-C317-4392-BB8C-A79C097CB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BA268-01DF-43EB-942C-5424779D2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BF404-9DDF-4774-B366-83D5DFDFC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30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66E49-B539-409F-B572-885377F9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2A843-F0F2-405A-BDD1-388D694C7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A77F3-9A78-44EB-8E78-DF1D4F9E6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4B663-BFDC-4C8E-8502-E190B4E00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9FF58-8FE7-4E5E-8A12-865E3138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1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B4128-907D-401B-A2B0-56CBCC5B4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FCD98-6B63-41FC-82D6-5D879BEE38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0035D-EB8A-48A5-A59E-025F05FDC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60BBB-C0D7-4C66-AB61-07D2F1F00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78B14-945D-4FC6-B9D1-4A48F36A8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F67F95-C054-4599-9D2F-D54168F64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40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485C0-A605-4676-AA9E-E7FD17238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9FEA3-1AE7-463C-8A8A-7F1462475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78B2C-A00C-40B8-A397-187B6203E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A1FA7-DECC-4F68-8EF0-6146A00FA3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B5E632-CF2D-41D0-A240-13C25D5F4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32E59D-306E-48CF-B0C0-FCF71F896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FE054B-F5EB-4517-B5B9-7FCC0F442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F62F52-A4B1-426A-B658-E10866C0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51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443C5-E896-4A8F-8353-5C0C907AE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6DA47B-CA21-43DC-B411-A8ED2F215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7BB943-FB82-4B76-BC87-E32CA844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8610E-AA65-42E1-8B9D-9C17AF95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7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7BB422-F97D-4D6D-9172-7F45325B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9A24BB-0C2E-416F-BA71-EC935461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05D89-28FA-4B34-86DE-9C095731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1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C3F1-3A1F-4EA8-BFC5-32C1FD9A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6E6CB-E403-423D-B867-6C4911FA5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223A7-BB26-4C42-8B1C-2E5B4A8A3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B9211-8A5A-4725-9865-0FE4C648D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8B798-A84C-4B2D-94F3-DE53DBEFF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5DEB4-92ED-478E-8EC8-05992A69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28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E3D1C-6C1D-4613-8452-07590795C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B4D421-9985-453D-B87A-09ACC32CDA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19250-9E1F-4C24-A855-8E4169A23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543AF-97CF-4F64-8280-8A5D12A81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E8706-F480-4864-9A73-DC4253848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9C338-4920-4B7C-A329-158D4941E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30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7F047-AEE8-4602-B5CC-872C2830E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3FABF8-80DF-426A-AD8F-86FDB1CF3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54FA5-B74B-4631-8690-BB823AA9B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89601-BEB6-47AA-B410-122F42D62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F58BB-BEC1-4C36-ABF6-B30A0BF15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71ACCB-F55C-4622-B6AB-CF69F396D8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974044-75A2-4146-AD78-F8527924D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9CA17-BAB2-48CE-9956-38BEA6249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15127-86E6-4076-9D7E-655BF2E79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89398-20A7-4ADD-B8E6-F65D23D77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4458E9-23C0-4196-9CA3-1C0E5B6DE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4828C-25C7-41DF-957E-AA82B2E44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9630C-0C9E-4939-8140-B2DF7F11F6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22420-3583-4B94-A3B0-B1D47B473C2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4406A-6891-4A17-BA2C-C22BA53614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8E4CE-BA09-460E-9FD8-42F89171F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A9E53-0134-4D2B-B48F-997CA88D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6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BFD9848-2A5E-478A-BC61-C9CC2F1BF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41037"/>
              </p:ext>
            </p:extLst>
          </p:nvPr>
        </p:nvGraphicFramePr>
        <p:xfrm>
          <a:off x="1300162" y="1078947"/>
          <a:ext cx="6858000" cy="5106200"/>
        </p:xfrm>
        <a:graphic>
          <a:graphicData uri="http://schemas.openxmlformats.org/drawingml/2006/table">
            <a:tbl>
              <a:tblPr/>
              <a:tblGrid>
                <a:gridCol w="601747">
                  <a:extLst>
                    <a:ext uri="{9D8B030D-6E8A-4147-A177-3AD203B41FA5}">
                      <a16:colId xmlns:a16="http://schemas.microsoft.com/office/drawing/2014/main" val="205736299"/>
                    </a:ext>
                  </a:extLst>
                </a:gridCol>
                <a:gridCol w="1058088">
                  <a:extLst>
                    <a:ext uri="{9D8B030D-6E8A-4147-A177-3AD203B41FA5}">
                      <a16:colId xmlns:a16="http://schemas.microsoft.com/office/drawing/2014/main" val="2038065720"/>
                    </a:ext>
                  </a:extLst>
                </a:gridCol>
                <a:gridCol w="566530">
                  <a:extLst>
                    <a:ext uri="{9D8B030D-6E8A-4147-A177-3AD203B41FA5}">
                      <a16:colId xmlns:a16="http://schemas.microsoft.com/office/drawing/2014/main" val="1315635437"/>
                    </a:ext>
                  </a:extLst>
                </a:gridCol>
                <a:gridCol w="1737521">
                  <a:extLst>
                    <a:ext uri="{9D8B030D-6E8A-4147-A177-3AD203B41FA5}">
                      <a16:colId xmlns:a16="http://schemas.microsoft.com/office/drawing/2014/main" val="2019017151"/>
                    </a:ext>
                  </a:extLst>
                </a:gridCol>
                <a:gridCol w="1547348">
                  <a:extLst>
                    <a:ext uri="{9D8B030D-6E8A-4147-A177-3AD203B41FA5}">
                      <a16:colId xmlns:a16="http://schemas.microsoft.com/office/drawing/2014/main" val="2282198750"/>
                    </a:ext>
                  </a:extLst>
                </a:gridCol>
                <a:gridCol w="1346766">
                  <a:extLst>
                    <a:ext uri="{9D8B030D-6E8A-4147-A177-3AD203B41FA5}">
                      <a16:colId xmlns:a16="http://schemas.microsoft.com/office/drawing/2014/main" val="2085697190"/>
                    </a:ext>
                  </a:extLst>
                </a:gridCol>
              </a:tblGrid>
              <a:tr h="1247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652045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Marker name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SNP or ploymorphism source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Marker type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Forward primer 1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Forward primer 2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Reverse primer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802641"/>
                  </a:ext>
                </a:extLst>
              </a:tr>
              <a:tr h="1247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Ebmac0415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SSR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GAAACCCATCATAGCAGC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AAACAGCAGCAAGAGGAG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900403"/>
                  </a:ext>
                </a:extLst>
              </a:tr>
              <a:tr h="2242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HVM54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SSR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AACCCAGTAACACCGTCCTG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AGTTCCCTGACCCGATGTC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2264630"/>
                  </a:ext>
                </a:extLst>
              </a:tr>
              <a:tr h="2242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M3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Gbm1437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SSR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ATTCCACTCGCCATTGTTTC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CACTCCGGATTGATGCTCTT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675628"/>
                  </a:ext>
                </a:extLst>
              </a:tr>
              <a:tr h="2242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M4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GBM1498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SSR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TGCTCCAACCCAAAAGCTAC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GAAGACGACGAGCGGTACTC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52400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M5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POPA1_10315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GCAACAGGAACCAGCTATGACGGGGAGGTCGGGGAAC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GACGCAAGTGAGCAGTATGACGGGGAGGTCGGGAAGG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CGTCCATCCCATTCCCCAAA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913379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M6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POPA1_11380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GCAACAGGAACCAGCTATGACCTGTTTCTGTTTTATTTTTCTTCCG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GACGCAAGTGAGCAGTATGACCTGTTTCTGTTTTATTTTTCTCTCA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AGATCGGGGGAGTTGCACTA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5992872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M7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POPA1_10791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GCAACAGGAACCAGCTATGACGTGCCGCACACCATTG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GACGCAAGTGAGCAGTATGACGTGCCGCACACTGTTT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GACAACCCATCCAAGGCACT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078236"/>
                  </a:ext>
                </a:extLst>
              </a:tr>
              <a:tr h="2242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M8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Bmag0749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SSR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CGGATTCTTGAGTAGTCTCTG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GATCTGTTTTTGTAGAACATGC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757966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M9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POPA1_21453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GCAACAGGAACCAGCTATGACGTTGCTCACGGAAATTGG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GACGCAAGTGAGCAGTATGACGTTGCTCACGGAAACCGA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GAACCCCTGAATAGGTGGCA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1838502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M10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POPA1_10085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GCAACAGGAACCAGCTATGACCGCGGAAATCTTGTATTAACAAC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GACGCAAGTGAGCAGTATGACCGCGGAAATCTTGTATTAATCAT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AGTCTCGGCTATTCCCCACT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42604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M11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JHI-Hv50k-2016-140235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GCAACAGGAACCAGCTATGACCCTATGTAATTTCCAGACACATC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GACGCAAGTGAGCAGTATGACCCTATGTAATTTCCAGACAACTT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TCGCTGCATTTTGGAGACCT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92075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M12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JHI-Hv50k-2016-140239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GCAACAGGAACCAGCTATGACGTTTTCCTGAGAAATACCTCAC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GACGCAAGTGAGCAGTATGACGTTTTCCTGAGAAATACCCAAA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GTTGGCCTAGACGACGGTT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289613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M13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JHI-Hv50k-2016-140382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GCAACAGGAACCAGCTATGACAGGAAGACAGAGAGTTGACTTC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GACGCAAGTGAGCAGTATGACAGGAAGACAGAGAGTTGGTTTG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ATAAGCCCCACTTCCACCAG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146490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M14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JHI-Hv50k-2016-140496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GCAACAGGAACCAGCTATGACGTACTGCCGCGTGAGG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GACGCAAGTGAGCAGTATGACGTACTGCCGCGTAGGA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TGATGTACTCTCGGCAAGCG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926032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M15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JHI-Hv50k-2016-140683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GCAACAGGAACCAGCTATGACAGTCGATGTAATCAGCTCCC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GACGCAAGTGAGCAGTATGACAGTCGATGTAATCAGCCACA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ACAACATACGCAGCACCAAC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64795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M16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JHI-Hv50k-2016-140672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GCAACAGGAACCAGCTATGACTGCGCAATCACTTGCTTG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GACGCAAGTGAGCAGTATGACTGCGCAATCACTTGTTCA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ATGCCAGCAAGAGAGCATCA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8050564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M17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JHI-Hv50k-2016-140582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GCAACAGGAACCAGCTATGACTTTTGCCTGAGTGTAATGCAC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GACGCAAGTGAGCAGTATGACTTTTGCCTGAGTGTAATGTCG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GAGCGATGGGACATGAGGAG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8307350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M18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JHI-Hv50k-2016-140579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GCAACAGGAACCAGCTATGACATAGCAATAGCATAGCAGTGTG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GACGCAAGTGAGCAGTATGACATAGCAATAGCATAGCAGTACA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ACCAGGTTTTGCCTGAGTGT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452590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M19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JHI-Hv50k-2016-140869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GCAACAGGAACCAGCTATGACAGGTGAGCTTCCTCATGG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GACGCAAGTGAGCAGTATGACAGGTGAGCTTCCTTGTGA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ATTGCTTGCTCGACGCTTTG 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8861683"/>
                  </a:ext>
                </a:extLst>
              </a:tr>
              <a:tr h="245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M20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Sequence results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STARP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GCAACAGGAACCAGCTATGACCGCCGTTTTGCTCGTC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GACGCAAGTGAGCAGTATGACCGCCGTTTTGCCTGCA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AGAAAGCGCGAATACGTCCA</a:t>
                      </a:r>
                    </a:p>
                  </a:txBody>
                  <a:tcPr marL="3558" marR="3558" marT="35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2702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F738725-AA05-4767-BEE6-7DBAFD0F7BC9}"/>
              </a:ext>
            </a:extLst>
          </p:cNvPr>
          <p:cNvSpPr/>
          <p:nvPr/>
        </p:nvSpPr>
        <p:spPr>
          <a:xfrm>
            <a:off x="865629" y="587030"/>
            <a:ext cx="72925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 markers used for mapping of the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Gpa1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gene.</a:t>
            </a:r>
          </a:p>
        </p:txBody>
      </p:sp>
    </p:spTree>
    <p:extLst>
      <p:ext uri="{BB962C8B-B14F-4D97-AF65-F5344CB8AC3E}">
        <p14:creationId xmlns:p14="http://schemas.microsoft.com/office/powerpoint/2010/main" val="1907849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A5C28D-7D4A-4715-84E7-754ED6B9545E}"/>
              </a:ext>
            </a:extLst>
          </p:cNvPr>
          <p:cNvSpPr/>
          <p:nvPr/>
        </p:nvSpPr>
        <p:spPr>
          <a:xfrm>
            <a:off x="826716" y="703269"/>
            <a:ext cx="72925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genes in the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Gpa1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region. G, gene.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3BCD5CB-AC6B-4CEE-ABD6-F7964BFE6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975353"/>
              </p:ext>
            </p:extLst>
          </p:nvPr>
        </p:nvGraphicFramePr>
        <p:xfrm>
          <a:off x="1031793" y="1251540"/>
          <a:ext cx="5934073" cy="5094657"/>
        </p:xfrm>
        <a:graphic>
          <a:graphicData uri="http://schemas.openxmlformats.org/drawingml/2006/table">
            <a:tbl>
              <a:tblPr/>
              <a:tblGrid>
                <a:gridCol w="827087">
                  <a:extLst>
                    <a:ext uri="{9D8B030D-6E8A-4147-A177-3AD203B41FA5}">
                      <a16:colId xmlns:a16="http://schemas.microsoft.com/office/drawing/2014/main" val="3196648703"/>
                    </a:ext>
                  </a:extLst>
                </a:gridCol>
                <a:gridCol w="2403543">
                  <a:extLst>
                    <a:ext uri="{9D8B030D-6E8A-4147-A177-3AD203B41FA5}">
                      <a16:colId xmlns:a16="http://schemas.microsoft.com/office/drawing/2014/main" val="494357121"/>
                    </a:ext>
                  </a:extLst>
                </a:gridCol>
                <a:gridCol w="2703443">
                  <a:extLst>
                    <a:ext uri="{9D8B030D-6E8A-4147-A177-3AD203B41FA5}">
                      <a16:colId xmlns:a16="http://schemas.microsoft.com/office/drawing/2014/main" val="2078123186"/>
                    </a:ext>
                  </a:extLst>
                </a:gridCol>
              </a:tblGrid>
              <a:tr h="308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6496886"/>
                  </a:ext>
                </a:extLst>
              </a:tr>
              <a:tr h="308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 number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 name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Homology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119366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HORVU.MOREX.r2.2HG0177100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Acyl-protein thioesterase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955418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HORVU.MOREX.r2.2HG0177110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Acyl-protein thioesterase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2232090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HORVU.MOREX.r2.2HG0177120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Acyl-protein thioesterase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2087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HORVU.MOREX.r2.2HG0177150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Uncharacterized protein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74733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HORVU.MOREX.r2.2HG0177170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EH domain-containing protein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783497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HORVU.MOREX.r2.2HG0177180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Ethylene-responsive transcription factor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549755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HORVU.MOREX.r2.2HG0177190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FAD-binding Berberine family protein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6899781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HORVU.MOREX.r2.2HG0177210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 copper protein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090809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HORVU.MOREX.r2.2HG0177220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 copper protein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541725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HORVU.MOREX.r2.2HG0177230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 copper protein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88102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HORVU.MOREX.r2.2HG0177240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 gyrase/PPR protein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009387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HORVU.MOREX.r2.2HG0177250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 copper protein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7496583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HORVU.MOREX.r2.2HG0177260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Alternative oxidase (Incomplete)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1985176"/>
                  </a:ext>
                </a:extLst>
              </a:tr>
              <a:tr h="297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HORVU.MOREX.r2.2HG0177270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Alternative oxidase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6242488"/>
                  </a:ext>
                </a:extLst>
              </a:tr>
              <a:tr h="308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HORVU.MOREX.r2.2HG0177310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Choline transporter-related family protein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250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224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12233</TotalTime>
  <Words>311</Words>
  <Application>Microsoft Office PowerPoint</Application>
  <PresentationFormat>Widescreen</PresentationFormat>
  <Paragraphs>180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Yang, Shengming - ARS</dc:creator>
  <cp:lastModifiedBy>Yang, Shengming - ARS</cp:lastModifiedBy>
  <cp:revision>94</cp:revision>
  <dcterms:created xsi:type="dcterms:W3CDTF">2019-11-21T17:48:53Z</dcterms:created>
  <dcterms:modified xsi:type="dcterms:W3CDTF">2020-10-30T21:46:53Z</dcterms:modified>
</cp:coreProperties>
</file>