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4392C7-0138-47B6-AC27-C3B83BEFF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2C15249-226B-4ED8-B8DA-84FA13B37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25B173-4A60-42B5-A89A-3C0E89EAF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CB7EB1-5557-4238-9FD3-D0BD6D4F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89ADA2-9D14-4C73-A659-259E20CF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391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A5ADB1-A8E9-47ED-A6AC-D7AF46FB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5D3F6A-3BBC-4AC4-B23D-8E100F61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68BEC3-0B6E-498D-8DEC-76A40BE00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F88939-0A72-4629-AE66-FB30FD9B0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8F575A-9940-40C1-B79E-4EBAE709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84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B7CC55-665F-425A-9705-CD19547CE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DED46B-68E6-4B8D-A76F-4DEE3AB10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8B53CB-EE4B-439B-BD16-C0E6A33F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70F43D-D0E7-4D0E-8477-8382AAE24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47DDA7-0B43-46DF-A276-457EA4ADB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38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C125A3-6214-4759-A267-72579699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AD5295-29ED-4C38-947B-E54E9D8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95B065-2062-476B-B445-81E569980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57A7C5-6141-47F3-83C5-18491336F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E742B2-F2CE-49D2-AF18-762372FE7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0B640A-9B61-4293-92C4-0286B60B5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34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033CE6-B18A-4824-BE6F-6F8FB918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3C145C-BE58-40FA-8790-725597A93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3B0E81A-FAC9-4FF4-8B67-686B40CFC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9998044-7560-4841-9CD0-E88CD8BFF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8963A10-9EDC-4295-8CBD-1DBC938DA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9EE82D0-58F3-4A06-92DE-1F91A390A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CBE47C8-DA85-4AF0-9EAA-1741732F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1ACC3B1-149F-4E85-8B9E-44E094D98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69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363C6C-0BB0-4599-B1CE-65C85CCC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1D34AC6-4B59-4246-8783-F8652392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759C8E5-A9C1-4673-B34D-F03A9C66B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A6B8BA-AF9D-4AA5-AC88-B98B8D76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66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9E561CA-C5FD-4561-A6FA-119EC12A7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04E3113-81EF-4458-948B-9FB90433B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5F6F1D-B9E6-47AD-9348-E7623EBDA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17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92C5CA-023A-49DC-A972-40EA74DAF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843870-0358-4571-8A2D-35920E81B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F9F116E-C25A-4314-B69E-D45585133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B62F89-39E4-4061-9351-0928B17F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1739DF-AC85-4AE2-9083-D3800B2D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E61ABD-D1D2-47AE-8328-A22CD243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56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A51C1E-0488-421E-BA8F-3E4EEAAE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B174F3D-B016-4E3D-98AA-49AD6E133B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73E3AA0-3586-4A7B-B42E-7A8679F9E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15033D-0FD9-4A8C-9DC3-F83E4735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15047A-7917-46C7-A510-A3FBE9875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01416C-F10E-47FE-9376-D9F6D8EAF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41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00C9AA-CFA6-4655-9EBF-A0399126A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77AA98F-0F9D-4626-BF2F-A4B1F7288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BC20EE-4B9D-48AF-A4D0-1221A8464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33D2B4-6C8C-4702-9943-F9AF9D4C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D33DF-2421-481B-81B9-234BABF1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328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46E504D-E054-40CF-BB84-206675907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C3ACE1-9A03-4D70-8BBB-D69093A32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B1FAD1-9704-4CE9-A0DE-356FF1711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8BACC6-DC5C-4C71-9308-186F6D085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4189CD-6AA3-4008-A210-53ACC2EC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2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4D0E7DD-B7D9-40DC-A4B6-481221264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E71761-9A06-437D-8165-CC172472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A2B3E4-A561-45D7-A843-3563F3C55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73164-50D3-4C51-91FF-3CF1DCA44948}" type="datetimeFigureOut">
              <a:rPr kumimoji="1" lang="ja-JP" altLang="en-US" smtClean="0"/>
              <a:t>2021/12/23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F47B42-4E03-4132-9F23-C8637E70C1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EFD916-0DFD-4798-984A-1722EADCD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351F3-6028-466A-A1DA-FAD2F5FDAD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2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061B57D-0272-45ED-A78C-24763EB3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870576"/>
              </p:ext>
            </p:extLst>
          </p:nvPr>
        </p:nvGraphicFramePr>
        <p:xfrm>
          <a:off x="6443279" y="3429000"/>
          <a:ext cx="536351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7672">
                  <a:extLst>
                    <a:ext uri="{9D8B030D-6E8A-4147-A177-3AD203B41FA5}">
                      <a16:colId xmlns:a16="http://schemas.microsoft.com/office/drawing/2014/main" val="1522691553"/>
                    </a:ext>
                  </a:extLst>
                </a:gridCol>
                <a:gridCol w="1036460">
                  <a:extLst>
                    <a:ext uri="{9D8B030D-6E8A-4147-A177-3AD203B41FA5}">
                      <a16:colId xmlns:a16="http://schemas.microsoft.com/office/drawing/2014/main" val="829998928"/>
                    </a:ext>
                  </a:extLst>
                </a:gridCol>
                <a:gridCol w="1036460">
                  <a:extLst>
                    <a:ext uri="{9D8B030D-6E8A-4147-A177-3AD203B41FA5}">
                      <a16:colId xmlns:a16="http://schemas.microsoft.com/office/drawing/2014/main" val="701826576"/>
                    </a:ext>
                  </a:extLst>
                </a:gridCol>
                <a:gridCol w="1036460">
                  <a:extLst>
                    <a:ext uri="{9D8B030D-6E8A-4147-A177-3AD203B41FA5}">
                      <a16:colId xmlns:a16="http://schemas.microsoft.com/office/drawing/2014/main" val="2034085628"/>
                    </a:ext>
                  </a:extLst>
                </a:gridCol>
                <a:gridCol w="1036460">
                  <a:extLst>
                    <a:ext uri="{9D8B030D-6E8A-4147-A177-3AD203B41FA5}">
                      <a16:colId xmlns:a16="http://schemas.microsoft.com/office/drawing/2014/main" val="2114827352"/>
                    </a:ext>
                  </a:extLst>
                </a:gridCol>
              </a:tblGrid>
              <a:tr h="185974">
                <a:tc>
                  <a:txBody>
                    <a:bodyPr/>
                    <a:lstStyle/>
                    <a:p>
                      <a:endParaRPr kumimoji="1" lang="ja-JP" alt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pCR/</a:t>
                      </a:r>
                    </a:p>
                    <a:p>
                      <a:r>
                        <a:rPr kumimoji="1" lang="en-US" altLang="ja-JP" sz="1050" dirty="0"/>
                        <a:t>High </a:t>
                      </a:r>
                      <a:r>
                        <a:rPr kumimoji="1" lang="en-US" altLang="ja-JP" sz="1050" i="1" dirty="0"/>
                        <a:t>TP53</a:t>
                      </a:r>
                      <a:r>
                        <a:rPr kumimoji="1" lang="en-US" altLang="ja-JP" sz="1050" dirty="0"/>
                        <a:t>sig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pCR/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Low </a:t>
                      </a:r>
                      <a:r>
                        <a:rPr kumimoji="1" lang="en-US" altLang="ja-JP" sz="1050" i="1" dirty="0"/>
                        <a:t>TP53</a:t>
                      </a:r>
                      <a:r>
                        <a:rPr kumimoji="1" lang="en-US" altLang="ja-JP" sz="1050" dirty="0"/>
                        <a:t>sig 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Non-pCR /</a:t>
                      </a:r>
                    </a:p>
                    <a:p>
                      <a:r>
                        <a:rPr kumimoji="1" lang="en-US" altLang="ja-JP" sz="1050" dirty="0"/>
                        <a:t>High </a:t>
                      </a:r>
                      <a:r>
                        <a:rPr kumimoji="1" lang="en-US" altLang="ja-JP" sz="1050" i="1" dirty="0"/>
                        <a:t>TP53</a:t>
                      </a:r>
                      <a:r>
                        <a:rPr kumimoji="1" lang="en-US" altLang="ja-JP" sz="1050" dirty="0"/>
                        <a:t>sig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Non-pCR 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Low </a:t>
                      </a:r>
                      <a:r>
                        <a:rPr kumimoji="1" lang="en-US" altLang="ja-JP" sz="1050" i="1" dirty="0"/>
                        <a:t>TP53</a:t>
                      </a:r>
                      <a:r>
                        <a:rPr kumimoji="1" lang="en-US" altLang="ja-JP" sz="1050" dirty="0"/>
                        <a:t>sig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144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Recurrence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0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7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3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0673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 recurrence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12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8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10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19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8857514"/>
                  </a:ext>
                </a:extLst>
              </a:tr>
            </a:tbl>
          </a:graphicData>
        </a:graphic>
      </p:graphicFrame>
      <p:graphicFrame>
        <p:nvGraphicFramePr>
          <p:cNvPr id="5" name="表 3">
            <a:extLst>
              <a:ext uri="{FF2B5EF4-FFF2-40B4-BE49-F238E27FC236}">
                <a16:creationId xmlns:a16="http://schemas.microsoft.com/office/drawing/2014/main" id="{98894301-FB07-4523-AFB0-5C94337EC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93967"/>
              </p:ext>
            </p:extLst>
          </p:nvPr>
        </p:nvGraphicFramePr>
        <p:xfrm>
          <a:off x="317436" y="3429000"/>
          <a:ext cx="5101551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8199">
                  <a:extLst>
                    <a:ext uri="{9D8B030D-6E8A-4147-A177-3AD203B41FA5}">
                      <a16:colId xmlns:a16="http://schemas.microsoft.com/office/drawing/2014/main" val="1522691553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829998928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701826576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034085628"/>
                    </a:ext>
                  </a:extLst>
                </a:gridCol>
                <a:gridCol w="985838">
                  <a:extLst>
                    <a:ext uri="{9D8B030D-6E8A-4147-A177-3AD203B41FA5}">
                      <a16:colId xmlns:a16="http://schemas.microsoft.com/office/drawing/2014/main" val="21148273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kumimoji="1" lang="ja-JP" altLang="en-US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pCR/</a:t>
                      </a:r>
                    </a:p>
                    <a:p>
                      <a:r>
                        <a:rPr kumimoji="1" lang="en-US" altLang="ja-JP" sz="1050" dirty="0"/>
                        <a:t>High MKI-67 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pCR/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Low MKI-67 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Non-pCR /</a:t>
                      </a:r>
                    </a:p>
                    <a:p>
                      <a:r>
                        <a:rPr kumimoji="1" lang="en-US" altLang="ja-JP" sz="1050" dirty="0"/>
                        <a:t>High MKI-67 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Non-pCR 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/>
                        <a:t>Low MKI-67 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144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Recurrence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0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6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4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0673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No recurrence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12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8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12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/>
                        <a:t>17</a:t>
                      </a:r>
                      <a:endParaRPr kumimoji="1" lang="ja-JP" altLang="en-US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8857514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09FC48D-66F2-4A36-8C46-193FDEFEDAEB}"/>
              </a:ext>
            </a:extLst>
          </p:cNvPr>
          <p:cNvSpPr txBox="1"/>
          <p:nvPr/>
        </p:nvSpPr>
        <p:spPr>
          <a:xfrm>
            <a:off x="158322" y="3028644"/>
            <a:ext cx="1771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&lt;A&gt;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22B168B-39FB-4E20-92F0-13AD5BC10085}"/>
              </a:ext>
            </a:extLst>
          </p:cNvPr>
          <p:cNvSpPr txBox="1"/>
          <p:nvPr/>
        </p:nvSpPr>
        <p:spPr>
          <a:xfrm>
            <a:off x="6181521" y="3026540"/>
            <a:ext cx="315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&lt;B&gt;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393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ワイド画面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大西 舞</dc:creator>
  <cp:lastModifiedBy>大西 舞</cp:lastModifiedBy>
  <cp:revision>1</cp:revision>
  <dcterms:created xsi:type="dcterms:W3CDTF">2021-12-23T03:50:02Z</dcterms:created>
  <dcterms:modified xsi:type="dcterms:W3CDTF">2021-12-23T03:50:41Z</dcterms:modified>
</cp:coreProperties>
</file>