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906000" cy="6858000" type="A4"/>
  <p:notesSz cx="6858000" cy="9144000"/>
  <p:defaultTextStyle>
    <a:defPPr>
      <a:defRPr lang="es-ES"/>
    </a:defPPr>
    <a:lvl1pPr marL="0" algn="l" defTabSz="64803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324018" algn="l" defTabSz="64803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648035" algn="l" defTabSz="64803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972053" algn="l" defTabSz="64803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296071" algn="l" defTabSz="64803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1620088" algn="l" defTabSz="64803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1944106" algn="l" defTabSz="64803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2268123" algn="l" defTabSz="64803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2592141" algn="l" defTabSz="64803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138" y="-7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2" y="2130427"/>
            <a:ext cx="8420099" cy="147002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1" y="3886201"/>
            <a:ext cx="693420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4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72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6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20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44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8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92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88576-5E5E-47A5-9CE4-576754699C8A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1A12-CBE5-4218-B8D1-212632BD20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88576-5E5E-47A5-9CE4-576754699C8A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1A12-CBE5-4218-B8D1-212632BD20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8" y="4406901"/>
            <a:ext cx="8420099" cy="1362075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8" y="2906714"/>
            <a:ext cx="8420099" cy="1500187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32401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88576-5E5E-47A5-9CE4-576754699C8A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1A12-CBE5-4218-B8D1-212632BD20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71478" y="2311402"/>
            <a:ext cx="3260723" cy="653732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797303" y="2311402"/>
            <a:ext cx="3260723" cy="6537325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88576-5E5E-47A5-9CE4-576754699C8A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1A12-CBE5-4218-B8D1-212632BD20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2" cy="639762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4018" indent="0">
              <a:buNone/>
              <a:defRPr sz="1400" b="1"/>
            </a:lvl2pPr>
            <a:lvl3pPr marL="648035" indent="0">
              <a:buNone/>
              <a:defRPr sz="1300" b="1"/>
            </a:lvl3pPr>
            <a:lvl4pPr marL="972053" indent="0">
              <a:buNone/>
              <a:defRPr sz="1100" b="1"/>
            </a:lvl4pPr>
            <a:lvl5pPr marL="1296071" indent="0">
              <a:buNone/>
              <a:defRPr sz="1100" b="1"/>
            </a:lvl5pPr>
            <a:lvl6pPr marL="1620088" indent="0">
              <a:buNone/>
              <a:defRPr sz="1100" b="1"/>
            </a:lvl6pPr>
            <a:lvl7pPr marL="1944106" indent="0">
              <a:buNone/>
              <a:defRPr sz="1100" b="1"/>
            </a:lvl7pPr>
            <a:lvl8pPr marL="2268123" indent="0">
              <a:buNone/>
              <a:defRPr sz="1100" b="1"/>
            </a:lvl8pPr>
            <a:lvl9pPr marL="2592141" indent="0">
              <a:buNone/>
              <a:defRPr sz="11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2" cy="3951288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88" cy="639762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4018" indent="0">
              <a:buNone/>
              <a:defRPr sz="1400" b="1"/>
            </a:lvl2pPr>
            <a:lvl3pPr marL="648035" indent="0">
              <a:buNone/>
              <a:defRPr sz="1300" b="1"/>
            </a:lvl3pPr>
            <a:lvl4pPr marL="972053" indent="0">
              <a:buNone/>
              <a:defRPr sz="1100" b="1"/>
            </a:lvl4pPr>
            <a:lvl5pPr marL="1296071" indent="0">
              <a:buNone/>
              <a:defRPr sz="1100" b="1"/>
            </a:lvl5pPr>
            <a:lvl6pPr marL="1620088" indent="0">
              <a:buNone/>
              <a:defRPr sz="1100" b="1"/>
            </a:lvl6pPr>
            <a:lvl7pPr marL="1944106" indent="0">
              <a:buNone/>
              <a:defRPr sz="1100" b="1"/>
            </a:lvl7pPr>
            <a:lvl8pPr marL="2268123" indent="0">
              <a:buNone/>
              <a:defRPr sz="1100" b="1"/>
            </a:lvl8pPr>
            <a:lvl9pPr marL="2592141" indent="0">
              <a:buNone/>
              <a:defRPr sz="11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88" cy="3951288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88576-5E5E-47A5-9CE4-576754699C8A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1A12-CBE5-4218-B8D1-212632BD20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88576-5E5E-47A5-9CE4-576754699C8A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1A12-CBE5-4218-B8D1-212632BD20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88576-5E5E-47A5-9CE4-576754699C8A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1A12-CBE5-4218-B8D1-212632BD20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299" y="273050"/>
            <a:ext cx="3259007" cy="1162050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3" y="273051"/>
            <a:ext cx="5537728" cy="5853113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299" y="1435101"/>
            <a:ext cx="3259007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24018" indent="0">
              <a:buNone/>
              <a:defRPr sz="900"/>
            </a:lvl2pPr>
            <a:lvl3pPr marL="648035" indent="0">
              <a:buNone/>
              <a:defRPr sz="700"/>
            </a:lvl3pPr>
            <a:lvl4pPr marL="972053" indent="0">
              <a:buNone/>
              <a:defRPr sz="600"/>
            </a:lvl4pPr>
            <a:lvl5pPr marL="1296071" indent="0">
              <a:buNone/>
              <a:defRPr sz="600"/>
            </a:lvl5pPr>
            <a:lvl6pPr marL="1620088" indent="0">
              <a:buNone/>
              <a:defRPr sz="600"/>
            </a:lvl6pPr>
            <a:lvl7pPr marL="1944106" indent="0">
              <a:buNone/>
              <a:defRPr sz="600"/>
            </a:lvl7pPr>
            <a:lvl8pPr marL="2268123" indent="0">
              <a:buNone/>
              <a:defRPr sz="600"/>
            </a:lvl8pPr>
            <a:lvl9pPr marL="2592141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88576-5E5E-47A5-9CE4-576754699C8A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1A12-CBE5-4218-B8D1-212632BD20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6" y="4800601"/>
            <a:ext cx="5943600" cy="566738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6" y="612775"/>
            <a:ext cx="5943600" cy="4114800"/>
          </a:xfrm>
        </p:spPr>
        <p:txBody>
          <a:bodyPr/>
          <a:lstStyle>
            <a:lvl1pPr marL="0" indent="0">
              <a:buNone/>
              <a:defRPr sz="2300"/>
            </a:lvl1pPr>
            <a:lvl2pPr marL="324018" indent="0">
              <a:buNone/>
              <a:defRPr sz="2000"/>
            </a:lvl2pPr>
            <a:lvl3pPr marL="648035" indent="0">
              <a:buNone/>
              <a:defRPr sz="1700"/>
            </a:lvl3pPr>
            <a:lvl4pPr marL="972053" indent="0">
              <a:buNone/>
              <a:defRPr sz="1400"/>
            </a:lvl4pPr>
            <a:lvl5pPr marL="1296071" indent="0">
              <a:buNone/>
              <a:defRPr sz="1400"/>
            </a:lvl5pPr>
            <a:lvl6pPr marL="1620088" indent="0">
              <a:buNone/>
              <a:defRPr sz="1400"/>
            </a:lvl6pPr>
            <a:lvl7pPr marL="1944106" indent="0">
              <a:buNone/>
              <a:defRPr sz="1400"/>
            </a:lvl7pPr>
            <a:lvl8pPr marL="2268123" indent="0">
              <a:buNone/>
              <a:defRPr sz="1400"/>
            </a:lvl8pPr>
            <a:lvl9pPr marL="2592141" indent="0">
              <a:buNone/>
              <a:defRPr sz="14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6" y="5367339"/>
            <a:ext cx="5943600" cy="804862"/>
          </a:xfrm>
        </p:spPr>
        <p:txBody>
          <a:bodyPr/>
          <a:lstStyle>
            <a:lvl1pPr marL="0" indent="0">
              <a:buNone/>
              <a:defRPr sz="1000"/>
            </a:lvl1pPr>
            <a:lvl2pPr marL="324018" indent="0">
              <a:buNone/>
              <a:defRPr sz="900"/>
            </a:lvl2pPr>
            <a:lvl3pPr marL="648035" indent="0">
              <a:buNone/>
              <a:defRPr sz="700"/>
            </a:lvl3pPr>
            <a:lvl4pPr marL="972053" indent="0">
              <a:buNone/>
              <a:defRPr sz="600"/>
            </a:lvl4pPr>
            <a:lvl5pPr marL="1296071" indent="0">
              <a:buNone/>
              <a:defRPr sz="600"/>
            </a:lvl5pPr>
            <a:lvl6pPr marL="1620088" indent="0">
              <a:buNone/>
              <a:defRPr sz="600"/>
            </a:lvl6pPr>
            <a:lvl7pPr marL="1944106" indent="0">
              <a:buNone/>
              <a:defRPr sz="600"/>
            </a:lvl7pPr>
            <a:lvl8pPr marL="2268123" indent="0">
              <a:buNone/>
              <a:defRPr sz="600"/>
            </a:lvl8pPr>
            <a:lvl9pPr marL="2592141" indent="0">
              <a:buNone/>
              <a:defRPr sz="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88576-5E5E-47A5-9CE4-576754699C8A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1A12-CBE5-4218-B8D1-212632BD20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88576-5E5E-47A5-9CE4-576754699C8A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1A12-CBE5-4218-B8D1-212632BD20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5386386" y="396876"/>
            <a:ext cx="1671639" cy="84518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71476" y="396876"/>
            <a:ext cx="4849815" cy="84518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88576-5E5E-47A5-9CE4-576754699C8A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1A12-CBE5-4218-B8D1-212632BD20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2" cy="1143000"/>
          </a:xfrm>
          <a:prstGeom prst="rect">
            <a:avLst/>
          </a:prstGeom>
        </p:spPr>
        <p:txBody>
          <a:bodyPr vert="horz" lIns="64804" tIns="32402" rIns="64804" bIns="32402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1" y="1600201"/>
            <a:ext cx="8915402" cy="4525963"/>
          </a:xfrm>
          <a:prstGeom prst="rect">
            <a:avLst/>
          </a:prstGeom>
        </p:spPr>
        <p:txBody>
          <a:bodyPr vert="horz" lIns="64804" tIns="32402" rIns="64804" bIns="32402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299" y="6356351"/>
            <a:ext cx="2311401" cy="365125"/>
          </a:xfrm>
          <a:prstGeom prst="rect">
            <a:avLst/>
          </a:prstGeom>
        </p:spPr>
        <p:txBody>
          <a:bodyPr vert="horz" lIns="64804" tIns="32402" rIns="64804" bIns="3240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88576-5E5E-47A5-9CE4-576754699C8A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2" y="6356351"/>
            <a:ext cx="3136900" cy="365125"/>
          </a:xfrm>
          <a:prstGeom prst="rect">
            <a:avLst/>
          </a:prstGeom>
        </p:spPr>
        <p:txBody>
          <a:bodyPr vert="horz" lIns="64804" tIns="32402" rIns="64804" bIns="3240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1" cy="365125"/>
          </a:xfrm>
          <a:prstGeom prst="rect">
            <a:avLst/>
          </a:prstGeom>
        </p:spPr>
        <p:txBody>
          <a:bodyPr vert="horz" lIns="64804" tIns="32402" rIns="64804" bIns="3240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71A12-CBE5-4218-B8D1-212632BD204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8035" rtl="0" eaLnBrk="1" latinLnBrk="0" hangingPunct="1"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013" indent="-243013" algn="l" defTabSz="648035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26529" indent="-202511" algn="l" defTabSz="64803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l" defTabSz="64803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l" defTabSz="648035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l" defTabSz="648035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l" defTabSz="648035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l" defTabSz="648035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l" defTabSz="648035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l" defTabSz="648035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480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l" defTabSz="6480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l" defTabSz="6480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l" defTabSz="6480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l" defTabSz="6480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l" defTabSz="6480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l" defTabSz="6480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l" defTabSz="6480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l" defTabSz="6480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5" name="104 Conector recto"/>
          <p:cNvCxnSpPr/>
          <p:nvPr/>
        </p:nvCxnSpPr>
        <p:spPr>
          <a:xfrm flipV="1">
            <a:off x="3949132" y="1911680"/>
            <a:ext cx="2306565" cy="94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104 Conector recto"/>
          <p:cNvCxnSpPr/>
          <p:nvPr/>
        </p:nvCxnSpPr>
        <p:spPr>
          <a:xfrm flipV="1">
            <a:off x="3954289" y="2132976"/>
            <a:ext cx="2306565" cy="94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104 Conector recto"/>
          <p:cNvCxnSpPr/>
          <p:nvPr/>
        </p:nvCxnSpPr>
        <p:spPr>
          <a:xfrm flipV="1">
            <a:off x="3954289" y="2354272"/>
            <a:ext cx="2306565" cy="94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104 Conector recto"/>
          <p:cNvCxnSpPr/>
          <p:nvPr/>
        </p:nvCxnSpPr>
        <p:spPr>
          <a:xfrm flipV="1">
            <a:off x="3954289" y="2575568"/>
            <a:ext cx="2306565" cy="94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104 Conector recto"/>
          <p:cNvCxnSpPr/>
          <p:nvPr/>
        </p:nvCxnSpPr>
        <p:spPr>
          <a:xfrm flipV="1">
            <a:off x="3954289" y="2796864"/>
            <a:ext cx="2306565" cy="94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104 Conector recto"/>
          <p:cNvCxnSpPr/>
          <p:nvPr/>
        </p:nvCxnSpPr>
        <p:spPr>
          <a:xfrm flipV="1">
            <a:off x="3954289" y="3018160"/>
            <a:ext cx="2306565" cy="94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104 Conector recto"/>
          <p:cNvCxnSpPr/>
          <p:nvPr/>
        </p:nvCxnSpPr>
        <p:spPr>
          <a:xfrm flipV="1">
            <a:off x="3954289" y="3239456"/>
            <a:ext cx="2306565" cy="94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104 Conector recto"/>
          <p:cNvCxnSpPr/>
          <p:nvPr/>
        </p:nvCxnSpPr>
        <p:spPr>
          <a:xfrm flipV="1">
            <a:off x="3954289" y="3458205"/>
            <a:ext cx="2306565" cy="94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104 Conector recto"/>
          <p:cNvCxnSpPr/>
          <p:nvPr/>
        </p:nvCxnSpPr>
        <p:spPr>
          <a:xfrm flipV="1">
            <a:off x="3954289" y="3682048"/>
            <a:ext cx="2306565" cy="94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79 Rectángulo"/>
          <p:cNvSpPr/>
          <p:nvPr/>
        </p:nvSpPr>
        <p:spPr>
          <a:xfrm>
            <a:off x="4088678" y="3537356"/>
            <a:ext cx="176122" cy="3659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5" name="79 Rectángulo"/>
          <p:cNvSpPr/>
          <p:nvPr/>
        </p:nvSpPr>
        <p:spPr>
          <a:xfrm>
            <a:off x="4088678" y="1872503"/>
            <a:ext cx="176122" cy="166485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6" name="79 Rectángulo"/>
          <p:cNvSpPr/>
          <p:nvPr/>
        </p:nvSpPr>
        <p:spPr>
          <a:xfrm>
            <a:off x="4088678" y="1691327"/>
            <a:ext cx="176122" cy="181176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7" name="79 Rectángulo"/>
          <p:cNvSpPr/>
          <p:nvPr/>
        </p:nvSpPr>
        <p:spPr>
          <a:xfrm>
            <a:off x="4554228" y="3240399"/>
            <a:ext cx="176122" cy="66108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8" name="79 Rectángulo"/>
          <p:cNvSpPr/>
          <p:nvPr/>
        </p:nvSpPr>
        <p:spPr>
          <a:xfrm>
            <a:off x="4554228" y="1912623"/>
            <a:ext cx="176122" cy="1327776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79 Rectángulo"/>
          <p:cNvSpPr/>
          <p:nvPr/>
        </p:nvSpPr>
        <p:spPr>
          <a:xfrm>
            <a:off x="4554228" y="1692548"/>
            <a:ext cx="176122" cy="2191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0" name="79 Rectángulo"/>
          <p:cNvSpPr/>
          <p:nvPr/>
        </p:nvSpPr>
        <p:spPr>
          <a:xfrm>
            <a:off x="5016602" y="3341662"/>
            <a:ext cx="176122" cy="56167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1" name="79 Rectángulo"/>
          <p:cNvSpPr/>
          <p:nvPr/>
        </p:nvSpPr>
        <p:spPr>
          <a:xfrm>
            <a:off x="5016602" y="1948858"/>
            <a:ext cx="176122" cy="1392803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2" name="79 Rectángulo"/>
          <p:cNvSpPr/>
          <p:nvPr/>
        </p:nvSpPr>
        <p:spPr>
          <a:xfrm>
            <a:off x="5016602" y="1689467"/>
            <a:ext cx="176122" cy="25939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3" name="79 Rectángulo"/>
          <p:cNvSpPr/>
          <p:nvPr/>
        </p:nvSpPr>
        <p:spPr>
          <a:xfrm>
            <a:off x="5482865" y="2525626"/>
            <a:ext cx="176122" cy="1375854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" name="79 Rectángulo"/>
          <p:cNvSpPr/>
          <p:nvPr/>
        </p:nvSpPr>
        <p:spPr>
          <a:xfrm>
            <a:off x="5482865" y="1689467"/>
            <a:ext cx="176122" cy="83615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" name="79 Rectángulo"/>
          <p:cNvSpPr/>
          <p:nvPr/>
        </p:nvSpPr>
        <p:spPr>
          <a:xfrm>
            <a:off x="5944737" y="3341662"/>
            <a:ext cx="176122" cy="559818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6" name="79 Rectángulo"/>
          <p:cNvSpPr/>
          <p:nvPr/>
        </p:nvSpPr>
        <p:spPr>
          <a:xfrm>
            <a:off x="5944737" y="1963048"/>
            <a:ext cx="176122" cy="137861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7" name="79 Rectángulo"/>
          <p:cNvSpPr/>
          <p:nvPr/>
        </p:nvSpPr>
        <p:spPr>
          <a:xfrm>
            <a:off x="5944737" y="1687606"/>
            <a:ext cx="176122" cy="275442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201" name="Rectangle 39"/>
          <p:cNvSpPr>
            <a:spLocks noChangeArrowheads="1"/>
          </p:cNvSpPr>
          <p:nvPr/>
        </p:nvSpPr>
        <p:spPr bwMode="auto">
          <a:xfrm>
            <a:off x="1488225" y="4170917"/>
            <a:ext cx="93775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Moneymaker</a:t>
            </a:r>
            <a:endParaRPr kumimoji="0" lang="es-ES" altLang="es-E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02" name="Rectangle 23"/>
          <p:cNvSpPr>
            <a:spLocks noChangeArrowheads="1"/>
          </p:cNvSpPr>
          <p:nvPr/>
        </p:nvSpPr>
        <p:spPr bwMode="auto">
          <a:xfrm>
            <a:off x="559180" y="3825740"/>
            <a:ext cx="1843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03" name="Rectangle 34"/>
          <p:cNvSpPr>
            <a:spLocks noChangeArrowheads="1"/>
          </p:cNvSpPr>
          <p:nvPr/>
        </p:nvSpPr>
        <p:spPr bwMode="auto">
          <a:xfrm>
            <a:off x="839805" y="3929290"/>
            <a:ext cx="38443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6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04" name="Rectangle 35"/>
          <p:cNvSpPr>
            <a:spLocks noChangeArrowheads="1"/>
          </p:cNvSpPr>
          <p:nvPr/>
        </p:nvSpPr>
        <p:spPr bwMode="auto">
          <a:xfrm>
            <a:off x="1292204" y="3929290"/>
            <a:ext cx="43118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8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05" name="Rectangle 36"/>
          <p:cNvSpPr>
            <a:spLocks noChangeArrowheads="1"/>
          </p:cNvSpPr>
          <p:nvPr/>
        </p:nvSpPr>
        <p:spPr bwMode="auto">
          <a:xfrm>
            <a:off x="1677633" y="3929290"/>
            <a:ext cx="56490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06" name="Rectangle 37"/>
          <p:cNvSpPr>
            <a:spLocks noChangeArrowheads="1"/>
          </p:cNvSpPr>
          <p:nvPr/>
        </p:nvSpPr>
        <p:spPr bwMode="auto">
          <a:xfrm>
            <a:off x="2174681" y="3929290"/>
            <a:ext cx="4911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13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07" name="Rectangle 38"/>
          <p:cNvSpPr>
            <a:spLocks noChangeArrowheads="1"/>
          </p:cNvSpPr>
          <p:nvPr/>
        </p:nvSpPr>
        <p:spPr bwMode="auto">
          <a:xfrm>
            <a:off x="2631197" y="3929290"/>
            <a:ext cx="48948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15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208" name="104 Conector recto"/>
          <p:cNvCxnSpPr/>
          <p:nvPr/>
        </p:nvCxnSpPr>
        <p:spPr>
          <a:xfrm>
            <a:off x="806408" y="1909830"/>
            <a:ext cx="230138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104 Conector recto"/>
          <p:cNvCxnSpPr/>
          <p:nvPr/>
        </p:nvCxnSpPr>
        <p:spPr>
          <a:xfrm>
            <a:off x="803653" y="2131161"/>
            <a:ext cx="230138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104 Conector recto"/>
          <p:cNvCxnSpPr/>
          <p:nvPr/>
        </p:nvCxnSpPr>
        <p:spPr>
          <a:xfrm>
            <a:off x="806408" y="2352491"/>
            <a:ext cx="230138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104 Conector recto"/>
          <p:cNvCxnSpPr/>
          <p:nvPr/>
        </p:nvCxnSpPr>
        <p:spPr>
          <a:xfrm>
            <a:off x="803653" y="2573822"/>
            <a:ext cx="230138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104 Conector recto"/>
          <p:cNvCxnSpPr/>
          <p:nvPr/>
        </p:nvCxnSpPr>
        <p:spPr>
          <a:xfrm>
            <a:off x="806408" y="2795153"/>
            <a:ext cx="230138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104 Conector recto"/>
          <p:cNvCxnSpPr/>
          <p:nvPr/>
        </p:nvCxnSpPr>
        <p:spPr>
          <a:xfrm>
            <a:off x="806408" y="3016484"/>
            <a:ext cx="230138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104 Conector recto"/>
          <p:cNvCxnSpPr/>
          <p:nvPr/>
        </p:nvCxnSpPr>
        <p:spPr>
          <a:xfrm>
            <a:off x="806408" y="3237815"/>
            <a:ext cx="230138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104 Conector recto"/>
          <p:cNvCxnSpPr/>
          <p:nvPr/>
        </p:nvCxnSpPr>
        <p:spPr>
          <a:xfrm>
            <a:off x="803653" y="3459146"/>
            <a:ext cx="230138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104 Conector recto"/>
          <p:cNvCxnSpPr/>
          <p:nvPr/>
        </p:nvCxnSpPr>
        <p:spPr>
          <a:xfrm>
            <a:off x="806408" y="3680477"/>
            <a:ext cx="230138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7" name="Rectangle 24"/>
          <p:cNvSpPr>
            <a:spLocks noChangeArrowheads="1"/>
          </p:cNvSpPr>
          <p:nvPr/>
        </p:nvSpPr>
        <p:spPr bwMode="auto">
          <a:xfrm>
            <a:off x="488648" y="3606217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88" name="Rectangle 25"/>
          <p:cNvSpPr>
            <a:spLocks noChangeArrowheads="1"/>
          </p:cNvSpPr>
          <p:nvPr/>
        </p:nvSpPr>
        <p:spPr bwMode="auto">
          <a:xfrm>
            <a:off x="488648" y="3384714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20%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89" name="Rectangle 26"/>
          <p:cNvSpPr>
            <a:spLocks noChangeArrowheads="1"/>
          </p:cNvSpPr>
          <p:nvPr/>
        </p:nvSpPr>
        <p:spPr bwMode="auto">
          <a:xfrm>
            <a:off x="488648" y="3162220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30%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90" name="Rectangle 27"/>
          <p:cNvSpPr>
            <a:spLocks noChangeArrowheads="1"/>
          </p:cNvSpPr>
          <p:nvPr/>
        </p:nvSpPr>
        <p:spPr bwMode="auto">
          <a:xfrm>
            <a:off x="488648" y="2940792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40%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91" name="Rectangle 28"/>
          <p:cNvSpPr>
            <a:spLocks noChangeArrowheads="1"/>
          </p:cNvSpPr>
          <p:nvPr/>
        </p:nvSpPr>
        <p:spPr bwMode="auto">
          <a:xfrm>
            <a:off x="488648" y="2719289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50%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92" name="Rectangle 29"/>
          <p:cNvSpPr>
            <a:spLocks noChangeArrowheads="1"/>
          </p:cNvSpPr>
          <p:nvPr/>
        </p:nvSpPr>
        <p:spPr bwMode="auto">
          <a:xfrm>
            <a:off x="488648" y="2498701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60%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93" name="Rectangle 30"/>
          <p:cNvSpPr>
            <a:spLocks noChangeArrowheads="1"/>
          </p:cNvSpPr>
          <p:nvPr/>
        </p:nvSpPr>
        <p:spPr bwMode="auto">
          <a:xfrm>
            <a:off x="488648" y="2279178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70%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94" name="Rectangle 31"/>
          <p:cNvSpPr>
            <a:spLocks noChangeArrowheads="1"/>
          </p:cNvSpPr>
          <p:nvPr/>
        </p:nvSpPr>
        <p:spPr bwMode="auto">
          <a:xfrm>
            <a:off x="488648" y="2057674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80%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95" name="Rectangle 32"/>
          <p:cNvSpPr>
            <a:spLocks noChangeArrowheads="1"/>
          </p:cNvSpPr>
          <p:nvPr/>
        </p:nvSpPr>
        <p:spPr bwMode="auto">
          <a:xfrm>
            <a:off x="488648" y="1835181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90%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96" name="Rectangle 33"/>
          <p:cNvSpPr>
            <a:spLocks noChangeArrowheads="1"/>
          </p:cNvSpPr>
          <p:nvPr/>
        </p:nvSpPr>
        <p:spPr bwMode="auto">
          <a:xfrm>
            <a:off x="418116" y="1613753"/>
            <a:ext cx="32541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97" name="79 Rectángulo"/>
          <p:cNvSpPr/>
          <p:nvPr/>
        </p:nvSpPr>
        <p:spPr>
          <a:xfrm>
            <a:off x="949642" y="1687995"/>
            <a:ext cx="174223" cy="132948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8" name="79 Rectángulo"/>
          <p:cNvSpPr/>
          <p:nvPr/>
        </p:nvSpPr>
        <p:spPr>
          <a:xfrm>
            <a:off x="949642" y="3017480"/>
            <a:ext cx="174223" cy="88068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9" name="79 Rectángulo"/>
          <p:cNvSpPr/>
          <p:nvPr/>
        </p:nvSpPr>
        <p:spPr>
          <a:xfrm>
            <a:off x="1406201" y="1687995"/>
            <a:ext cx="185836" cy="828527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0" name="79 Rectángulo"/>
          <p:cNvSpPr/>
          <p:nvPr/>
        </p:nvSpPr>
        <p:spPr>
          <a:xfrm>
            <a:off x="1406201" y="2516521"/>
            <a:ext cx="185461" cy="1381639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1" name="79 Rectángulo"/>
          <p:cNvSpPr/>
          <p:nvPr/>
        </p:nvSpPr>
        <p:spPr>
          <a:xfrm>
            <a:off x="1864825" y="3162048"/>
            <a:ext cx="181798" cy="73611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2" name="79 Rectángulo"/>
          <p:cNvSpPr/>
          <p:nvPr/>
        </p:nvSpPr>
        <p:spPr>
          <a:xfrm>
            <a:off x="1864825" y="2064515"/>
            <a:ext cx="181798" cy="1097532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3" name="79 Rectángulo"/>
          <p:cNvSpPr/>
          <p:nvPr/>
        </p:nvSpPr>
        <p:spPr>
          <a:xfrm>
            <a:off x="1865480" y="1687995"/>
            <a:ext cx="180453" cy="37396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4" name="79 Rectángulo"/>
          <p:cNvSpPr/>
          <p:nvPr/>
        </p:nvSpPr>
        <p:spPr>
          <a:xfrm>
            <a:off x="2323188" y="1687995"/>
            <a:ext cx="181798" cy="73794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5" name="79 Rectángulo"/>
          <p:cNvSpPr/>
          <p:nvPr/>
        </p:nvSpPr>
        <p:spPr>
          <a:xfrm>
            <a:off x="2788229" y="1689369"/>
            <a:ext cx="174953" cy="372859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6" name="79 Rectángulo"/>
          <p:cNvSpPr/>
          <p:nvPr/>
        </p:nvSpPr>
        <p:spPr>
          <a:xfrm>
            <a:off x="2788250" y="2062229"/>
            <a:ext cx="174911" cy="3637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7" name="79 Rectángulo"/>
          <p:cNvSpPr/>
          <p:nvPr/>
        </p:nvSpPr>
        <p:spPr>
          <a:xfrm>
            <a:off x="2323188" y="2425937"/>
            <a:ext cx="181798" cy="1474511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8" name="79 Rectángulo"/>
          <p:cNvSpPr/>
          <p:nvPr/>
        </p:nvSpPr>
        <p:spPr>
          <a:xfrm>
            <a:off x="2788250" y="2425937"/>
            <a:ext cx="174910" cy="1474510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9" name="122 Conector recto"/>
          <p:cNvCxnSpPr/>
          <p:nvPr/>
        </p:nvCxnSpPr>
        <p:spPr>
          <a:xfrm>
            <a:off x="775805" y="1687994"/>
            <a:ext cx="30602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122 Conector recto"/>
          <p:cNvCxnSpPr/>
          <p:nvPr/>
        </p:nvCxnSpPr>
        <p:spPr>
          <a:xfrm>
            <a:off x="774580" y="1909830"/>
            <a:ext cx="30602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122 Conector recto"/>
          <p:cNvCxnSpPr/>
          <p:nvPr/>
        </p:nvCxnSpPr>
        <p:spPr>
          <a:xfrm>
            <a:off x="773050" y="2131161"/>
            <a:ext cx="30602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122 Conector recto"/>
          <p:cNvCxnSpPr/>
          <p:nvPr/>
        </p:nvCxnSpPr>
        <p:spPr>
          <a:xfrm>
            <a:off x="775805" y="2352491"/>
            <a:ext cx="30602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122 Conector recto"/>
          <p:cNvCxnSpPr/>
          <p:nvPr/>
        </p:nvCxnSpPr>
        <p:spPr>
          <a:xfrm>
            <a:off x="775805" y="2573822"/>
            <a:ext cx="30602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122 Conector recto"/>
          <p:cNvCxnSpPr/>
          <p:nvPr/>
        </p:nvCxnSpPr>
        <p:spPr>
          <a:xfrm>
            <a:off x="775805" y="2795153"/>
            <a:ext cx="30602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5" name="122 Conector recto"/>
          <p:cNvCxnSpPr/>
          <p:nvPr/>
        </p:nvCxnSpPr>
        <p:spPr>
          <a:xfrm>
            <a:off x="775805" y="3016484"/>
            <a:ext cx="30602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122 Conector recto"/>
          <p:cNvCxnSpPr/>
          <p:nvPr/>
        </p:nvCxnSpPr>
        <p:spPr>
          <a:xfrm>
            <a:off x="775805" y="3237815"/>
            <a:ext cx="30602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122 Conector recto"/>
          <p:cNvCxnSpPr/>
          <p:nvPr/>
        </p:nvCxnSpPr>
        <p:spPr>
          <a:xfrm>
            <a:off x="775805" y="3459146"/>
            <a:ext cx="30602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122 Conector recto"/>
          <p:cNvCxnSpPr/>
          <p:nvPr/>
        </p:nvCxnSpPr>
        <p:spPr>
          <a:xfrm>
            <a:off x="775805" y="3680477"/>
            <a:ext cx="30602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122 Conector recto"/>
          <p:cNvCxnSpPr/>
          <p:nvPr/>
        </p:nvCxnSpPr>
        <p:spPr>
          <a:xfrm>
            <a:off x="775805" y="3900447"/>
            <a:ext cx="30602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" name="Rectangle 34"/>
          <p:cNvSpPr>
            <a:spLocks noChangeArrowheads="1"/>
          </p:cNvSpPr>
          <p:nvPr/>
        </p:nvSpPr>
        <p:spPr bwMode="auto">
          <a:xfrm>
            <a:off x="971236" y="1515675"/>
            <a:ext cx="13284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a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21" name="Rectangle 34"/>
          <p:cNvSpPr>
            <a:spLocks noChangeArrowheads="1"/>
          </p:cNvSpPr>
          <p:nvPr/>
        </p:nvSpPr>
        <p:spPr bwMode="auto">
          <a:xfrm>
            <a:off x="1343722" y="1515675"/>
            <a:ext cx="31298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a'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22" name="Rectangle 34"/>
          <p:cNvSpPr>
            <a:spLocks noChangeArrowheads="1"/>
          </p:cNvSpPr>
          <p:nvPr/>
        </p:nvSpPr>
        <p:spPr bwMode="auto">
          <a:xfrm>
            <a:off x="1859400" y="1515675"/>
            <a:ext cx="18917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a''</a:t>
            </a:r>
            <a:endParaRPr kumimoji="0" lang="es-ES" altLang="es-E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23" name="Rectangle 34"/>
          <p:cNvSpPr>
            <a:spLocks noChangeArrowheads="1"/>
          </p:cNvSpPr>
          <p:nvPr/>
        </p:nvSpPr>
        <p:spPr bwMode="auto">
          <a:xfrm>
            <a:off x="2281087" y="1515675"/>
            <a:ext cx="26863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a'''</a:t>
            </a:r>
            <a:endParaRPr kumimoji="0" lang="es-ES" altLang="es-E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24" name="Rectangle 34"/>
          <p:cNvSpPr>
            <a:spLocks noChangeArrowheads="1"/>
          </p:cNvSpPr>
          <p:nvPr/>
        </p:nvSpPr>
        <p:spPr bwMode="auto">
          <a:xfrm>
            <a:off x="2739790" y="1515675"/>
            <a:ext cx="27380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a''''</a:t>
            </a:r>
            <a:endParaRPr kumimoji="0" lang="es-ES" altLang="es-E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25" name="Rectangle 23"/>
          <p:cNvSpPr>
            <a:spLocks noChangeArrowheads="1"/>
          </p:cNvSpPr>
          <p:nvPr/>
        </p:nvSpPr>
        <p:spPr bwMode="auto">
          <a:xfrm>
            <a:off x="3705934" y="3829051"/>
            <a:ext cx="1843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26" name="Rectangle 24"/>
          <p:cNvSpPr>
            <a:spLocks noChangeArrowheads="1"/>
          </p:cNvSpPr>
          <p:nvPr/>
        </p:nvSpPr>
        <p:spPr bwMode="auto">
          <a:xfrm>
            <a:off x="3635402" y="3608045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27" name="Rectangle 25"/>
          <p:cNvSpPr>
            <a:spLocks noChangeArrowheads="1"/>
          </p:cNvSpPr>
          <p:nvPr/>
        </p:nvSpPr>
        <p:spPr bwMode="auto">
          <a:xfrm>
            <a:off x="3635402" y="3387038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20%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28" name="Rectangle 26"/>
          <p:cNvSpPr>
            <a:spLocks noChangeArrowheads="1"/>
          </p:cNvSpPr>
          <p:nvPr/>
        </p:nvSpPr>
        <p:spPr bwMode="auto">
          <a:xfrm>
            <a:off x="3635402" y="3166032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30%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29" name="Rectangle 27"/>
          <p:cNvSpPr>
            <a:spLocks noChangeArrowheads="1"/>
          </p:cNvSpPr>
          <p:nvPr/>
        </p:nvSpPr>
        <p:spPr bwMode="auto">
          <a:xfrm>
            <a:off x="3635402" y="2945025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40%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30" name="Rectangle 28"/>
          <p:cNvSpPr>
            <a:spLocks noChangeArrowheads="1"/>
          </p:cNvSpPr>
          <p:nvPr/>
        </p:nvSpPr>
        <p:spPr bwMode="auto">
          <a:xfrm>
            <a:off x="3635402" y="2724018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50%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31" name="Rectangle 29"/>
          <p:cNvSpPr>
            <a:spLocks noChangeArrowheads="1"/>
          </p:cNvSpPr>
          <p:nvPr/>
        </p:nvSpPr>
        <p:spPr bwMode="auto">
          <a:xfrm>
            <a:off x="3635402" y="2501106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60%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32" name="Rectangle 30"/>
          <p:cNvSpPr>
            <a:spLocks noChangeArrowheads="1"/>
          </p:cNvSpPr>
          <p:nvPr/>
        </p:nvSpPr>
        <p:spPr bwMode="auto">
          <a:xfrm>
            <a:off x="3635402" y="2280100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70%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33" name="Rectangle 31"/>
          <p:cNvSpPr>
            <a:spLocks noChangeArrowheads="1"/>
          </p:cNvSpPr>
          <p:nvPr/>
        </p:nvSpPr>
        <p:spPr bwMode="auto">
          <a:xfrm>
            <a:off x="3635402" y="2059093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80%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34" name="Rectangle 32"/>
          <p:cNvSpPr>
            <a:spLocks noChangeArrowheads="1"/>
          </p:cNvSpPr>
          <p:nvPr/>
        </p:nvSpPr>
        <p:spPr bwMode="auto">
          <a:xfrm>
            <a:off x="3635402" y="1838087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90%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35" name="Rectangle 33"/>
          <p:cNvSpPr>
            <a:spLocks noChangeArrowheads="1"/>
          </p:cNvSpPr>
          <p:nvPr/>
        </p:nvSpPr>
        <p:spPr bwMode="auto">
          <a:xfrm>
            <a:off x="3564870" y="1615133"/>
            <a:ext cx="32541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36" name="Rectangle 39"/>
          <p:cNvSpPr>
            <a:spLocks noChangeArrowheads="1"/>
          </p:cNvSpPr>
          <p:nvPr/>
        </p:nvSpPr>
        <p:spPr bwMode="auto">
          <a:xfrm>
            <a:off x="4644223" y="4170917"/>
            <a:ext cx="9215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2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RNAi</a:t>
            </a:r>
            <a:r>
              <a:rPr lang="es-ES" altLang="es-E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altLang="es-ES" sz="12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Twi</a:t>
            </a:r>
            <a:r>
              <a:rPr lang="es-ES" altLang="es-E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1.1</a:t>
            </a:r>
          </a:p>
        </p:txBody>
      </p:sp>
      <p:sp>
        <p:nvSpPr>
          <p:cNvPr id="437" name="Rectangle 34"/>
          <p:cNvSpPr>
            <a:spLocks noChangeArrowheads="1"/>
          </p:cNvSpPr>
          <p:nvPr/>
        </p:nvSpPr>
        <p:spPr bwMode="auto">
          <a:xfrm>
            <a:off x="4022720" y="3931688"/>
            <a:ext cx="3163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6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38" name="Rectangle 35"/>
          <p:cNvSpPr>
            <a:spLocks noChangeArrowheads="1"/>
          </p:cNvSpPr>
          <p:nvPr/>
        </p:nvSpPr>
        <p:spPr bwMode="auto">
          <a:xfrm>
            <a:off x="4484622" y="3931688"/>
            <a:ext cx="32709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8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39" name="Rectangle 36"/>
          <p:cNvSpPr>
            <a:spLocks noChangeArrowheads="1"/>
          </p:cNvSpPr>
          <p:nvPr/>
        </p:nvSpPr>
        <p:spPr bwMode="auto">
          <a:xfrm>
            <a:off x="4910098" y="3931688"/>
            <a:ext cx="39816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40" name="Rectangle 37"/>
          <p:cNvSpPr>
            <a:spLocks noChangeArrowheads="1"/>
          </p:cNvSpPr>
          <p:nvPr/>
        </p:nvSpPr>
        <p:spPr bwMode="auto">
          <a:xfrm>
            <a:off x="5361372" y="3931688"/>
            <a:ext cx="41085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13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41" name="Rectangle 38"/>
          <p:cNvSpPr>
            <a:spLocks noChangeArrowheads="1"/>
          </p:cNvSpPr>
          <p:nvPr/>
        </p:nvSpPr>
        <p:spPr bwMode="auto">
          <a:xfrm>
            <a:off x="5822957" y="3931688"/>
            <a:ext cx="4252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15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442" name="122 Conector recto"/>
          <p:cNvCxnSpPr/>
          <p:nvPr/>
        </p:nvCxnSpPr>
        <p:spPr>
          <a:xfrm>
            <a:off x="3919341" y="1691327"/>
            <a:ext cx="32738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3" name="122 Conector recto"/>
          <p:cNvCxnSpPr/>
          <p:nvPr/>
        </p:nvCxnSpPr>
        <p:spPr>
          <a:xfrm>
            <a:off x="3919341" y="1912151"/>
            <a:ext cx="32738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4" name="122 Conector recto"/>
          <p:cNvCxnSpPr/>
          <p:nvPr/>
        </p:nvCxnSpPr>
        <p:spPr>
          <a:xfrm>
            <a:off x="3919341" y="2133447"/>
            <a:ext cx="32738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5" name="122 Conector recto"/>
          <p:cNvCxnSpPr/>
          <p:nvPr/>
        </p:nvCxnSpPr>
        <p:spPr>
          <a:xfrm>
            <a:off x="3919341" y="2354743"/>
            <a:ext cx="32738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122 Conector recto"/>
          <p:cNvCxnSpPr/>
          <p:nvPr/>
        </p:nvCxnSpPr>
        <p:spPr>
          <a:xfrm>
            <a:off x="3919341" y="2576039"/>
            <a:ext cx="32738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122 Conector recto"/>
          <p:cNvCxnSpPr/>
          <p:nvPr/>
        </p:nvCxnSpPr>
        <p:spPr>
          <a:xfrm>
            <a:off x="3919341" y="2797335"/>
            <a:ext cx="32738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447 Conector recto"/>
          <p:cNvCxnSpPr/>
          <p:nvPr/>
        </p:nvCxnSpPr>
        <p:spPr>
          <a:xfrm>
            <a:off x="3919341" y="3018631"/>
            <a:ext cx="32738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" name="122 Conector recto"/>
          <p:cNvCxnSpPr/>
          <p:nvPr/>
        </p:nvCxnSpPr>
        <p:spPr>
          <a:xfrm>
            <a:off x="3919341" y="3239927"/>
            <a:ext cx="32738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122 Conector recto"/>
          <p:cNvCxnSpPr/>
          <p:nvPr/>
        </p:nvCxnSpPr>
        <p:spPr>
          <a:xfrm>
            <a:off x="3919341" y="3458676"/>
            <a:ext cx="32738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122 Conector recto"/>
          <p:cNvCxnSpPr/>
          <p:nvPr/>
        </p:nvCxnSpPr>
        <p:spPr>
          <a:xfrm>
            <a:off x="3919341" y="3682519"/>
            <a:ext cx="32738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122 Conector recto"/>
          <p:cNvCxnSpPr/>
          <p:nvPr/>
        </p:nvCxnSpPr>
        <p:spPr>
          <a:xfrm>
            <a:off x="3919341" y="3903341"/>
            <a:ext cx="32738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3" name="Rectangle 34"/>
          <p:cNvSpPr>
            <a:spLocks noChangeArrowheads="1"/>
          </p:cNvSpPr>
          <p:nvPr/>
        </p:nvSpPr>
        <p:spPr bwMode="auto">
          <a:xfrm>
            <a:off x="4077431" y="1520830"/>
            <a:ext cx="20049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b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54" name="Rectangle 34"/>
          <p:cNvSpPr>
            <a:spLocks noChangeArrowheads="1"/>
          </p:cNvSpPr>
          <p:nvPr/>
        </p:nvSpPr>
        <p:spPr bwMode="auto">
          <a:xfrm>
            <a:off x="4413876" y="1520830"/>
            <a:ext cx="45255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b'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55" name="Rectangle 34"/>
          <p:cNvSpPr>
            <a:spLocks noChangeArrowheads="1"/>
          </p:cNvSpPr>
          <p:nvPr/>
        </p:nvSpPr>
        <p:spPr bwMode="auto">
          <a:xfrm>
            <a:off x="4978291" y="1520830"/>
            <a:ext cx="25205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a'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56" name="Rectangle 34"/>
          <p:cNvSpPr>
            <a:spLocks noChangeArrowheads="1"/>
          </p:cNvSpPr>
          <p:nvPr/>
        </p:nvSpPr>
        <p:spPr bwMode="auto">
          <a:xfrm>
            <a:off x="5414549" y="1520830"/>
            <a:ext cx="30818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a'''</a:t>
            </a:r>
          </a:p>
        </p:txBody>
      </p:sp>
      <p:sp>
        <p:nvSpPr>
          <p:cNvPr id="457" name="Rectangle 34"/>
          <p:cNvSpPr>
            <a:spLocks noChangeArrowheads="1"/>
          </p:cNvSpPr>
          <p:nvPr/>
        </p:nvSpPr>
        <p:spPr bwMode="auto">
          <a:xfrm>
            <a:off x="5870993" y="1520830"/>
            <a:ext cx="32723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a''''</a:t>
            </a:r>
            <a:endParaRPr kumimoji="0" lang="es-ES" altLang="es-E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58" name="Rectangle 39"/>
          <p:cNvSpPr>
            <a:spLocks noChangeArrowheads="1"/>
          </p:cNvSpPr>
          <p:nvPr/>
        </p:nvSpPr>
        <p:spPr bwMode="auto">
          <a:xfrm>
            <a:off x="7781503" y="4170917"/>
            <a:ext cx="10064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2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RNAi</a:t>
            </a:r>
            <a:r>
              <a:rPr lang="es-ES" altLang="es-E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altLang="es-ES" sz="12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Twi</a:t>
            </a:r>
            <a:r>
              <a:rPr lang="es-ES" altLang="es-E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28.3</a:t>
            </a:r>
          </a:p>
        </p:txBody>
      </p:sp>
      <p:cxnSp>
        <p:nvCxnSpPr>
          <p:cNvPr id="459" name="104 Conector recto"/>
          <p:cNvCxnSpPr/>
          <p:nvPr/>
        </p:nvCxnSpPr>
        <p:spPr>
          <a:xfrm>
            <a:off x="7136951" y="1906945"/>
            <a:ext cx="229854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104 Conector recto"/>
          <p:cNvCxnSpPr/>
          <p:nvPr/>
        </p:nvCxnSpPr>
        <p:spPr>
          <a:xfrm>
            <a:off x="7134323" y="2128247"/>
            <a:ext cx="229854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104 Conector recto"/>
          <p:cNvCxnSpPr/>
          <p:nvPr/>
        </p:nvCxnSpPr>
        <p:spPr>
          <a:xfrm>
            <a:off x="7136951" y="2349550"/>
            <a:ext cx="229854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2" name="104 Conector recto"/>
          <p:cNvCxnSpPr/>
          <p:nvPr/>
        </p:nvCxnSpPr>
        <p:spPr>
          <a:xfrm>
            <a:off x="7136951" y="2570852"/>
            <a:ext cx="229854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3" name="104 Conector recto"/>
          <p:cNvCxnSpPr/>
          <p:nvPr/>
        </p:nvCxnSpPr>
        <p:spPr>
          <a:xfrm>
            <a:off x="7136951" y="2792276"/>
            <a:ext cx="229854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4" name="104 Conector recto"/>
          <p:cNvCxnSpPr/>
          <p:nvPr/>
        </p:nvCxnSpPr>
        <p:spPr>
          <a:xfrm>
            <a:off x="7134323" y="3013457"/>
            <a:ext cx="229854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5" name="104 Conector recto"/>
          <p:cNvCxnSpPr/>
          <p:nvPr/>
        </p:nvCxnSpPr>
        <p:spPr>
          <a:xfrm>
            <a:off x="7136951" y="3234760"/>
            <a:ext cx="229854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6" name="104 Conector recto"/>
          <p:cNvCxnSpPr/>
          <p:nvPr/>
        </p:nvCxnSpPr>
        <p:spPr>
          <a:xfrm>
            <a:off x="7136951" y="3456063"/>
            <a:ext cx="229854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7" name="104 Conector recto"/>
          <p:cNvCxnSpPr/>
          <p:nvPr/>
        </p:nvCxnSpPr>
        <p:spPr>
          <a:xfrm>
            <a:off x="7136951" y="3677365"/>
            <a:ext cx="229854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8" name="Rectangle 23"/>
          <p:cNvSpPr>
            <a:spLocks noChangeArrowheads="1"/>
          </p:cNvSpPr>
          <p:nvPr/>
        </p:nvSpPr>
        <p:spPr bwMode="auto">
          <a:xfrm>
            <a:off x="6885392" y="3822621"/>
            <a:ext cx="1843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69" name="Rectangle 24"/>
          <p:cNvSpPr>
            <a:spLocks noChangeArrowheads="1"/>
          </p:cNvSpPr>
          <p:nvPr/>
        </p:nvSpPr>
        <p:spPr bwMode="auto">
          <a:xfrm>
            <a:off x="6814860" y="3602603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70" name="Rectangle 25"/>
          <p:cNvSpPr>
            <a:spLocks noChangeArrowheads="1"/>
          </p:cNvSpPr>
          <p:nvPr/>
        </p:nvSpPr>
        <p:spPr bwMode="auto">
          <a:xfrm>
            <a:off x="6814860" y="3380637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20%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71" name="Rectangle 26"/>
          <p:cNvSpPr>
            <a:spLocks noChangeArrowheads="1"/>
          </p:cNvSpPr>
          <p:nvPr/>
        </p:nvSpPr>
        <p:spPr bwMode="auto">
          <a:xfrm>
            <a:off x="6814860" y="3158713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30%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72" name="Rectangle 27"/>
          <p:cNvSpPr>
            <a:spLocks noChangeArrowheads="1"/>
          </p:cNvSpPr>
          <p:nvPr/>
        </p:nvSpPr>
        <p:spPr bwMode="auto">
          <a:xfrm>
            <a:off x="6814860" y="2938695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40%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73" name="Rectangle 28"/>
          <p:cNvSpPr>
            <a:spLocks noChangeArrowheads="1"/>
          </p:cNvSpPr>
          <p:nvPr/>
        </p:nvSpPr>
        <p:spPr bwMode="auto">
          <a:xfrm>
            <a:off x="6814860" y="2718676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50%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74" name="Rectangle 29"/>
          <p:cNvSpPr>
            <a:spLocks noChangeArrowheads="1"/>
          </p:cNvSpPr>
          <p:nvPr/>
        </p:nvSpPr>
        <p:spPr bwMode="auto">
          <a:xfrm>
            <a:off x="6814860" y="2497726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60%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75" name="Rectangle 30"/>
          <p:cNvSpPr>
            <a:spLocks noChangeArrowheads="1"/>
          </p:cNvSpPr>
          <p:nvPr/>
        </p:nvSpPr>
        <p:spPr bwMode="auto">
          <a:xfrm>
            <a:off x="6814860" y="2275760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70%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76" name="Rectangle 31"/>
          <p:cNvSpPr>
            <a:spLocks noChangeArrowheads="1"/>
          </p:cNvSpPr>
          <p:nvPr/>
        </p:nvSpPr>
        <p:spPr bwMode="auto">
          <a:xfrm>
            <a:off x="6814860" y="2053836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80%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77" name="Rectangle 32"/>
          <p:cNvSpPr>
            <a:spLocks noChangeArrowheads="1"/>
          </p:cNvSpPr>
          <p:nvPr/>
        </p:nvSpPr>
        <p:spPr bwMode="auto">
          <a:xfrm>
            <a:off x="6814860" y="1831912"/>
            <a:ext cx="25487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90%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78" name="Rectangle 33"/>
          <p:cNvSpPr>
            <a:spLocks noChangeArrowheads="1"/>
          </p:cNvSpPr>
          <p:nvPr/>
        </p:nvSpPr>
        <p:spPr bwMode="auto">
          <a:xfrm>
            <a:off x="6744328" y="1611894"/>
            <a:ext cx="32541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100%</a:t>
            </a:r>
            <a:endParaRPr kumimoji="0" lang="es-ES" altLang="es-E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79" name="Rectangle 34"/>
          <p:cNvSpPr>
            <a:spLocks noChangeArrowheads="1"/>
          </p:cNvSpPr>
          <p:nvPr/>
        </p:nvSpPr>
        <p:spPr bwMode="auto">
          <a:xfrm>
            <a:off x="7198572" y="3925016"/>
            <a:ext cx="32670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6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80" name="Rectangle 35"/>
          <p:cNvSpPr>
            <a:spLocks noChangeArrowheads="1"/>
          </p:cNvSpPr>
          <p:nvPr/>
        </p:nvSpPr>
        <p:spPr bwMode="auto">
          <a:xfrm>
            <a:off x="7642238" y="3925016"/>
            <a:ext cx="3570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8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81" name="Rectangle 36"/>
          <p:cNvSpPr>
            <a:spLocks noChangeArrowheads="1"/>
          </p:cNvSpPr>
          <p:nvPr/>
        </p:nvSpPr>
        <p:spPr bwMode="auto">
          <a:xfrm>
            <a:off x="8080443" y="3925016"/>
            <a:ext cx="41844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82" name="Rectangle 37"/>
          <p:cNvSpPr>
            <a:spLocks noChangeArrowheads="1"/>
          </p:cNvSpPr>
          <p:nvPr/>
        </p:nvSpPr>
        <p:spPr bwMode="auto">
          <a:xfrm>
            <a:off x="8559908" y="3925016"/>
            <a:ext cx="36603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13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83" name="Rectangle 38"/>
          <p:cNvSpPr>
            <a:spLocks noChangeArrowheads="1"/>
          </p:cNvSpPr>
          <p:nvPr/>
        </p:nvSpPr>
        <p:spPr bwMode="auto">
          <a:xfrm>
            <a:off x="8977252" y="3925016"/>
            <a:ext cx="46964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15 dpi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484" name="122 Conector recto"/>
          <p:cNvCxnSpPr/>
          <p:nvPr/>
        </p:nvCxnSpPr>
        <p:spPr>
          <a:xfrm>
            <a:off x="7101216" y="1686099"/>
            <a:ext cx="32739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5" name="122 Conector recto"/>
          <p:cNvCxnSpPr/>
          <p:nvPr/>
        </p:nvCxnSpPr>
        <p:spPr>
          <a:xfrm>
            <a:off x="7101953" y="1906945"/>
            <a:ext cx="32739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6" name="122 Conector recto"/>
          <p:cNvCxnSpPr/>
          <p:nvPr/>
        </p:nvCxnSpPr>
        <p:spPr>
          <a:xfrm>
            <a:off x="7101953" y="2128247"/>
            <a:ext cx="32739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7" name="122 Conector recto"/>
          <p:cNvCxnSpPr/>
          <p:nvPr/>
        </p:nvCxnSpPr>
        <p:spPr>
          <a:xfrm>
            <a:off x="7101746" y="2349550"/>
            <a:ext cx="32739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8" name="122 Conector recto"/>
          <p:cNvCxnSpPr/>
          <p:nvPr/>
        </p:nvCxnSpPr>
        <p:spPr>
          <a:xfrm>
            <a:off x="7101746" y="2570852"/>
            <a:ext cx="32739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9" name="122 Conector recto"/>
          <p:cNvCxnSpPr/>
          <p:nvPr/>
        </p:nvCxnSpPr>
        <p:spPr>
          <a:xfrm>
            <a:off x="7098799" y="2792034"/>
            <a:ext cx="32739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0" name="122 Conector recto"/>
          <p:cNvCxnSpPr/>
          <p:nvPr/>
        </p:nvCxnSpPr>
        <p:spPr>
          <a:xfrm>
            <a:off x="7101378" y="3013457"/>
            <a:ext cx="32739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1" name="122 Conector recto"/>
          <p:cNvCxnSpPr/>
          <p:nvPr/>
        </p:nvCxnSpPr>
        <p:spPr>
          <a:xfrm>
            <a:off x="7098799" y="3234760"/>
            <a:ext cx="32739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122 Conector recto"/>
          <p:cNvCxnSpPr/>
          <p:nvPr/>
        </p:nvCxnSpPr>
        <p:spPr>
          <a:xfrm>
            <a:off x="7098799" y="3456063"/>
            <a:ext cx="32739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3" name="122 Conector recto"/>
          <p:cNvCxnSpPr/>
          <p:nvPr/>
        </p:nvCxnSpPr>
        <p:spPr>
          <a:xfrm>
            <a:off x="7098799" y="3677365"/>
            <a:ext cx="32739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4" name="122 Conector recto"/>
          <p:cNvCxnSpPr/>
          <p:nvPr/>
        </p:nvCxnSpPr>
        <p:spPr>
          <a:xfrm>
            <a:off x="7098799" y="3897968"/>
            <a:ext cx="32739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5" name="79 Rectángulo"/>
          <p:cNvSpPr/>
          <p:nvPr/>
        </p:nvSpPr>
        <p:spPr>
          <a:xfrm>
            <a:off x="7274987" y="1685186"/>
            <a:ext cx="176122" cy="154793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6" name="79 Rectángulo"/>
          <p:cNvSpPr/>
          <p:nvPr/>
        </p:nvSpPr>
        <p:spPr>
          <a:xfrm>
            <a:off x="7274987" y="1838975"/>
            <a:ext cx="176122" cy="16942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7" name="79 Rectángulo"/>
          <p:cNvSpPr/>
          <p:nvPr/>
        </p:nvSpPr>
        <p:spPr>
          <a:xfrm>
            <a:off x="7274987" y="2008399"/>
            <a:ext cx="176122" cy="309584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8" name="79 Rectángulo"/>
          <p:cNvSpPr/>
          <p:nvPr/>
        </p:nvSpPr>
        <p:spPr>
          <a:xfrm>
            <a:off x="7274987" y="2317964"/>
            <a:ext cx="176122" cy="125581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9" name="79 Rectángulo"/>
          <p:cNvSpPr/>
          <p:nvPr/>
        </p:nvSpPr>
        <p:spPr>
          <a:xfrm>
            <a:off x="7274987" y="3573265"/>
            <a:ext cx="176122" cy="32373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500" name="79 Rectángulo"/>
          <p:cNvSpPr/>
          <p:nvPr/>
        </p:nvSpPr>
        <p:spPr>
          <a:xfrm>
            <a:off x="7735433" y="1685186"/>
            <a:ext cx="176122" cy="374749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1" name="79 Rectángulo"/>
          <p:cNvSpPr/>
          <p:nvPr/>
        </p:nvSpPr>
        <p:spPr>
          <a:xfrm>
            <a:off x="7735433" y="2059170"/>
            <a:ext cx="176122" cy="18544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2" name="79 Rectángulo"/>
          <p:cNvSpPr/>
          <p:nvPr/>
        </p:nvSpPr>
        <p:spPr>
          <a:xfrm>
            <a:off x="7735433" y="2244367"/>
            <a:ext cx="176122" cy="1456947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3" name="79 Rectángulo"/>
          <p:cNvSpPr/>
          <p:nvPr/>
        </p:nvSpPr>
        <p:spPr>
          <a:xfrm>
            <a:off x="7735433" y="3701569"/>
            <a:ext cx="176122" cy="19549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4" name="79 Rectángulo"/>
          <p:cNvSpPr/>
          <p:nvPr/>
        </p:nvSpPr>
        <p:spPr>
          <a:xfrm>
            <a:off x="8194675" y="1685186"/>
            <a:ext cx="176122" cy="374749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5" name="79 Rectángulo"/>
          <p:cNvSpPr/>
          <p:nvPr/>
        </p:nvSpPr>
        <p:spPr>
          <a:xfrm>
            <a:off x="8194675" y="2060972"/>
            <a:ext cx="176122" cy="21849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6" name="79 Rectángulo"/>
          <p:cNvSpPr/>
          <p:nvPr/>
        </p:nvSpPr>
        <p:spPr>
          <a:xfrm>
            <a:off x="8194675" y="2279466"/>
            <a:ext cx="176122" cy="1617528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7" name="79 Rectángulo"/>
          <p:cNvSpPr/>
          <p:nvPr/>
        </p:nvSpPr>
        <p:spPr>
          <a:xfrm>
            <a:off x="8655072" y="1685185"/>
            <a:ext cx="176122" cy="374749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8" name="79 Rectángulo"/>
          <p:cNvSpPr/>
          <p:nvPr/>
        </p:nvSpPr>
        <p:spPr>
          <a:xfrm>
            <a:off x="8655072" y="2059339"/>
            <a:ext cx="176122" cy="44154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9" name="79 Rectángulo"/>
          <p:cNvSpPr/>
          <p:nvPr/>
        </p:nvSpPr>
        <p:spPr>
          <a:xfrm>
            <a:off x="8655072" y="2500882"/>
            <a:ext cx="176122" cy="1396113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0" name="79 Rectángulo"/>
          <p:cNvSpPr/>
          <p:nvPr/>
        </p:nvSpPr>
        <p:spPr>
          <a:xfrm>
            <a:off x="9116819" y="1685185"/>
            <a:ext cx="176122" cy="440952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1" name="79 Rectángulo"/>
          <p:cNvSpPr/>
          <p:nvPr/>
        </p:nvSpPr>
        <p:spPr>
          <a:xfrm>
            <a:off x="9116427" y="2126136"/>
            <a:ext cx="176122" cy="154976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" name="79 Rectángulo"/>
          <p:cNvSpPr/>
          <p:nvPr/>
        </p:nvSpPr>
        <p:spPr>
          <a:xfrm>
            <a:off x="9116427" y="3675904"/>
            <a:ext cx="176122" cy="220833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3" name="Rectangle 34"/>
          <p:cNvSpPr>
            <a:spLocks noChangeArrowheads="1"/>
          </p:cNvSpPr>
          <p:nvPr/>
        </p:nvSpPr>
        <p:spPr bwMode="auto">
          <a:xfrm>
            <a:off x="7266629" y="1515675"/>
            <a:ext cx="18910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b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14" name="Rectangle 34"/>
          <p:cNvSpPr>
            <a:spLocks noChangeArrowheads="1"/>
          </p:cNvSpPr>
          <p:nvPr/>
        </p:nvSpPr>
        <p:spPr bwMode="auto">
          <a:xfrm>
            <a:off x="7720855" y="1515675"/>
            <a:ext cx="20596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b'</a:t>
            </a:r>
            <a:endParaRPr kumimoji="0" lang="es-ES" altLang="es-E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15" name="Rectangle 34"/>
          <p:cNvSpPr>
            <a:spLocks noChangeArrowheads="1"/>
          </p:cNvSpPr>
          <p:nvPr/>
        </p:nvSpPr>
        <p:spPr bwMode="auto">
          <a:xfrm>
            <a:off x="8184618" y="1515675"/>
            <a:ext cx="19309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kumimoji="0" lang="es-ES" altLang="es-E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a</a:t>
            </a:r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''</a:t>
            </a:r>
            <a:endParaRPr kumimoji="0" lang="es-ES" altLang="es-E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16" name="Rectangle 34"/>
          <p:cNvSpPr>
            <a:spLocks noChangeArrowheads="1"/>
          </p:cNvSpPr>
          <p:nvPr/>
        </p:nvSpPr>
        <p:spPr bwMode="auto">
          <a:xfrm>
            <a:off x="8638246" y="1515675"/>
            <a:ext cx="20723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a'''</a:t>
            </a:r>
            <a:endParaRPr kumimoji="0" lang="es-ES" altLang="es-E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17" name="Rectangle 34"/>
          <p:cNvSpPr>
            <a:spLocks noChangeArrowheads="1"/>
          </p:cNvSpPr>
          <p:nvPr/>
        </p:nvSpPr>
        <p:spPr bwMode="auto">
          <a:xfrm>
            <a:off x="9072639" y="1515675"/>
            <a:ext cx="26556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s-ES" altLang="es-ES" sz="1050" dirty="0">
                <a:solidFill>
                  <a:srgbClr val="000000"/>
                </a:solidFill>
                <a:cs typeface="Arial" pitchFamily="34" charset="0"/>
              </a:rPr>
              <a:t>a''''</a:t>
            </a:r>
            <a:endParaRPr kumimoji="0" lang="es-ES" altLang="es-E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18" name="79 Rectángulo"/>
          <p:cNvSpPr/>
          <p:nvPr/>
        </p:nvSpPr>
        <p:spPr>
          <a:xfrm>
            <a:off x="806408" y="1687994"/>
            <a:ext cx="2301387" cy="221245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519" name="79 Rectángulo"/>
          <p:cNvSpPr/>
          <p:nvPr/>
        </p:nvSpPr>
        <p:spPr>
          <a:xfrm>
            <a:off x="3954289" y="1691327"/>
            <a:ext cx="2301408" cy="221201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520" name="79 Rectángulo"/>
          <p:cNvSpPr/>
          <p:nvPr/>
        </p:nvSpPr>
        <p:spPr>
          <a:xfrm>
            <a:off x="7134004" y="1686099"/>
            <a:ext cx="2301492" cy="221186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521" name="Rectangle 189"/>
          <p:cNvSpPr>
            <a:spLocks noChangeArrowheads="1"/>
          </p:cNvSpPr>
          <p:nvPr/>
        </p:nvSpPr>
        <p:spPr bwMode="auto">
          <a:xfrm>
            <a:off x="0" y="0"/>
            <a:ext cx="1313996" cy="45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2000" tIns="72000" rIns="72000" bIns="7200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Figure S3</a:t>
            </a: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71236" y="4995330"/>
            <a:ext cx="799926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Fig. S3. Disease severity of the 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RNAi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Twi1 transgenic tomato and 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Moneymaker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plants infected with TSWV.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Symptomatology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was scored at the same time points shown in Figure 6 on the following scale: symptomless (0, white), soft (1, light grey) moderate (2, medium grey), severe (3, dark grey) and severest (4, black) symptoms. Data correspond to one representative of three independent experiments. A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Kruskal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-Wallis analysis was performed, and different letters indicate significant differences (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value &lt; 0.05) between lines. 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235</Words>
  <Application>Microsoft Office PowerPoint</Application>
  <PresentationFormat>A4 (210 x 297 mm)</PresentationFormat>
  <Paragraphs>68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UPV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irodrig</dc:creator>
  <cp:lastModifiedBy>irodrig</cp:lastModifiedBy>
  <cp:revision>44</cp:revision>
  <dcterms:created xsi:type="dcterms:W3CDTF">2018-09-05T11:09:35Z</dcterms:created>
  <dcterms:modified xsi:type="dcterms:W3CDTF">2019-05-24T09:22:55Z</dcterms:modified>
</cp:coreProperties>
</file>