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>
        <p:scale>
          <a:sx n="90" d="100"/>
          <a:sy n="90" d="100"/>
        </p:scale>
        <p:origin x="-1152" y="7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538F8FD-3228-479B-8F78-C9DD9F0BA3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51B3636-7AD5-41E8-8F29-817E96E26E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1B67C14-8B9B-495B-9C46-87C0CBEDE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4D94F-4923-4BBE-B407-2C3F04805C89}" type="datetimeFigureOut">
              <a:rPr kumimoji="1" lang="ja-JP" altLang="en-US" smtClean="0"/>
              <a:t>2021/12/8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3270A8B-6EC6-4DCE-B0F8-1FA10BE8F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41F37C5-D361-4F54-837F-4211507C4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2E8D6-CA4D-4131-A58D-0D4F6A1BBC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616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5BBC3AC-25CD-4AA3-A3FE-6F96321AB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72776F6-53E7-46FF-BDC7-0E4F7F8F5E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32D568E-1832-4D51-91FD-25AE91C0E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4D94F-4923-4BBE-B407-2C3F04805C89}" type="datetimeFigureOut">
              <a:rPr kumimoji="1" lang="ja-JP" altLang="en-US" smtClean="0"/>
              <a:t>2021/12/8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5414874-ADE2-4F20-A911-835608A88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67FD7C3-43B4-47E0-82D0-6FA9D8233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2E8D6-CA4D-4131-A58D-0D4F6A1BBC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4252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F6F6C2D-F5B5-41FA-A504-6E74AEB06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0754703-1C61-4EAC-99F3-820BF08E49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8EBF97D-43D5-425B-8581-B6923BB1C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4D94F-4923-4BBE-B407-2C3F04805C89}" type="datetimeFigureOut">
              <a:rPr kumimoji="1" lang="ja-JP" altLang="en-US" smtClean="0"/>
              <a:t>2021/12/8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CC2EF6E-FF20-4C35-B0A4-4B32983A3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644A519-A981-4942-AE93-9AC347BA5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2E8D6-CA4D-4131-A58D-0D4F6A1BBC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2413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E5182C0-0601-407E-AAEB-C3FD0006E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96A15B2-8180-4F2E-8F0B-A2AA3A8B03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3A9C748-B324-4762-B9E6-2E0AF6E851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34AE7F0-9CDC-471A-B82C-D52FD09D8D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4D94F-4923-4BBE-B407-2C3F04805C89}" type="datetimeFigureOut">
              <a:rPr kumimoji="1" lang="ja-JP" altLang="en-US" smtClean="0"/>
              <a:t>2021/12/8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B1528C0-C37E-47BC-86C3-40DDADAED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34A9074-A318-40DD-BFB0-A986AA37C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2E8D6-CA4D-4131-A58D-0D4F6A1BBC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2756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159A6E2-F35B-4E62-A9FE-FD811D496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32886F9-DC68-4094-9BE7-D99B49A6BA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916E53D-9DF2-4DC1-A972-BA413B912D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E647B7D4-1D38-493A-AAC5-CBA102956A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FDA681CA-A6D8-4FDD-B3BD-CB016DD001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41CDD780-FFDC-4FFE-9120-8565CC404E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4D94F-4923-4BBE-B407-2C3F04805C89}" type="datetimeFigureOut">
              <a:rPr kumimoji="1" lang="ja-JP" altLang="en-US" smtClean="0"/>
              <a:t>2021/12/8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E68D0875-2B94-41A3-9AD9-879F8ED40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3E213A38-A47D-4D76-A960-277B40CC1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2E8D6-CA4D-4131-A58D-0D4F6A1BBC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441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996EB92-09C1-4440-B680-2C1C6C10D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7474875-B72A-49DC-AD52-B1038E703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4D94F-4923-4BBE-B407-2C3F04805C89}" type="datetimeFigureOut">
              <a:rPr kumimoji="1" lang="ja-JP" altLang="en-US" smtClean="0"/>
              <a:t>2021/12/8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F49921F-BA95-4F06-9CFD-88D9B5472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8189FFC6-50C9-47E8-90C7-0BD6E1A70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2E8D6-CA4D-4131-A58D-0D4F6A1BBC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8408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754C6402-0892-4FF6-80A8-40E563C28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4D94F-4923-4BBE-B407-2C3F04805C89}" type="datetimeFigureOut">
              <a:rPr kumimoji="1" lang="ja-JP" altLang="en-US" smtClean="0"/>
              <a:t>2021/12/8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4A3BCCC0-73F1-4795-9021-E48B33A0C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D1368BA-91B4-487E-9C72-3C7F87E60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2E8D6-CA4D-4131-A58D-0D4F6A1BBC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0242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67F92D-B24D-40A0-BA76-C62CBEB0D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4D72DBA-9174-46B1-9138-8BDB15A90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B85DB9B-6543-4D93-9406-0B7F0103C9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5ABBF3E-8C7B-4A18-B5CA-8CC85058B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4D94F-4923-4BBE-B407-2C3F04805C89}" type="datetimeFigureOut">
              <a:rPr kumimoji="1" lang="ja-JP" altLang="en-US" smtClean="0"/>
              <a:t>2021/12/8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6F23725-2446-47B4-8592-4D4D8AF0D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8E1AE30-22C7-45AC-B372-80ABE368F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2E8D6-CA4D-4131-A58D-0D4F6A1BBC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6841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1FDAF3F-A63F-4BDE-8B05-2E2E0EA3A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89B1609B-CE91-40F5-999A-3415D7B3BC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904C64D-A00C-4E62-8195-A673871526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6952983-E647-4C77-96F1-50B7BFB79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4D94F-4923-4BBE-B407-2C3F04805C89}" type="datetimeFigureOut">
              <a:rPr kumimoji="1" lang="ja-JP" altLang="en-US" smtClean="0"/>
              <a:t>2021/12/8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BB3C85E-D3A1-4107-B20A-EE539431D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95CB6FC-0E2C-4B06-8848-BD0306486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2E8D6-CA4D-4131-A58D-0D4F6A1BBC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6339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7FBD200-2B95-42CF-9C14-B8763A9C9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C2ACBDA-AADE-4EF1-A1E9-AF536C647F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5805331-C99F-467B-A65D-F51A86144A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4D94F-4923-4BBE-B407-2C3F04805C89}" type="datetimeFigureOut">
              <a:rPr kumimoji="1" lang="ja-JP" altLang="en-US" smtClean="0"/>
              <a:t>2021/12/8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879FA42-D362-4B8A-AF84-65420ABF2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7A7CAD1-5A46-4B9D-B94B-FD4A11A93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2E8D6-CA4D-4131-A58D-0D4F6A1BBC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3215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1C364525-2A15-4D7A-AB20-771D8470C5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4953D4B-C46B-4218-A408-9FA1E25E7C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A2E074E-4FA3-4FDC-B873-178770365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4D94F-4923-4BBE-B407-2C3F04805C89}" type="datetimeFigureOut">
              <a:rPr kumimoji="1" lang="ja-JP" altLang="en-US" smtClean="0"/>
              <a:t>2021/12/8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393CBA0-9F64-490D-98BB-AD0A28509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4C4EB71-43B2-423C-B9EA-B3A58D765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2E8D6-CA4D-4131-A58D-0D4F6A1BBC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6353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C9EC91C1-2941-4A71-9B44-36EBBCDB8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0BFBAFF-4955-4DE9-B6AD-8037A22893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1FDC627-EBFC-494D-9E04-BF31398CC4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4D94F-4923-4BBE-B407-2C3F04805C89}" type="datetimeFigureOut">
              <a:rPr kumimoji="1" lang="ja-JP" altLang="en-US" smtClean="0"/>
              <a:t>2021/12/8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F2315BF-A921-41E9-9B47-9E62C1BCDC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52482F2-166B-49A2-A738-67B68923F1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72E8D6-CA4D-4131-A58D-0D4F6A1BBC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343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4">
            <a:extLst>
              <a:ext uri="{FF2B5EF4-FFF2-40B4-BE49-F238E27FC236}">
                <a16:creationId xmlns:a16="http://schemas.microsoft.com/office/drawing/2014/main" id="{21959D2C-74CA-42F8-85FA-65F399B8D7A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890838" y="223838"/>
            <a:ext cx="6410325" cy="6410325"/>
            <a:chOff x="1821" y="141"/>
            <a:chExt cx="4038" cy="4038"/>
          </a:xfrm>
        </p:grpSpPr>
        <p:sp>
          <p:nvSpPr>
            <p:cNvPr id="7" name="AutoShape 3">
              <a:extLst>
                <a:ext uri="{FF2B5EF4-FFF2-40B4-BE49-F238E27FC236}">
                  <a16:creationId xmlns:a16="http://schemas.microsoft.com/office/drawing/2014/main" id="{CE2E12FF-A2A5-40B9-8ED3-05E44E17B6A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821" y="141"/>
              <a:ext cx="4038" cy="4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" name="Rectangle 5">
              <a:extLst>
                <a:ext uri="{FF2B5EF4-FFF2-40B4-BE49-F238E27FC236}">
                  <a16:creationId xmlns:a16="http://schemas.microsoft.com/office/drawing/2014/main" id="{2971487D-589B-4CC5-BA14-16226E3FCC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6" y="2791"/>
              <a:ext cx="493" cy="433"/>
            </a:xfrm>
            <a:prstGeom prst="rect">
              <a:avLst/>
            </a:pr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Line 6">
              <a:extLst>
                <a:ext uri="{FF2B5EF4-FFF2-40B4-BE49-F238E27FC236}">
                  <a16:creationId xmlns:a16="http://schemas.microsoft.com/office/drawing/2014/main" id="{AB95CD5D-0241-48F2-AC7E-2227CDBED3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76" y="2965"/>
              <a:ext cx="493" cy="0"/>
            </a:xfrm>
            <a:prstGeom prst="line">
              <a:avLst/>
            </a:prstGeom>
            <a:noFill/>
            <a:ln w="28575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CA28198E-950F-4125-A9D4-0F5AAAB19D9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22" y="3224"/>
              <a:ext cx="0" cy="234"/>
            </a:xfrm>
            <a:custGeom>
              <a:avLst/>
              <a:gdLst>
                <a:gd name="T0" fmla="*/ 39 h 39"/>
                <a:gd name="T1" fmla="*/ 35 h 39"/>
                <a:gd name="T2" fmla="*/ 31 h 39"/>
                <a:gd name="T3" fmla="*/ 27 h 39"/>
                <a:gd name="T4" fmla="*/ 23 h 39"/>
                <a:gd name="T5" fmla="*/ 19 h 39"/>
                <a:gd name="T6" fmla="*/ 15 h 39"/>
                <a:gd name="T7" fmla="*/ 11 h 39"/>
                <a:gd name="T8" fmla="*/ 7 h 39"/>
                <a:gd name="T9" fmla="*/ 3 h 39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  <a:cxn ang="0">
                  <a:pos x="0" y="T8"/>
                </a:cxn>
                <a:cxn ang="0">
                  <a:pos x="0" y="T9"/>
                </a:cxn>
              </a:cxnLst>
              <a:rect l="0" t="0" r="r" b="b"/>
              <a:pathLst>
                <a:path h="39">
                  <a:moveTo>
                    <a:pt x="0" y="35"/>
                  </a:moveTo>
                  <a:lnTo>
                    <a:pt x="0" y="31"/>
                  </a:lnTo>
                  <a:moveTo>
                    <a:pt x="0" y="27"/>
                  </a:moveTo>
                  <a:lnTo>
                    <a:pt x="0" y="23"/>
                  </a:lnTo>
                  <a:moveTo>
                    <a:pt x="0" y="19"/>
                  </a:moveTo>
                  <a:lnTo>
                    <a:pt x="0" y="15"/>
                  </a:lnTo>
                  <a:moveTo>
                    <a:pt x="0" y="11"/>
                  </a:moveTo>
                  <a:lnTo>
                    <a:pt x="0" y="7"/>
                  </a:lnTo>
                  <a:moveTo>
                    <a:pt x="0" y="3"/>
                  </a:moveTo>
                </a:path>
              </a:pathLst>
            </a:cu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C856017E-0C1C-4BB7-9D5F-F147138EC68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22" y="2232"/>
              <a:ext cx="0" cy="559"/>
            </a:xfrm>
            <a:custGeom>
              <a:avLst/>
              <a:gdLst>
                <a:gd name="T0" fmla="*/ 0 h 93"/>
                <a:gd name="T1" fmla="*/ 4 h 93"/>
                <a:gd name="T2" fmla="*/ 8 h 93"/>
                <a:gd name="T3" fmla="*/ 12 h 93"/>
                <a:gd name="T4" fmla="*/ 16 h 93"/>
                <a:gd name="T5" fmla="*/ 20 h 93"/>
                <a:gd name="T6" fmla="*/ 24 h 93"/>
                <a:gd name="T7" fmla="*/ 28 h 93"/>
                <a:gd name="T8" fmla="*/ 32 h 93"/>
                <a:gd name="T9" fmla="*/ 36 h 93"/>
                <a:gd name="T10" fmla="*/ 40 h 93"/>
                <a:gd name="T11" fmla="*/ 44 h 93"/>
                <a:gd name="T12" fmla="*/ 48 h 93"/>
                <a:gd name="T13" fmla="*/ 52 h 93"/>
                <a:gd name="T14" fmla="*/ 56 h 93"/>
                <a:gd name="T15" fmla="*/ 60 h 93"/>
                <a:gd name="T16" fmla="*/ 64 h 93"/>
                <a:gd name="T17" fmla="*/ 68 h 93"/>
                <a:gd name="T18" fmla="*/ 72 h 93"/>
                <a:gd name="T19" fmla="*/ 76 h 93"/>
                <a:gd name="T20" fmla="*/ 80 h 93"/>
                <a:gd name="T21" fmla="*/ 84 h 93"/>
                <a:gd name="T22" fmla="*/ 88 h 93"/>
                <a:gd name="T23" fmla="*/ 92 h 9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  <a:cxn ang="0">
                  <a:pos x="0" y="T8"/>
                </a:cxn>
                <a:cxn ang="0">
                  <a:pos x="0" y="T9"/>
                </a:cxn>
                <a:cxn ang="0">
                  <a:pos x="0" y="T10"/>
                </a:cxn>
                <a:cxn ang="0">
                  <a:pos x="0" y="T11"/>
                </a:cxn>
                <a:cxn ang="0">
                  <a:pos x="0" y="T12"/>
                </a:cxn>
                <a:cxn ang="0">
                  <a:pos x="0" y="T13"/>
                </a:cxn>
                <a:cxn ang="0">
                  <a:pos x="0" y="T14"/>
                </a:cxn>
                <a:cxn ang="0">
                  <a:pos x="0" y="T15"/>
                </a:cxn>
                <a:cxn ang="0">
                  <a:pos x="0" y="T16"/>
                </a:cxn>
                <a:cxn ang="0">
                  <a:pos x="0" y="T17"/>
                </a:cxn>
                <a:cxn ang="0">
                  <a:pos x="0" y="T18"/>
                </a:cxn>
                <a:cxn ang="0">
                  <a:pos x="0" y="T19"/>
                </a:cxn>
                <a:cxn ang="0">
                  <a:pos x="0" y="T20"/>
                </a:cxn>
                <a:cxn ang="0">
                  <a:pos x="0" y="T21"/>
                </a:cxn>
                <a:cxn ang="0">
                  <a:pos x="0" y="T22"/>
                </a:cxn>
                <a:cxn ang="0">
                  <a:pos x="0" y="T23"/>
                </a:cxn>
              </a:cxnLst>
              <a:rect l="0" t="0" r="r" b="b"/>
              <a:pathLst>
                <a:path h="93">
                  <a:moveTo>
                    <a:pt x="0" y="4"/>
                  </a:moveTo>
                  <a:lnTo>
                    <a:pt x="0" y="8"/>
                  </a:lnTo>
                  <a:moveTo>
                    <a:pt x="0" y="12"/>
                  </a:moveTo>
                  <a:lnTo>
                    <a:pt x="0" y="16"/>
                  </a:lnTo>
                  <a:moveTo>
                    <a:pt x="0" y="20"/>
                  </a:moveTo>
                  <a:lnTo>
                    <a:pt x="0" y="24"/>
                  </a:lnTo>
                  <a:moveTo>
                    <a:pt x="0" y="28"/>
                  </a:moveTo>
                  <a:lnTo>
                    <a:pt x="0" y="32"/>
                  </a:lnTo>
                  <a:moveTo>
                    <a:pt x="0" y="36"/>
                  </a:moveTo>
                  <a:lnTo>
                    <a:pt x="0" y="40"/>
                  </a:lnTo>
                  <a:moveTo>
                    <a:pt x="0" y="44"/>
                  </a:moveTo>
                  <a:lnTo>
                    <a:pt x="0" y="48"/>
                  </a:lnTo>
                  <a:moveTo>
                    <a:pt x="0" y="52"/>
                  </a:moveTo>
                  <a:lnTo>
                    <a:pt x="0" y="56"/>
                  </a:lnTo>
                  <a:moveTo>
                    <a:pt x="0" y="60"/>
                  </a:moveTo>
                  <a:lnTo>
                    <a:pt x="0" y="64"/>
                  </a:lnTo>
                  <a:moveTo>
                    <a:pt x="0" y="68"/>
                  </a:moveTo>
                  <a:lnTo>
                    <a:pt x="0" y="72"/>
                  </a:lnTo>
                  <a:moveTo>
                    <a:pt x="0" y="76"/>
                  </a:moveTo>
                  <a:lnTo>
                    <a:pt x="0" y="80"/>
                  </a:lnTo>
                  <a:moveTo>
                    <a:pt x="0" y="84"/>
                  </a:moveTo>
                  <a:lnTo>
                    <a:pt x="0" y="88"/>
                  </a:lnTo>
                  <a:moveTo>
                    <a:pt x="0" y="92"/>
                  </a:moveTo>
                </a:path>
              </a:pathLst>
            </a:cu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Line 9">
              <a:extLst>
                <a:ext uri="{FF2B5EF4-FFF2-40B4-BE49-F238E27FC236}">
                  <a16:creationId xmlns:a16="http://schemas.microsoft.com/office/drawing/2014/main" id="{41B5BCC1-D8EC-46A9-A794-DF24B02A0B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02" y="3482"/>
              <a:ext cx="247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Line 10">
              <a:extLst>
                <a:ext uri="{FF2B5EF4-FFF2-40B4-BE49-F238E27FC236}">
                  <a16:creationId xmlns:a16="http://schemas.microsoft.com/office/drawing/2014/main" id="{DE5F18AD-AF8D-454E-8E67-2E3727B21A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02" y="2208"/>
              <a:ext cx="247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Rectangle 11">
              <a:extLst>
                <a:ext uri="{FF2B5EF4-FFF2-40B4-BE49-F238E27FC236}">
                  <a16:creationId xmlns:a16="http://schemas.microsoft.com/office/drawing/2014/main" id="{13F9C34A-72DE-49EF-9B28-2F91AA4F94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6" y="2791"/>
              <a:ext cx="493" cy="433"/>
            </a:xfrm>
            <a:prstGeom prst="rect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Oval 12">
              <a:extLst>
                <a:ext uri="{FF2B5EF4-FFF2-40B4-BE49-F238E27FC236}">
                  <a16:creationId xmlns:a16="http://schemas.microsoft.com/office/drawing/2014/main" id="{20967C16-EB38-48F6-8EAE-52EAD135D6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4" y="748"/>
              <a:ext cx="36" cy="36"/>
            </a:xfrm>
            <a:prstGeom prst="ellips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Rectangle 13">
              <a:extLst>
                <a:ext uri="{FF2B5EF4-FFF2-40B4-BE49-F238E27FC236}">
                  <a16:creationId xmlns:a16="http://schemas.microsoft.com/office/drawing/2014/main" id="{F0745456-6DB6-46E2-83EB-88BD2EE005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95" y="1770"/>
              <a:ext cx="493" cy="1009"/>
            </a:xfrm>
            <a:prstGeom prst="rect">
              <a:avLst/>
            </a:pr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Line 14">
              <a:extLst>
                <a:ext uri="{FF2B5EF4-FFF2-40B4-BE49-F238E27FC236}">
                  <a16:creationId xmlns:a16="http://schemas.microsoft.com/office/drawing/2014/main" id="{63E0B154-D8CF-4F69-90B1-16C98153D1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95" y="2340"/>
              <a:ext cx="493" cy="0"/>
            </a:xfrm>
            <a:prstGeom prst="line">
              <a:avLst/>
            </a:prstGeom>
            <a:noFill/>
            <a:ln w="28575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Freeform 15">
              <a:extLst>
                <a:ext uri="{FF2B5EF4-FFF2-40B4-BE49-F238E27FC236}">
                  <a16:creationId xmlns:a16="http://schemas.microsoft.com/office/drawing/2014/main" id="{F4DC8F40-587F-4968-A218-CB77958D85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41" y="2779"/>
              <a:ext cx="0" cy="349"/>
            </a:xfrm>
            <a:custGeom>
              <a:avLst/>
              <a:gdLst>
                <a:gd name="T0" fmla="*/ 58 h 58"/>
                <a:gd name="T1" fmla="*/ 54 h 58"/>
                <a:gd name="T2" fmla="*/ 50 h 58"/>
                <a:gd name="T3" fmla="*/ 46 h 58"/>
                <a:gd name="T4" fmla="*/ 42 h 58"/>
                <a:gd name="T5" fmla="*/ 38 h 58"/>
                <a:gd name="T6" fmla="*/ 34 h 58"/>
                <a:gd name="T7" fmla="*/ 30 h 58"/>
                <a:gd name="T8" fmla="*/ 26 h 58"/>
                <a:gd name="T9" fmla="*/ 22 h 58"/>
                <a:gd name="T10" fmla="*/ 18 h 58"/>
                <a:gd name="T11" fmla="*/ 14 h 58"/>
                <a:gd name="T12" fmla="*/ 10 h 58"/>
                <a:gd name="T13" fmla="*/ 6 h 58"/>
                <a:gd name="T14" fmla="*/ 2 h 58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  <a:cxn ang="0">
                  <a:pos x="0" y="T8"/>
                </a:cxn>
                <a:cxn ang="0">
                  <a:pos x="0" y="T9"/>
                </a:cxn>
                <a:cxn ang="0">
                  <a:pos x="0" y="T10"/>
                </a:cxn>
                <a:cxn ang="0">
                  <a:pos x="0" y="T11"/>
                </a:cxn>
                <a:cxn ang="0">
                  <a:pos x="0" y="T12"/>
                </a:cxn>
                <a:cxn ang="0">
                  <a:pos x="0" y="T13"/>
                </a:cxn>
                <a:cxn ang="0">
                  <a:pos x="0" y="T14"/>
                </a:cxn>
              </a:cxnLst>
              <a:rect l="0" t="0" r="r" b="b"/>
              <a:pathLst>
                <a:path h="58">
                  <a:moveTo>
                    <a:pt x="0" y="54"/>
                  </a:moveTo>
                  <a:lnTo>
                    <a:pt x="0" y="50"/>
                  </a:lnTo>
                  <a:moveTo>
                    <a:pt x="0" y="46"/>
                  </a:moveTo>
                  <a:lnTo>
                    <a:pt x="0" y="42"/>
                  </a:lnTo>
                  <a:moveTo>
                    <a:pt x="0" y="38"/>
                  </a:moveTo>
                  <a:lnTo>
                    <a:pt x="0" y="34"/>
                  </a:lnTo>
                  <a:moveTo>
                    <a:pt x="0" y="30"/>
                  </a:moveTo>
                  <a:lnTo>
                    <a:pt x="0" y="26"/>
                  </a:lnTo>
                  <a:moveTo>
                    <a:pt x="0" y="22"/>
                  </a:moveTo>
                  <a:lnTo>
                    <a:pt x="0" y="18"/>
                  </a:lnTo>
                  <a:moveTo>
                    <a:pt x="0" y="14"/>
                  </a:moveTo>
                  <a:lnTo>
                    <a:pt x="0" y="10"/>
                  </a:lnTo>
                  <a:moveTo>
                    <a:pt x="0" y="6"/>
                  </a:moveTo>
                  <a:lnTo>
                    <a:pt x="0" y="2"/>
                  </a:lnTo>
                </a:path>
              </a:pathLst>
            </a:cu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Freeform 16">
              <a:extLst>
                <a:ext uri="{FF2B5EF4-FFF2-40B4-BE49-F238E27FC236}">
                  <a16:creationId xmlns:a16="http://schemas.microsoft.com/office/drawing/2014/main" id="{DC966467-D0DD-40A8-BF08-F84939067B6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41" y="748"/>
              <a:ext cx="0" cy="1022"/>
            </a:xfrm>
            <a:custGeom>
              <a:avLst/>
              <a:gdLst>
                <a:gd name="T0" fmla="*/ 0 h 170"/>
                <a:gd name="T1" fmla="*/ 4 h 170"/>
                <a:gd name="T2" fmla="*/ 8 h 170"/>
                <a:gd name="T3" fmla="*/ 12 h 170"/>
                <a:gd name="T4" fmla="*/ 16 h 170"/>
                <a:gd name="T5" fmla="*/ 20 h 170"/>
                <a:gd name="T6" fmla="*/ 24 h 170"/>
                <a:gd name="T7" fmla="*/ 28 h 170"/>
                <a:gd name="T8" fmla="*/ 32 h 170"/>
                <a:gd name="T9" fmla="*/ 36 h 170"/>
                <a:gd name="T10" fmla="*/ 40 h 170"/>
                <a:gd name="T11" fmla="*/ 44 h 170"/>
                <a:gd name="T12" fmla="*/ 48 h 170"/>
                <a:gd name="T13" fmla="*/ 52 h 170"/>
                <a:gd name="T14" fmla="*/ 56 h 170"/>
                <a:gd name="T15" fmla="*/ 60 h 170"/>
                <a:gd name="T16" fmla="*/ 64 h 170"/>
                <a:gd name="T17" fmla="*/ 68 h 170"/>
                <a:gd name="T18" fmla="*/ 72 h 170"/>
                <a:gd name="T19" fmla="*/ 76 h 170"/>
                <a:gd name="T20" fmla="*/ 80 h 170"/>
                <a:gd name="T21" fmla="*/ 84 h 170"/>
                <a:gd name="T22" fmla="*/ 88 h 170"/>
                <a:gd name="T23" fmla="*/ 92 h 170"/>
                <a:gd name="T24" fmla="*/ 96 h 170"/>
                <a:gd name="T25" fmla="*/ 100 h 170"/>
                <a:gd name="T26" fmla="*/ 104 h 170"/>
                <a:gd name="T27" fmla="*/ 108 h 170"/>
                <a:gd name="T28" fmla="*/ 112 h 170"/>
                <a:gd name="T29" fmla="*/ 116 h 170"/>
                <a:gd name="T30" fmla="*/ 120 h 170"/>
                <a:gd name="T31" fmla="*/ 124 h 170"/>
                <a:gd name="T32" fmla="*/ 128 h 170"/>
                <a:gd name="T33" fmla="*/ 132 h 170"/>
                <a:gd name="T34" fmla="*/ 136 h 170"/>
                <a:gd name="T35" fmla="*/ 140 h 170"/>
                <a:gd name="T36" fmla="*/ 144 h 170"/>
                <a:gd name="T37" fmla="*/ 148 h 170"/>
                <a:gd name="T38" fmla="*/ 152 h 170"/>
                <a:gd name="T39" fmla="*/ 156 h 170"/>
                <a:gd name="T40" fmla="*/ 160 h 170"/>
                <a:gd name="T41" fmla="*/ 164 h 170"/>
                <a:gd name="T42" fmla="*/ 168 h 17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  <a:cxn ang="0">
                  <a:pos x="0" y="T8"/>
                </a:cxn>
                <a:cxn ang="0">
                  <a:pos x="0" y="T9"/>
                </a:cxn>
                <a:cxn ang="0">
                  <a:pos x="0" y="T10"/>
                </a:cxn>
                <a:cxn ang="0">
                  <a:pos x="0" y="T11"/>
                </a:cxn>
                <a:cxn ang="0">
                  <a:pos x="0" y="T12"/>
                </a:cxn>
                <a:cxn ang="0">
                  <a:pos x="0" y="T13"/>
                </a:cxn>
                <a:cxn ang="0">
                  <a:pos x="0" y="T14"/>
                </a:cxn>
                <a:cxn ang="0">
                  <a:pos x="0" y="T15"/>
                </a:cxn>
                <a:cxn ang="0">
                  <a:pos x="0" y="T16"/>
                </a:cxn>
                <a:cxn ang="0">
                  <a:pos x="0" y="T17"/>
                </a:cxn>
                <a:cxn ang="0">
                  <a:pos x="0" y="T18"/>
                </a:cxn>
                <a:cxn ang="0">
                  <a:pos x="0" y="T19"/>
                </a:cxn>
                <a:cxn ang="0">
                  <a:pos x="0" y="T20"/>
                </a:cxn>
                <a:cxn ang="0">
                  <a:pos x="0" y="T21"/>
                </a:cxn>
                <a:cxn ang="0">
                  <a:pos x="0" y="T22"/>
                </a:cxn>
                <a:cxn ang="0">
                  <a:pos x="0" y="T23"/>
                </a:cxn>
                <a:cxn ang="0">
                  <a:pos x="0" y="T24"/>
                </a:cxn>
                <a:cxn ang="0">
                  <a:pos x="0" y="T25"/>
                </a:cxn>
                <a:cxn ang="0">
                  <a:pos x="0" y="T26"/>
                </a:cxn>
                <a:cxn ang="0">
                  <a:pos x="0" y="T27"/>
                </a:cxn>
                <a:cxn ang="0">
                  <a:pos x="0" y="T28"/>
                </a:cxn>
                <a:cxn ang="0">
                  <a:pos x="0" y="T29"/>
                </a:cxn>
                <a:cxn ang="0">
                  <a:pos x="0" y="T30"/>
                </a:cxn>
                <a:cxn ang="0">
                  <a:pos x="0" y="T31"/>
                </a:cxn>
                <a:cxn ang="0">
                  <a:pos x="0" y="T32"/>
                </a:cxn>
                <a:cxn ang="0">
                  <a:pos x="0" y="T33"/>
                </a:cxn>
                <a:cxn ang="0">
                  <a:pos x="0" y="T34"/>
                </a:cxn>
                <a:cxn ang="0">
                  <a:pos x="0" y="T35"/>
                </a:cxn>
                <a:cxn ang="0">
                  <a:pos x="0" y="T36"/>
                </a:cxn>
                <a:cxn ang="0">
                  <a:pos x="0" y="T37"/>
                </a:cxn>
                <a:cxn ang="0">
                  <a:pos x="0" y="T38"/>
                </a:cxn>
                <a:cxn ang="0">
                  <a:pos x="0" y="T39"/>
                </a:cxn>
                <a:cxn ang="0">
                  <a:pos x="0" y="T40"/>
                </a:cxn>
                <a:cxn ang="0">
                  <a:pos x="0" y="T41"/>
                </a:cxn>
                <a:cxn ang="0">
                  <a:pos x="0" y="T42"/>
                </a:cxn>
              </a:cxnLst>
              <a:rect l="0" t="0" r="r" b="b"/>
              <a:pathLst>
                <a:path h="170">
                  <a:moveTo>
                    <a:pt x="0" y="4"/>
                  </a:moveTo>
                  <a:lnTo>
                    <a:pt x="0" y="8"/>
                  </a:lnTo>
                  <a:moveTo>
                    <a:pt x="0" y="12"/>
                  </a:moveTo>
                  <a:lnTo>
                    <a:pt x="0" y="16"/>
                  </a:lnTo>
                  <a:moveTo>
                    <a:pt x="0" y="20"/>
                  </a:moveTo>
                  <a:lnTo>
                    <a:pt x="0" y="24"/>
                  </a:lnTo>
                  <a:moveTo>
                    <a:pt x="0" y="28"/>
                  </a:moveTo>
                  <a:lnTo>
                    <a:pt x="0" y="32"/>
                  </a:lnTo>
                  <a:moveTo>
                    <a:pt x="0" y="36"/>
                  </a:moveTo>
                  <a:lnTo>
                    <a:pt x="0" y="40"/>
                  </a:lnTo>
                  <a:moveTo>
                    <a:pt x="0" y="44"/>
                  </a:moveTo>
                  <a:lnTo>
                    <a:pt x="0" y="48"/>
                  </a:lnTo>
                  <a:moveTo>
                    <a:pt x="0" y="52"/>
                  </a:moveTo>
                  <a:lnTo>
                    <a:pt x="0" y="56"/>
                  </a:lnTo>
                  <a:moveTo>
                    <a:pt x="0" y="60"/>
                  </a:moveTo>
                  <a:lnTo>
                    <a:pt x="0" y="64"/>
                  </a:lnTo>
                  <a:moveTo>
                    <a:pt x="0" y="68"/>
                  </a:moveTo>
                  <a:lnTo>
                    <a:pt x="0" y="72"/>
                  </a:lnTo>
                  <a:moveTo>
                    <a:pt x="0" y="76"/>
                  </a:moveTo>
                  <a:lnTo>
                    <a:pt x="0" y="80"/>
                  </a:lnTo>
                  <a:moveTo>
                    <a:pt x="0" y="84"/>
                  </a:moveTo>
                  <a:lnTo>
                    <a:pt x="0" y="88"/>
                  </a:lnTo>
                  <a:moveTo>
                    <a:pt x="0" y="92"/>
                  </a:moveTo>
                  <a:lnTo>
                    <a:pt x="0" y="96"/>
                  </a:lnTo>
                  <a:moveTo>
                    <a:pt x="0" y="100"/>
                  </a:moveTo>
                  <a:lnTo>
                    <a:pt x="0" y="104"/>
                  </a:lnTo>
                  <a:moveTo>
                    <a:pt x="0" y="108"/>
                  </a:moveTo>
                  <a:lnTo>
                    <a:pt x="0" y="112"/>
                  </a:lnTo>
                  <a:moveTo>
                    <a:pt x="0" y="116"/>
                  </a:moveTo>
                  <a:lnTo>
                    <a:pt x="0" y="120"/>
                  </a:lnTo>
                  <a:moveTo>
                    <a:pt x="0" y="124"/>
                  </a:moveTo>
                  <a:lnTo>
                    <a:pt x="0" y="128"/>
                  </a:lnTo>
                  <a:moveTo>
                    <a:pt x="0" y="132"/>
                  </a:moveTo>
                  <a:lnTo>
                    <a:pt x="0" y="136"/>
                  </a:lnTo>
                  <a:moveTo>
                    <a:pt x="0" y="140"/>
                  </a:moveTo>
                  <a:lnTo>
                    <a:pt x="0" y="144"/>
                  </a:lnTo>
                  <a:moveTo>
                    <a:pt x="0" y="148"/>
                  </a:moveTo>
                  <a:lnTo>
                    <a:pt x="0" y="152"/>
                  </a:lnTo>
                  <a:moveTo>
                    <a:pt x="0" y="156"/>
                  </a:moveTo>
                  <a:lnTo>
                    <a:pt x="0" y="160"/>
                  </a:lnTo>
                  <a:moveTo>
                    <a:pt x="0" y="164"/>
                  </a:moveTo>
                  <a:lnTo>
                    <a:pt x="0" y="168"/>
                  </a:lnTo>
                </a:path>
              </a:pathLst>
            </a:cu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Line 17">
              <a:extLst>
                <a:ext uri="{FF2B5EF4-FFF2-40B4-BE49-F238E27FC236}">
                  <a16:creationId xmlns:a16="http://schemas.microsoft.com/office/drawing/2014/main" id="{1C60CE72-5C29-4991-BFCF-C96D838B48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15" y="3152"/>
              <a:ext cx="247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Line 18">
              <a:extLst>
                <a:ext uri="{FF2B5EF4-FFF2-40B4-BE49-F238E27FC236}">
                  <a16:creationId xmlns:a16="http://schemas.microsoft.com/office/drawing/2014/main" id="{358646C5-033A-40F5-B75C-9087156EEB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15" y="724"/>
              <a:ext cx="247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Rectangle 19">
              <a:extLst>
                <a:ext uri="{FF2B5EF4-FFF2-40B4-BE49-F238E27FC236}">
                  <a16:creationId xmlns:a16="http://schemas.microsoft.com/office/drawing/2014/main" id="{A7B18982-BFB5-4CBE-A16E-4DC83F0AE7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95" y="1770"/>
              <a:ext cx="493" cy="1009"/>
            </a:xfrm>
            <a:prstGeom prst="rect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Rectangle 20">
              <a:extLst>
                <a:ext uri="{FF2B5EF4-FFF2-40B4-BE49-F238E27FC236}">
                  <a16:creationId xmlns:a16="http://schemas.microsoft.com/office/drawing/2014/main" id="{B5E7D6CA-3C6A-4DD1-A9F7-EFE96654A9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8" y="2388"/>
              <a:ext cx="493" cy="427"/>
            </a:xfrm>
            <a:prstGeom prst="rect">
              <a:avLst/>
            </a:pr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Line 21">
              <a:extLst>
                <a:ext uri="{FF2B5EF4-FFF2-40B4-BE49-F238E27FC236}">
                  <a16:creationId xmlns:a16="http://schemas.microsoft.com/office/drawing/2014/main" id="{B68AE93F-61ED-4C33-93F8-9D2B6056F0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08" y="2545"/>
              <a:ext cx="493" cy="0"/>
            </a:xfrm>
            <a:prstGeom prst="line">
              <a:avLst/>
            </a:prstGeom>
            <a:noFill/>
            <a:ln w="28575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Freeform 22">
              <a:extLst>
                <a:ext uri="{FF2B5EF4-FFF2-40B4-BE49-F238E27FC236}">
                  <a16:creationId xmlns:a16="http://schemas.microsoft.com/office/drawing/2014/main" id="{FF029737-C131-417A-BD5A-AA7D98195A5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54" y="2815"/>
              <a:ext cx="0" cy="367"/>
            </a:xfrm>
            <a:custGeom>
              <a:avLst/>
              <a:gdLst>
                <a:gd name="T0" fmla="*/ 61 h 61"/>
                <a:gd name="T1" fmla="*/ 57 h 61"/>
                <a:gd name="T2" fmla="*/ 53 h 61"/>
                <a:gd name="T3" fmla="*/ 49 h 61"/>
                <a:gd name="T4" fmla="*/ 45 h 61"/>
                <a:gd name="T5" fmla="*/ 41 h 61"/>
                <a:gd name="T6" fmla="*/ 37 h 61"/>
                <a:gd name="T7" fmla="*/ 33 h 61"/>
                <a:gd name="T8" fmla="*/ 29 h 61"/>
                <a:gd name="T9" fmla="*/ 25 h 61"/>
                <a:gd name="T10" fmla="*/ 21 h 61"/>
                <a:gd name="T11" fmla="*/ 17 h 61"/>
                <a:gd name="T12" fmla="*/ 13 h 61"/>
                <a:gd name="T13" fmla="*/ 9 h 61"/>
                <a:gd name="T14" fmla="*/ 5 h 61"/>
                <a:gd name="T15" fmla="*/ 1 h 6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  <a:cxn ang="0">
                  <a:pos x="0" y="T8"/>
                </a:cxn>
                <a:cxn ang="0">
                  <a:pos x="0" y="T9"/>
                </a:cxn>
                <a:cxn ang="0">
                  <a:pos x="0" y="T10"/>
                </a:cxn>
                <a:cxn ang="0">
                  <a:pos x="0" y="T11"/>
                </a:cxn>
                <a:cxn ang="0">
                  <a:pos x="0" y="T12"/>
                </a:cxn>
                <a:cxn ang="0">
                  <a:pos x="0" y="T13"/>
                </a:cxn>
                <a:cxn ang="0">
                  <a:pos x="0" y="T14"/>
                </a:cxn>
                <a:cxn ang="0">
                  <a:pos x="0" y="T15"/>
                </a:cxn>
              </a:cxnLst>
              <a:rect l="0" t="0" r="r" b="b"/>
              <a:pathLst>
                <a:path h="61">
                  <a:moveTo>
                    <a:pt x="0" y="57"/>
                  </a:moveTo>
                  <a:lnTo>
                    <a:pt x="0" y="53"/>
                  </a:lnTo>
                  <a:moveTo>
                    <a:pt x="0" y="49"/>
                  </a:moveTo>
                  <a:lnTo>
                    <a:pt x="0" y="45"/>
                  </a:lnTo>
                  <a:moveTo>
                    <a:pt x="0" y="41"/>
                  </a:moveTo>
                  <a:lnTo>
                    <a:pt x="0" y="37"/>
                  </a:lnTo>
                  <a:moveTo>
                    <a:pt x="0" y="33"/>
                  </a:moveTo>
                  <a:lnTo>
                    <a:pt x="0" y="29"/>
                  </a:lnTo>
                  <a:moveTo>
                    <a:pt x="0" y="25"/>
                  </a:moveTo>
                  <a:lnTo>
                    <a:pt x="0" y="21"/>
                  </a:lnTo>
                  <a:moveTo>
                    <a:pt x="0" y="17"/>
                  </a:moveTo>
                  <a:lnTo>
                    <a:pt x="0" y="13"/>
                  </a:lnTo>
                  <a:moveTo>
                    <a:pt x="0" y="9"/>
                  </a:moveTo>
                  <a:lnTo>
                    <a:pt x="0" y="5"/>
                  </a:lnTo>
                  <a:moveTo>
                    <a:pt x="0" y="1"/>
                  </a:moveTo>
                </a:path>
              </a:pathLst>
            </a:cu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Line 23">
              <a:extLst>
                <a:ext uri="{FF2B5EF4-FFF2-40B4-BE49-F238E27FC236}">
                  <a16:creationId xmlns:a16="http://schemas.microsoft.com/office/drawing/2014/main" id="{4B706489-70B3-41DE-A10F-0CBA78B20FF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34" y="3206"/>
              <a:ext cx="247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Line 24">
              <a:extLst>
                <a:ext uri="{FF2B5EF4-FFF2-40B4-BE49-F238E27FC236}">
                  <a16:creationId xmlns:a16="http://schemas.microsoft.com/office/drawing/2014/main" id="{87EA7AE4-9DA2-474C-AC2B-D1ED0AFC4D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34" y="2382"/>
              <a:ext cx="247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Rectangle 25">
              <a:extLst>
                <a:ext uri="{FF2B5EF4-FFF2-40B4-BE49-F238E27FC236}">
                  <a16:creationId xmlns:a16="http://schemas.microsoft.com/office/drawing/2014/main" id="{5E63BF5D-5FCA-4752-B70A-AA524C0699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8" y="2388"/>
              <a:ext cx="493" cy="427"/>
            </a:xfrm>
            <a:prstGeom prst="rect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Oval 26">
              <a:extLst>
                <a:ext uri="{FF2B5EF4-FFF2-40B4-BE49-F238E27FC236}">
                  <a16:creationId xmlns:a16="http://schemas.microsoft.com/office/drawing/2014/main" id="{195FD670-5AB4-4EC1-B5C8-DEA010D2D7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1355"/>
              <a:ext cx="36" cy="36"/>
            </a:xfrm>
            <a:prstGeom prst="ellips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Oval 27">
              <a:extLst>
                <a:ext uri="{FF2B5EF4-FFF2-40B4-BE49-F238E27FC236}">
                  <a16:creationId xmlns:a16="http://schemas.microsoft.com/office/drawing/2014/main" id="{0DFCFBCF-823B-4682-890F-5F69B09D64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1367"/>
              <a:ext cx="36" cy="36"/>
            </a:xfrm>
            <a:prstGeom prst="ellips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Rectangle 28">
              <a:extLst>
                <a:ext uri="{FF2B5EF4-FFF2-40B4-BE49-F238E27FC236}">
                  <a16:creationId xmlns:a16="http://schemas.microsoft.com/office/drawing/2014/main" id="{9F3F38EB-1C68-41BE-BFC4-F748F273FB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7" y="1577"/>
              <a:ext cx="493" cy="1334"/>
            </a:xfrm>
            <a:prstGeom prst="rect">
              <a:avLst/>
            </a:pr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Line 29">
              <a:extLst>
                <a:ext uri="{FF2B5EF4-FFF2-40B4-BE49-F238E27FC236}">
                  <a16:creationId xmlns:a16="http://schemas.microsoft.com/office/drawing/2014/main" id="{915413E4-B64D-4B23-8C43-A3C466FAB4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7" y="2352"/>
              <a:ext cx="493" cy="0"/>
            </a:xfrm>
            <a:prstGeom prst="line">
              <a:avLst/>
            </a:prstGeom>
            <a:noFill/>
            <a:ln w="28575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Freeform 30">
              <a:extLst>
                <a:ext uri="{FF2B5EF4-FFF2-40B4-BE49-F238E27FC236}">
                  <a16:creationId xmlns:a16="http://schemas.microsoft.com/office/drawing/2014/main" id="{086E1393-4A42-4090-8C68-615A602BE4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73" y="2911"/>
              <a:ext cx="0" cy="187"/>
            </a:xfrm>
            <a:custGeom>
              <a:avLst/>
              <a:gdLst>
                <a:gd name="T0" fmla="*/ 31 h 31"/>
                <a:gd name="T1" fmla="*/ 27 h 31"/>
                <a:gd name="T2" fmla="*/ 23 h 31"/>
                <a:gd name="T3" fmla="*/ 19 h 31"/>
                <a:gd name="T4" fmla="*/ 15 h 31"/>
                <a:gd name="T5" fmla="*/ 11 h 31"/>
                <a:gd name="T6" fmla="*/ 7 h 31"/>
                <a:gd name="T7" fmla="*/ 3 h 3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</a:cxnLst>
              <a:rect l="0" t="0" r="r" b="b"/>
              <a:pathLst>
                <a:path h="31">
                  <a:moveTo>
                    <a:pt x="0" y="27"/>
                  </a:moveTo>
                  <a:lnTo>
                    <a:pt x="0" y="23"/>
                  </a:lnTo>
                  <a:moveTo>
                    <a:pt x="0" y="19"/>
                  </a:moveTo>
                  <a:lnTo>
                    <a:pt x="0" y="15"/>
                  </a:lnTo>
                  <a:moveTo>
                    <a:pt x="0" y="11"/>
                  </a:moveTo>
                  <a:lnTo>
                    <a:pt x="0" y="7"/>
                  </a:lnTo>
                  <a:moveTo>
                    <a:pt x="0" y="3"/>
                  </a:moveTo>
                </a:path>
              </a:pathLst>
            </a:cu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Freeform 31">
              <a:extLst>
                <a:ext uri="{FF2B5EF4-FFF2-40B4-BE49-F238E27FC236}">
                  <a16:creationId xmlns:a16="http://schemas.microsoft.com/office/drawing/2014/main" id="{4979564F-3F1D-4353-A9C3-B8D86D1732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73" y="898"/>
              <a:ext cx="0" cy="679"/>
            </a:xfrm>
            <a:custGeom>
              <a:avLst/>
              <a:gdLst>
                <a:gd name="T0" fmla="*/ 0 h 113"/>
                <a:gd name="T1" fmla="*/ 4 h 113"/>
                <a:gd name="T2" fmla="*/ 8 h 113"/>
                <a:gd name="T3" fmla="*/ 12 h 113"/>
                <a:gd name="T4" fmla="*/ 16 h 113"/>
                <a:gd name="T5" fmla="*/ 20 h 113"/>
                <a:gd name="T6" fmla="*/ 24 h 113"/>
                <a:gd name="T7" fmla="*/ 28 h 113"/>
                <a:gd name="T8" fmla="*/ 32 h 113"/>
                <a:gd name="T9" fmla="*/ 36 h 113"/>
                <a:gd name="T10" fmla="*/ 40 h 113"/>
                <a:gd name="T11" fmla="*/ 44 h 113"/>
                <a:gd name="T12" fmla="*/ 48 h 113"/>
                <a:gd name="T13" fmla="*/ 52 h 113"/>
                <a:gd name="T14" fmla="*/ 56 h 113"/>
                <a:gd name="T15" fmla="*/ 60 h 113"/>
                <a:gd name="T16" fmla="*/ 64 h 113"/>
                <a:gd name="T17" fmla="*/ 68 h 113"/>
                <a:gd name="T18" fmla="*/ 72 h 113"/>
                <a:gd name="T19" fmla="*/ 76 h 113"/>
                <a:gd name="T20" fmla="*/ 80 h 113"/>
                <a:gd name="T21" fmla="*/ 84 h 113"/>
                <a:gd name="T22" fmla="*/ 88 h 113"/>
                <a:gd name="T23" fmla="*/ 92 h 113"/>
                <a:gd name="T24" fmla="*/ 96 h 113"/>
                <a:gd name="T25" fmla="*/ 100 h 113"/>
                <a:gd name="T26" fmla="*/ 104 h 113"/>
                <a:gd name="T27" fmla="*/ 108 h 113"/>
                <a:gd name="T28" fmla="*/ 112 h 11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  <a:cxn ang="0">
                  <a:pos x="0" y="T8"/>
                </a:cxn>
                <a:cxn ang="0">
                  <a:pos x="0" y="T9"/>
                </a:cxn>
                <a:cxn ang="0">
                  <a:pos x="0" y="T10"/>
                </a:cxn>
                <a:cxn ang="0">
                  <a:pos x="0" y="T11"/>
                </a:cxn>
                <a:cxn ang="0">
                  <a:pos x="0" y="T12"/>
                </a:cxn>
                <a:cxn ang="0">
                  <a:pos x="0" y="T13"/>
                </a:cxn>
                <a:cxn ang="0">
                  <a:pos x="0" y="T14"/>
                </a:cxn>
                <a:cxn ang="0">
                  <a:pos x="0" y="T15"/>
                </a:cxn>
                <a:cxn ang="0">
                  <a:pos x="0" y="T16"/>
                </a:cxn>
                <a:cxn ang="0">
                  <a:pos x="0" y="T17"/>
                </a:cxn>
                <a:cxn ang="0">
                  <a:pos x="0" y="T18"/>
                </a:cxn>
                <a:cxn ang="0">
                  <a:pos x="0" y="T19"/>
                </a:cxn>
                <a:cxn ang="0">
                  <a:pos x="0" y="T20"/>
                </a:cxn>
                <a:cxn ang="0">
                  <a:pos x="0" y="T21"/>
                </a:cxn>
                <a:cxn ang="0">
                  <a:pos x="0" y="T22"/>
                </a:cxn>
                <a:cxn ang="0">
                  <a:pos x="0" y="T23"/>
                </a:cxn>
                <a:cxn ang="0">
                  <a:pos x="0" y="T24"/>
                </a:cxn>
                <a:cxn ang="0">
                  <a:pos x="0" y="T25"/>
                </a:cxn>
                <a:cxn ang="0">
                  <a:pos x="0" y="T26"/>
                </a:cxn>
                <a:cxn ang="0">
                  <a:pos x="0" y="T27"/>
                </a:cxn>
                <a:cxn ang="0">
                  <a:pos x="0" y="T28"/>
                </a:cxn>
              </a:cxnLst>
              <a:rect l="0" t="0" r="r" b="b"/>
              <a:pathLst>
                <a:path h="113">
                  <a:moveTo>
                    <a:pt x="0" y="4"/>
                  </a:moveTo>
                  <a:lnTo>
                    <a:pt x="0" y="8"/>
                  </a:lnTo>
                  <a:moveTo>
                    <a:pt x="0" y="12"/>
                  </a:moveTo>
                  <a:lnTo>
                    <a:pt x="0" y="16"/>
                  </a:lnTo>
                  <a:moveTo>
                    <a:pt x="0" y="20"/>
                  </a:moveTo>
                  <a:lnTo>
                    <a:pt x="0" y="24"/>
                  </a:lnTo>
                  <a:moveTo>
                    <a:pt x="0" y="28"/>
                  </a:moveTo>
                  <a:lnTo>
                    <a:pt x="0" y="32"/>
                  </a:lnTo>
                  <a:moveTo>
                    <a:pt x="0" y="36"/>
                  </a:moveTo>
                  <a:lnTo>
                    <a:pt x="0" y="40"/>
                  </a:lnTo>
                  <a:moveTo>
                    <a:pt x="0" y="44"/>
                  </a:moveTo>
                  <a:lnTo>
                    <a:pt x="0" y="48"/>
                  </a:lnTo>
                  <a:moveTo>
                    <a:pt x="0" y="52"/>
                  </a:moveTo>
                  <a:lnTo>
                    <a:pt x="0" y="56"/>
                  </a:lnTo>
                  <a:moveTo>
                    <a:pt x="0" y="60"/>
                  </a:moveTo>
                  <a:lnTo>
                    <a:pt x="0" y="64"/>
                  </a:lnTo>
                  <a:moveTo>
                    <a:pt x="0" y="68"/>
                  </a:moveTo>
                  <a:lnTo>
                    <a:pt x="0" y="72"/>
                  </a:lnTo>
                  <a:moveTo>
                    <a:pt x="0" y="76"/>
                  </a:moveTo>
                  <a:lnTo>
                    <a:pt x="0" y="80"/>
                  </a:lnTo>
                  <a:moveTo>
                    <a:pt x="0" y="84"/>
                  </a:moveTo>
                  <a:lnTo>
                    <a:pt x="0" y="88"/>
                  </a:lnTo>
                  <a:moveTo>
                    <a:pt x="0" y="92"/>
                  </a:moveTo>
                  <a:lnTo>
                    <a:pt x="0" y="96"/>
                  </a:lnTo>
                  <a:moveTo>
                    <a:pt x="0" y="100"/>
                  </a:moveTo>
                  <a:lnTo>
                    <a:pt x="0" y="104"/>
                  </a:lnTo>
                  <a:moveTo>
                    <a:pt x="0" y="108"/>
                  </a:moveTo>
                  <a:lnTo>
                    <a:pt x="0" y="112"/>
                  </a:lnTo>
                </a:path>
              </a:pathLst>
            </a:cu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Line 32">
              <a:extLst>
                <a:ext uri="{FF2B5EF4-FFF2-40B4-BE49-F238E27FC236}">
                  <a16:creationId xmlns:a16="http://schemas.microsoft.com/office/drawing/2014/main" id="{ECDCB23A-B4C7-4D3D-993A-4B8A24235C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47" y="3122"/>
              <a:ext cx="246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Line 33">
              <a:extLst>
                <a:ext uri="{FF2B5EF4-FFF2-40B4-BE49-F238E27FC236}">
                  <a16:creationId xmlns:a16="http://schemas.microsoft.com/office/drawing/2014/main" id="{A8CAD867-2013-43D0-8D51-F46A0B953F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47" y="874"/>
              <a:ext cx="246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Rectangle 34">
              <a:extLst>
                <a:ext uri="{FF2B5EF4-FFF2-40B4-BE49-F238E27FC236}">
                  <a16:creationId xmlns:a16="http://schemas.microsoft.com/office/drawing/2014/main" id="{55EE81D1-C316-4B54-81F9-F2E8E3978D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7" y="1577"/>
              <a:ext cx="493" cy="1334"/>
            </a:xfrm>
            <a:prstGeom prst="rect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Rectangle 35">
              <a:extLst>
                <a:ext uri="{FF2B5EF4-FFF2-40B4-BE49-F238E27FC236}">
                  <a16:creationId xmlns:a16="http://schemas.microsoft.com/office/drawing/2014/main" id="{EBA7E783-DFA9-4D73-A7AD-AF4272586C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0" y="2280"/>
              <a:ext cx="493" cy="589"/>
            </a:xfrm>
            <a:prstGeom prst="rect">
              <a:avLst/>
            </a:pr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Line 36">
              <a:extLst>
                <a:ext uri="{FF2B5EF4-FFF2-40B4-BE49-F238E27FC236}">
                  <a16:creationId xmlns:a16="http://schemas.microsoft.com/office/drawing/2014/main" id="{4827AF65-01C0-4636-B9B7-F73C242FBF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40" y="2503"/>
              <a:ext cx="493" cy="0"/>
            </a:xfrm>
            <a:prstGeom prst="line">
              <a:avLst/>
            </a:prstGeom>
            <a:noFill/>
            <a:ln w="28575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Freeform 37">
              <a:extLst>
                <a:ext uri="{FF2B5EF4-FFF2-40B4-BE49-F238E27FC236}">
                  <a16:creationId xmlns:a16="http://schemas.microsoft.com/office/drawing/2014/main" id="{DDDCB088-7291-4218-A70F-1C5E03C1FF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86" y="2869"/>
              <a:ext cx="0" cy="126"/>
            </a:xfrm>
            <a:custGeom>
              <a:avLst/>
              <a:gdLst>
                <a:gd name="T0" fmla="*/ 21 h 21"/>
                <a:gd name="T1" fmla="*/ 17 h 21"/>
                <a:gd name="T2" fmla="*/ 13 h 21"/>
                <a:gd name="T3" fmla="*/ 9 h 21"/>
                <a:gd name="T4" fmla="*/ 5 h 21"/>
                <a:gd name="T5" fmla="*/ 1 h 2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</a:cxnLst>
              <a:rect l="0" t="0" r="r" b="b"/>
              <a:pathLst>
                <a:path h="21">
                  <a:moveTo>
                    <a:pt x="0" y="17"/>
                  </a:moveTo>
                  <a:lnTo>
                    <a:pt x="0" y="13"/>
                  </a:lnTo>
                  <a:moveTo>
                    <a:pt x="0" y="9"/>
                  </a:moveTo>
                  <a:lnTo>
                    <a:pt x="0" y="5"/>
                  </a:lnTo>
                  <a:moveTo>
                    <a:pt x="0" y="1"/>
                  </a:moveTo>
                </a:path>
              </a:pathLst>
            </a:cu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Freeform 38">
              <a:extLst>
                <a:ext uri="{FF2B5EF4-FFF2-40B4-BE49-F238E27FC236}">
                  <a16:creationId xmlns:a16="http://schemas.microsoft.com/office/drawing/2014/main" id="{BD3D2A67-C875-4758-9AD4-1ABB502D51B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86" y="1950"/>
              <a:ext cx="0" cy="330"/>
            </a:xfrm>
            <a:custGeom>
              <a:avLst/>
              <a:gdLst>
                <a:gd name="T0" fmla="*/ 0 h 55"/>
                <a:gd name="T1" fmla="*/ 4 h 55"/>
                <a:gd name="T2" fmla="*/ 8 h 55"/>
                <a:gd name="T3" fmla="*/ 12 h 55"/>
                <a:gd name="T4" fmla="*/ 16 h 55"/>
                <a:gd name="T5" fmla="*/ 20 h 55"/>
                <a:gd name="T6" fmla="*/ 24 h 55"/>
                <a:gd name="T7" fmla="*/ 28 h 55"/>
                <a:gd name="T8" fmla="*/ 32 h 55"/>
                <a:gd name="T9" fmla="*/ 36 h 55"/>
                <a:gd name="T10" fmla="*/ 40 h 55"/>
                <a:gd name="T11" fmla="*/ 44 h 55"/>
                <a:gd name="T12" fmla="*/ 48 h 55"/>
                <a:gd name="T13" fmla="*/ 52 h 5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  <a:cxn ang="0">
                  <a:pos x="0" y="T8"/>
                </a:cxn>
                <a:cxn ang="0">
                  <a:pos x="0" y="T9"/>
                </a:cxn>
                <a:cxn ang="0">
                  <a:pos x="0" y="T10"/>
                </a:cxn>
                <a:cxn ang="0">
                  <a:pos x="0" y="T11"/>
                </a:cxn>
                <a:cxn ang="0">
                  <a:pos x="0" y="T12"/>
                </a:cxn>
                <a:cxn ang="0">
                  <a:pos x="0" y="T13"/>
                </a:cxn>
              </a:cxnLst>
              <a:rect l="0" t="0" r="r" b="b"/>
              <a:pathLst>
                <a:path h="55">
                  <a:moveTo>
                    <a:pt x="0" y="4"/>
                  </a:moveTo>
                  <a:lnTo>
                    <a:pt x="0" y="8"/>
                  </a:lnTo>
                  <a:moveTo>
                    <a:pt x="0" y="12"/>
                  </a:moveTo>
                  <a:lnTo>
                    <a:pt x="0" y="16"/>
                  </a:lnTo>
                  <a:moveTo>
                    <a:pt x="0" y="20"/>
                  </a:moveTo>
                  <a:lnTo>
                    <a:pt x="0" y="24"/>
                  </a:lnTo>
                  <a:moveTo>
                    <a:pt x="0" y="28"/>
                  </a:moveTo>
                  <a:lnTo>
                    <a:pt x="0" y="32"/>
                  </a:lnTo>
                  <a:moveTo>
                    <a:pt x="0" y="36"/>
                  </a:moveTo>
                  <a:lnTo>
                    <a:pt x="0" y="40"/>
                  </a:lnTo>
                  <a:moveTo>
                    <a:pt x="0" y="44"/>
                  </a:moveTo>
                  <a:lnTo>
                    <a:pt x="0" y="48"/>
                  </a:lnTo>
                  <a:moveTo>
                    <a:pt x="0" y="52"/>
                  </a:moveTo>
                </a:path>
              </a:pathLst>
            </a:cu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Line 39">
              <a:extLst>
                <a:ext uri="{FF2B5EF4-FFF2-40B4-BE49-F238E27FC236}">
                  <a16:creationId xmlns:a16="http://schemas.microsoft.com/office/drawing/2014/main" id="{692180FD-3CB3-4CA0-B884-11E11DCE10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66" y="3019"/>
              <a:ext cx="246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Line 40">
              <a:extLst>
                <a:ext uri="{FF2B5EF4-FFF2-40B4-BE49-F238E27FC236}">
                  <a16:creationId xmlns:a16="http://schemas.microsoft.com/office/drawing/2014/main" id="{FBFE8638-29F6-4F93-95AF-AF5B120CF9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66" y="1926"/>
              <a:ext cx="246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Rectangle 41">
              <a:extLst>
                <a:ext uri="{FF2B5EF4-FFF2-40B4-BE49-F238E27FC236}">
                  <a16:creationId xmlns:a16="http://schemas.microsoft.com/office/drawing/2014/main" id="{9DE8F56E-9BB5-4E6E-BA08-9FEFF89C98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0" y="2280"/>
              <a:ext cx="493" cy="589"/>
            </a:xfrm>
            <a:prstGeom prst="rect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Line 42">
              <a:extLst>
                <a:ext uri="{FF2B5EF4-FFF2-40B4-BE49-F238E27FC236}">
                  <a16:creationId xmlns:a16="http://schemas.microsoft.com/office/drawing/2014/main" id="{B6EFEE65-40F8-426F-842F-25FF55E584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22" y="3596"/>
              <a:ext cx="246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Line 43">
              <a:extLst>
                <a:ext uri="{FF2B5EF4-FFF2-40B4-BE49-F238E27FC236}">
                  <a16:creationId xmlns:a16="http://schemas.microsoft.com/office/drawing/2014/main" id="{9EBDCA16-C3BF-4379-873E-782F0A5CF9D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22" y="3596"/>
              <a:ext cx="0" cy="54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Line 44">
              <a:extLst>
                <a:ext uri="{FF2B5EF4-FFF2-40B4-BE49-F238E27FC236}">
                  <a16:creationId xmlns:a16="http://schemas.microsoft.com/office/drawing/2014/main" id="{A45B91B4-1E88-4326-B63E-938967F9D5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41" y="3596"/>
              <a:ext cx="0" cy="54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Line 45">
              <a:extLst>
                <a:ext uri="{FF2B5EF4-FFF2-40B4-BE49-F238E27FC236}">
                  <a16:creationId xmlns:a16="http://schemas.microsoft.com/office/drawing/2014/main" id="{4ACD2B70-5761-4C8E-9FDD-568A8F7D74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54" y="3596"/>
              <a:ext cx="0" cy="54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Line 46">
              <a:extLst>
                <a:ext uri="{FF2B5EF4-FFF2-40B4-BE49-F238E27FC236}">
                  <a16:creationId xmlns:a16="http://schemas.microsoft.com/office/drawing/2014/main" id="{347429BB-2650-4040-9691-F315F2E3B2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73" y="3596"/>
              <a:ext cx="0" cy="54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Line 47">
              <a:extLst>
                <a:ext uri="{FF2B5EF4-FFF2-40B4-BE49-F238E27FC236}">
                  <a16:creationId xmlns:a16="http://schemas.microsoft.com/office/drawing/2014/main" id="{77FF9D5F-8E60-49D1-9B61-02F7C6C50C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86" y="3596"/>
              <a:ext cx="0" cy="54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Rectangle 48">
              <a:extLst>
                <a:ext uri="{FF2B5EF4-FFF2-40B4-BE49-F238E27FC236}">
                  <a16:creationId xmlns:a16="http://schemas.microsoft.com/office/drawing/2014/main" id="{679F8035-1302-4221-9DA1-2FCF631693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4" y="3723"/>
              <a:ext cx="7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ja-JP" sz="1600" dirty="0">
                  <a:solidFill>
                    <a:srgbClr val="000000"/>
                  </a:solidFill>
                  <a:cs typeface="Arial" panose="020B0604020202020204" pitchFamily="34" charset="0"/>
                </a:rPr>
                <a:t>1</a:t>
              </a:r>
              <a:endParaRPr kumimoji="0" lang="ja-JP" altLang="ja-JP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52" name="Rectangle 49">
              <a:extLst>
                <a:ext uri="{FF2B5EF4-FFF2-40B4-BE49-F238E27FC236}">
                  <a16:creationId xmlns:a16="http://schemas.microsoft.com/office/drawing/2014/main" id="{E7CE002B-A5BB-42C0-9546-68088A4235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93" y="3723"/>
              <a:ext cx="7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ja-JP" sz="1600" dirty="0">
                  <a:solidFill>
                    <a:srgbClr val="000000"/>
                  </a:solidFill>
                  <a:cs typeface="Arial" panose="020B0604020202020204" pitchFamily="34" charset="0"/>
                </a:rPr>
                <a:t>2</a:t>
              </a:r>
              <a:endParaRPr kumimoji="0" lang="ja-JP" altLang="ja-JP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53" name="Rectangle 50">
              <a:extLst>
                <a:ext uri="{FF2B5EF4-FFF2-40B4-BE49-F238E27FC236}">
                  <a16:creationId xmlns:a16="http://schemas.microsoft.com/office/drawing/2014/main" id="{6E727A88-A9EE-437F-A5ED-BD2621821D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9" y="3723"/>
              <a:ext cx="7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ja-JP" sz="1600" dirty="0">
                  <a:solidFill>
                    <a:srgbClr val="000000"/>
                  </a:solidFill>
                  <a:cs typeface="Arial" panose="020B0604020202020204" pitchFamily="34" charset="0"/>
                </a:rPr>
                <a:t>3</a:t>
              </a:r>
              <a:endParaRPr kumimoji="0" lang="ja-JP" altLang="ja-JP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54" name="Rectangle 51">
              <a:extLst>
                <a:ext uri="{FF2B5EF4-FFF2-40B4-BE49-F238E27FC236}">
                  <a16:creationId xmlns:a16="http://schemas.microsoft.com/office/drawing/2014/main" id="{9129C420-3D39-4D35-AEA3-88C0D6E403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25" y="3723"/>
              <a:ext cx="7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ja-JP" sz="1600" dirty="0">
                  <a:solidFill>
                    <a:srgbClr val="000000"/>
                  </a:solidFill>
                  <a:cs typeface="Arial" panose="020B0604020202020204" pitchFamily="34" charset="0"/>
                </a:rPr>
                <a:t>4</a:t>
              </a:r>
              <a:endParaRPr kumimoji="0" lang="ja-JP" altLang="ja-JP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55" name="Rectangle 52">
              <a:extLst>
                <a:ext uri="{FF2B5EF4-FFF2-40B4-BE49-F238E27FC236}">
                  <a16:creationId xmlns:a16="http://schemas.microsoft.com/office/drawing/2014/main" id="{ED51528D-A46E-4C81-AD99-AA1E28ADB8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8" y="3723"/>
              <a:ext cx="7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ja-JP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rPr>
                <a:t>5</a:t>
              </a:r>
              <a:endParaRPr kumimoji="0" lang="ja-JP" altLang="ja-JP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56" name="Line 53">
              <a:extLst>
                <a:ext uri="{FF2B5EF4-FFF2-40B4-BE49-F238E27FC236}">
                  <a16:creationId xmlns:a16="http://schemas.microsoft.com/office/drawing/2014/main" id="{586DB659-E231-45BA-8274-32EE59D2580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90" y="934"/>
              <a:ext cx="0" cy="235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Line 54">
              <a:extLst>
                <a:ext uri="{FF2B5EF4-FFF2-40B4-BE49-F238E27FC236}">
                  <a16:creationId xmlns:a16="http://schemas.microsoft.com/office/drawing/2014/main" id="{D4AA0168-C088-4E37-AAC5-DE6F68746D1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36" y="3284"/>
              <a:ext cx="5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" name="Line 55">
              <a:extLst>
                <a:ext uri="{FF2B5EF4-FFF2-40B4-BE49-F238E27FC236}">
                  <a16:creationId xmlns:a16="http://schemas.microsoft.com/office/drawing/2014/main" id="{6D40C51D-B724-43C0-A7C2-9004F75EBA0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36" y="2815"/>
              <a:ext cx="5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Line 56">
              <a:extLst>
                <a:ext uri="{FF2B5EF4-FFF2-40B4-BE49-F238E27FC236}">
                  <a16:creationId xmlns:a16="http://schemas.microsoft.com/office/drawing/2014/main" id="{1DACEFA4-2A7F-400F-820D-4251EAB001D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36" y="2346"/>
              <a:ext cx="5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" name="Line 57">
              <a:extLst>
                <a:ext uri="{FF2B5EF4-FFF2-40B4-BE49-F238E27FC236}">
                  <a16:creationId xmlns:a16="http://schemas.microsoft.com/office/drawing/2014/main" id="{2E9F2C70-B663-44B0-8DF4-053F7D1FC5E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36" y="1872"/>
              <a:ext cx="5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" name="Line 58">
              <a:extLst>
                <a:ext uri="{FF2B5EF4-FFF2-40B4-BE49-F238E27FC236}">
                  <a16:creationId xmlns:a16="http://schemas.microsoft.com/office/drawing/2014/main" id="{D1708774-ADFA-4C2F-B2AA-929D559012F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36" y="1403"/>
              <a:ext cx="5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" name="Line 59">
              <a:extLst>
                <a:ext uri="{FF2B5EF4-FFF2-40B4-BE49-F238E27FC236}">
                  <a16:creationId xmlns:a16="http://schemas.microsoft.com/office/drawing/2014/main" id="{3F903779-FE32-4AE6-B296-266A78E4681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36" y="934"/>
              <a:ext cx="5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" name="Rectangle 60">
              <a:extLst>
                <a:ext uri="{FF2B5EF4-FFF2-40B4-BE49-F238E27FC236}">
                  <a16:creationId xmlns:a16="http://schemas.microsoft.com/office/drawing/2014/main" id="{A24B0EBA-14EC-401A-80AA-EB1F665855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2" y="3248"/>
              <a:ext cx="13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0.1</a:t>
              </a:r>
              <a:endParaRPr kumimoji="0" lang="ja-JP" altLang="ja-JP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64" name="Rectangle 61">
              <a:extLst>
                <a:ext uri="{FF2B5EF4-FFF2-40B4-BE49-F238E27FC236}">
                  <a16:creationId xmlns:a16="http://schemas.microsoft.com/office/drawing/2014/main" id="{EBD49608-193F-443A-8C85-C7CB6FC7CF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2" y="2773"/>
              <a:ext cx="13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0.2</a:t>
              </a:r>
              <a:endParaRPr kumimoji="0" lang="ja-JP" altLang="ja-JP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65" name="Rectangle 62">
              <a:extLst>
                <a:ext uri="{FF2B5EF4-FFF2-40B4-BE49-F238E27FC236}">
                  <a16:creationId xmlns:a16="http://schemas.microsoft.com/office/drawing/2014/main" id="{4B352C60-3A85-4D9F-9888-108353D7A9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2" y="2304"/>
              <a:ext cx="13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0.3</a:t>
              </a:r>
              <a:endParaRPr kumimoji="0" lang="ja-JP" altLang="ja-JP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66" name="Rectangle 63">
              <a:extLst>
                <a:ext uri="{FF2B5EF4-FFF2-40B4-BE49-F238E27FC236}">
                  <a16:creationId xmlns:a16="http://schemas.microsoft.com/office/drawing/2014/main" id="{7486F18F-BAB3-48E3-9B18-958FC352BE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2" y="1836"/>
              <a:ext cx="13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0.4</a:t>
              </a:r>
              <a:endParaRPr kumimoji="0" lang="ja-JP" altLang="ja-JP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67" name="Rectangle 64">
              <a:extLst>
                <a:ext uri="{FF2B5EF4-FFF2-40B4-BE49-F238E27FC236}">
                  <a16:creationId xmlns:a16="http://schemas.microsoft.com/office/drawing/2014/main" id="{9C66A538-5D2A-415F-A0D6-E424D30EEF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2" y="1367"/>
              <a:ext cx="13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0.5</a:t>
              </a:r>
              <a:endParaRPr kumimoji="0" lang="ja-JP" altLang="ja-JP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68" name="Rectangle 65">
              <a:extLst>
                <a:ext uri="{FF2B5EF4-FFF2-40B4-BE49-F238E27FC236}">
                  <a16:creationId xmlns:a16="http://schemas.microsoft.com/office/drawing/2014/main" id="{A940B8EC-3555-41E3-BD09-CE994D297C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2" y="892"/>
              <a:ext cx="13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0.6</a:t>
              </a:r>
              <a:endParaRPr kumimoji="0" lang="ja-JP" altLang="ja-JP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69" name="Rectangle 66">
              <a:extLst>
                <a:ext uri="{FF2B5EF4-FFF2-40B4-BE49-F238E27FC236}">
                  <a16:creationId xmlns:a16="http://schemas.microsoft.com/office/drawing/2014/main" id="{361A9089-B45F-45D1-B519-F913A48CA8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1" y="3957"/>
              <a:ext cx="35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sz="16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Group</a:t>
              </a:r>
              <a:endParaRPr kumimoji="0" lang="ja-JP" altLang="ja-JP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70" name="Rectangle 67">
              <a:extLst>
                <a:ext uri="{FF2B5EF4-FFF2-40B4-BE49-F238E27FC236}">
                  <a16:creationId xmlns:a16="http://schemas.microsoft.com/office/drawing/2014/main" id="{D027597C-3006-4785-9ECA-54463731F11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271" y="2022"/>
              <a:ext cx="1265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ja-JP" sz="1600" dirty="0">
                  <a:solidFill>
                    <a:srgbClr val="000000"/>
                  </a:solidFill>
                  <a:cs typeface="Arial" panose="020B0604020202020204" pitchFamily="34" charset="0"/>
                </a:rPr>
                <a:t>Granulation area ratio</a:t>
              </a:r>
              <a:endParaRPr kumimoji="0" lang="ja-JP" altLang="ja-JP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71" name="Rectangle 68">
              <a:extLst>
                <a:ext uri="{FF2B5EF4-FFF2-40B4-BE49-F238E27FC236}">
                  <a16:creationId xmlns:a16="http://schemas.microsoft.com/office/drawing/2014/main" id="{C220E188-1D44-42A2-A902-EDB398AF26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0" y="610"/>
              <a:ext cx="3329" cy="2986"/>
            </a:xfrm>
            <a:prstGeom prst="rect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57255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</Words>
  <Application>Microsoft Office PowerPoint</Application>
  <PresentationFormat>ワイド画面</PresentationFormat>
  <Paragraphs>13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金子 翔太郎</dc:creator>
  <cp:lastModifiedBy>金子 翔太郎</cp:lastModifiedBy>
  <cp:revision>1</cp:revision>
  <dcterms:created xsi:type="dcterms:W3CDTF">2021-12-08T07:18:56Z</dcterms:created>
  <dcterms:modified xsi:type="dcterms:W3CDTF">2021-12-08T07:19:17Z</dcterms:modified>
</cp:coreProperties>
</file>