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BAEC1F-012A-4CBF-A69A-C4B2B94633CE}" v="1" dt="2021-10-20T06:34:16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﨑 壮巳" userId="0a2e5263229136b0" providerId="LiveId" clId="{8EBAEC1F-012A-4CBF-A69A-C4B2B94633CE}"/>
    <pc:docChg chg="delSld modSld">
      <pc:chgData name="大﨑 壮巳" userId="0a2e5263229136b0" providerId="LiveId" clId="{8EBAEC1F-012A-4CBF-A69A-C4B2B94633CE}" dt="2021-10-24T10:12:25.033" v="6" actId="47"/>
      <pc:docMkLst>
        <pc:docMk/>
      </pc:docMkLst>
      <pc:sldChg chg="del">
        <pc:chgData name="大﨑 壮巳" userId="0a2e5263229136b0" providerId="LiveId" clId="{8EBAEC1F-012A-4CBF-A69A-C4B2B94633CE}" dt="2021-10-24T10:12:25.033" v="6" actId="47"/>
        <pc:sldMkLst>
          <pc:docMk/>
          <pc:sldMk cId="3590411455" sldId="256"/>
        </pc:sldMkLst>
      </pc:sldChg>
      <pc:sldChg chg="addSp modSp mod">
        <pc:chgData name="大﨑 壮巳" userId="0a2e5263229136b0" providerId="LiveId" clId="{8EBAEC1F-012A-4CBF-A69A-C4B2B94633CE}" dt="2021-10-20T06:34:51.686" v="5" actId="1076"/>
        <pc:sldMkLst>
          <pc:docMk/>
          <pc:sldMk cId="3942632370" sldId="257"/>
        </pc:sldMkLst>
        <pc:spChg chg="add mod">
          <ac:chgData name="大﨑 壮巳" userId="0a2e5263229136b0" providerId="LiveId" clId="{8EBAEC1F-012A-4CBF-A69A-C4B2B94633CE}" dt="2021-10-20T06:34:51.686" v="5" actId="1076"/>
          <ac:spMkLst>
            <pc:docMk/>
            <pc:sldMk cId="3942632370" sldId="257"/>
            <ac:spMk id="4" creationId="{9A2854D5-95E3-4275-A151-0E3BBA3F8359}"/>
          </ac:spMkLst>
        </pc:spChg>
        <pc:graphicFrameChg chg="add mod">
          <ac:chgData name="大﨑 壮巳" userId="0a2e5263229136b0" providerId="LiveId" clId="{8EBAEC1F-012A-4CBF-A69A-C4B2B94633CE}" dt="2021-10-20T06:34:37.564" v="3" actId="1076"/>
          <ac:graphicFrameMkLst>
            <pc:docMk/>
            <pc:sldMk cId="3942632370" sldId="257"/>
            <ac:graphicFrameMk id="2" creationId="{77CF9FA6-3B47-42BC-BF85-2A2EE181DB93}"/>
          </ac:graphicFrameMkLst>
        </pc:graphicFrameChg>
      </pc:sldChg>
    </pc:docChg>
  </pc:docChgLst>
  <pc:docChgLst>
    <pc:chgData name="大﨑 壮巳" userId="0a2e5263229136b0" providerId="LiveId" clId="{667F8276-35DD-4B63-9DA0-2E0FE728C34E}"/>
    <pc:docChg chg="addSld modSld">
      <pc:chgData name="大﨑 壮巳" userId="0a2e5263229136b0" providerId="LiveId" clId="{667F8276-35DD-4B63-9DA0-2E0FE728C34E}" dt="2021-10-20T05:47:33.264" v="1" actId="680"/>
      <pc:docMkLst>
        <pc:docMk/>
      </pc:docMkLst>
      <pc:sldChg chg="add">
        <pc:chgData name="大﨑 壮巳" userId="0a2e5263229136b0" providerId="LiveId" clId="{667F8276-35DD-4B63-9DA0-2E0FE728C34E}" dt="2021-10-20T05:47:32.819" v="0"/>
        <pc:sldMkLst>
          <pc:docMk/>
          <pc:sldMk cId="3590411455" sldId="256"/>
        </pc:sldMkLst>
      </pc:sldChg>
      <pc:sldChg chg="new">
        <pc:chgData name="大﨑 壮巳" userId="0a2e5263229136b0" providerId="LiveId" clId="{667F8276-35DD-4B63-9DA0-2E0FE728C34E}" dt="2021-10-20T05:47:33.264" v="1" actId="680"/>
        <pc:sldMkLst>
          <pc:docMk/>
          <pc:sldMk cId="3942632370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3F67B2-2049-4E4D-B4F1-FB73F7FC4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9A61AAB-AD26-4FAE-B8FC-ED3C2CE06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47623B-CB9A-43A7-9EB1-7982AE8D2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DFF52E-18FB-4305-B574-C39E414DA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EBE73A-1ED6-4C22-8324-05ECC86E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01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400F0A-2AE6-486D-B0DE-9B9A09F6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8CD2E0-D8B1-4337-A3DD-F5923A5FC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E377F-DDCE-4B23-A771-A9D7BD08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2921F2-4913-4A18-A44C-D64690B89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F0AD9F-1D5B-4B65-AF35-978AF4F55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6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F0DBAD-08C9-4853-A1C0-C874F931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9B8F27-7804-4F97-B7D8-6699FF13A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6C9D4C-59F3-4505-B4FB-6CF44E010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8D2661-2EF2-4006-8EE7-84E32CBC2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E502E3-272C-4C76-A36D-C1CAAFB86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89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F21504-69ED-4659-B64A-28C92E806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2426A2-77F8-4356-86A4-6A4614AE7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61210FE-7C9A-4C15-AF1E-6F1008593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79FBBB-186B-41A8-A6B7-19E11915C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E9DAA3-58B5-4305-95AE-2DC5F8B9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D74E83-4312-44FE-8997-2EDF60159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17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61B369-C5F7-465B-8B1C-9B85DAB4F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EFDE0A-2053-4182-9EEC-81D4B0E2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2E42E5-3867-4E5B-8464-9D46C4435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AB17E04-EE1E-4321-B3FB-B82B3B752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DAE6DFE-95AF-45A9-A631-DBC85D89BA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25B7F5-BB47-43F7-BAA4-0AA52D61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827CB3B-2B4C-4A23-9997-3D9CACC3B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E5643AC-60E0-4C14-830A-EC852925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58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0258D7-9BDA-4265-A006-B395E95F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455154F-78CA-4465-8DB9-C83228EEB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E61750E-9036-4A9B-A8DB-69A265BCB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4A28C4D-5657-4B81-972F-7988B3B0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90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18DC36B-BEF7-4559-A6D0-819228446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47A1AC4-8438-4C52-AB2F-BDF3F686D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1423AA-DE53-4878-B6F4-9B67EF18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86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77ED6B-C19B-4238-81C0-A3FEB90D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E29A68-6898-4963-838D-8D5E592FA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32AAB9D-71B6-4D33-87BE-17BFA0D3A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F1AE7C-D345-4900-BE36-4E18CCCF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C27FCF-C9F5-4348-96F1-84049C645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64395F-EB6F-4FB9-9FCF-362589478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00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CD9AC7-5D0B-4956-A586-C93805397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DABD25B-1B83-4E0B-8489-9D50E39AD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2F3494-2114-4878-BD3D-B48321E7C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997EF5-9437-47B6-B562-3EF972F4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1F9593-4E28-4F04-968F-4EAB789B7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5ED7C2-FEC5-4B87-82C0-6E8DBFEA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24E6B2-F866-44DD-827A-8028BEE3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D01F49-89C4-4873-B701-9B3C541FE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0E4864-417E-40BA-9A24-3E24EE34F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FE4DB1-35D4-4E1D-8843-F4BA52FA0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C0946F-0AD6-45D0-929A-56C35F9A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168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0CE7B45-39F1-4E7C-B3C3-303A9C805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55EE8DB-A0ED-4F04-B0D6-EC81B4C3E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314948-2DD0-4616-91CD-B52773585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586BC4-07B0-4AC6-9CC6-64C3F798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364B8C-1704-42AF-A8BA-39198F67D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53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9E748A-FC81-4E9D-9FB4-B6C94C7E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4DC9FF-E61A-4BAE-909B-9833D0B49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34A3AB-78CE-49E7-BBBB-42EAE7B36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28C32-18A1-49D9-9C99-4C82EC489278}" type="datetimeFigureOut">
              <a:rPr kumimoji="1" lang="ja-JP" altLang="en-US" smtClean="0"/>
              <a:t>2021/10/24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70570A-7836-4DF7-AECC-211393D58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10F5E7-0D9C-4005-938F-91F6549BE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A06BA-82E7-4953-9B0A-FFEE69A2B2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95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 1">
                <a:extLst>
                  <a:ext uri="{FF2B5EF4-FFF2-40B4-BE49-F238E27FC236}">
                    <a16:creationId xmlns:a16="http://schemas.microsoft.com/office/drawing/2014/main" id="{77CF9FA6-3B47-42BC-BF85-2A2EE181DB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7834608"/>
                  </p:ext>
                </p:extLst>
              </p:nvPr>
            </p:nvGraphicFramePr>
            <p:xfrm>
              <a:off x="1923415" y="1284562"/>
              <a:ext cx="8345170" cy="7315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00">
                      <a:extLst>
                        <a:ext uri="{9D8B030D-6E8A-4147-A177-3AD203B41FA5}">
                          <a16:colId xmlns:a16="http://schemas.microsoft.com/office/drawing/2014/main" val="2385353425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3625407546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335252725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3447308870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701932764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466937967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2641988170"/>
                        </a:ext>
                      </a:extLst>
                    </a:gridCol>
                    <a:gridCol w="927735">
                      <a:extLst>
                        <a:ext uri="{9D8B030D-6E8A-4147-A177-3AD203B41FA5}">
                          <a16:colId xmlns:a16="http://schemas.microsoft.com/office/drawing/2014/main" val="2081532093"/>
                        </a:ext>
                      </a:extLst>
                    </a:gridCol>
                    <a:gridCol w="927735">
                      <a:extLst>
                        <a:ext uri="{9D8B030D-6E8A-4147-A177-3AD203B41FA5}">
                          <a16:colId xmlns:a16="http://schemas.microsoft.com/office/drawing/2014/main" val="17228456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5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ja-JP" sz="105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ja-JP" sz="1200" i="1" kern="10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200" i="1" kern="100">
                                  <a:effectLst/>
                                  <a:latin typeface="Cambria Math" panose="02040503050406030204" pitchFamily="18" charset="0"/>
                                  <a:ea typeface="游明朝" panose="02020400000000000000" pitchFamily="18" charset="-128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200" i="1" kern="100">
                                  <a:effectLst/>
                                  <a:latin typeface="Cambria Math" panose="02040503050406030204" pitchFamily="18" charset="0"/>
                                  <a:ea typeface="游明朝" panose="02020400000000000000" pitchFamily="18" charset="-128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kern="100">
                                    <a:effectLst/>
                                    <a:latin typeface="Cambria Math" panose="02040503050406030204" pitchFamily="18" charset="0"/>
                                    <a:ea typeface="游明朝" panose="02020400000000000000" pitchFamily="18" charset="-128"/>
                                    <a:cs typeface="Arial" panose="020B0604020202020204" pitchFamily="34" charset="0"/>
                                  </a:rPr>
                                  <m:t>𝑆</m:t>
                                </m:r>
                              </m:oMath>
                            </m:oMathPara>
                          </a14:m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ja-JP" sz="1200" i="1" kern="10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𝑆𝐴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ja-JP" sz="1200" i="1" kern="10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𝑊𝐴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ja-JP" sz="1200" i="1" kern="10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𝑊𝑆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ja-JP" sz="1200" i="1" kern="10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200" i="1" kern="100">
                                        <a:effectLst/>
                                        <a:latin typeface="Cambria Math" panose="02040503050406030204" pitchFamily="18" charset="0"/>
                                        <a:ea typeface="游明朝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𝐿𝑆𝐴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8349907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Scenario 1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1500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30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2243401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Scenario 2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1500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30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45052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Scenario 3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1500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30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610374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 1">
                <a:extLst>
                  <a:ext uri="{FF2B5EF4-FFF2-40B4-BE49-F238E27FC236}">
                    <a16:creationId xmlns:a16="http://schemas.microsoft.com/office/drawing/2014/main" id="{77CF9FA6-3B47-42BC-BF85-2A2EE181DB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7834608"/>
                  </p:ext>
                </p:extLst>
              </p:nvPr>
            </p:nvGraphicFramePr>
            <p:xfrm>
              <a:off x="1923415" y="1284562"/>
              <a:ext cx="8345170" cy="7315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00">
                      <a:extLst>
                        <a:ext uri="{9D8B030D-6E8A-4147-A177-3AD203B41FA5}">
                          <a16:colId xmlns:a16="http://schemas.microsoft.com/office/drawing/2014/main" val="2385353425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3625407546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335252725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3447308870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701932764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466937967"/>
                        </a:ext>
                      </a:extLst>
                    </a:gridCol>
                    <a:gridCol w="927100">
                      <a:extLst>
                        <a:ext uri="{9D8B030D-6E8A-4147-A177-3AD203B41FA5}">
                          <a16:colId xmlns:a16="http://schemas.microsoft.com/office/drawing/2014/main" val="2641988170"/>
                        </a:ext>
                      </a:extLst>
                    </a:gridCol>
                    <a:gridCol w="927735">
                      <a:extLst>
                        <a:ext uri="{9D8B030D-6E8A-4147-A177-3AD203B41FA5}">
                          <a16:colId xmlns:a16="http://schemas.microsoft.com/office/drawing/2014/main" val="2081532093"/>
                        </a:ext>
                      </a:extLst>
                    </a:gridCol>
                    <a:gridCol w="927735">
                      <a:extLst>
                        <a:ext uri="{9D8B030D-6E8A-4147-A177-3AD203B41FA5}">
                          <a16:colId xmlns:a16="http://schemas.microsoft.com/office/drawing/2014/main" val="172284562"/>
                        </a:ext>
                      </a:extLst>
                    </a:gridCol>
                  </a:tblGrid>
                  <a:tr h="182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5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ja-JP" sz="105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30000" r="-701974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8693" t="-30000" r="-597386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658" t="-30000" r="-501316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658" t="-30000" r="-401316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658" t="-30000" r="-301316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658" t="-30000" r="-201316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6078" t="-30000" r="-100000" b="-3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1316" t="-30000" r="-658" b="-34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3499074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Scenario 1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1500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30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22434015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Scenario 2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1500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30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Arial" panose="020B0604020202020204" pitchFamily="34" charset="0"/>
                            </a:rPr>
                            <a:t>－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4505204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Scenario 3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1500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20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30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50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kern="100" dirty="0">
                              <a:effectLst/>
                              <a:latin typeface="Arial" panose="020B0604020202020204" pitchFamily="34" charset="0"/>
                              <a:ea typeface="游明朝" panose="02020400000000000000" pitchFamily="18" charset="-128"/>
                              <a:cs typeface="Times New Roman" panose="02020603050405020304" pitchFamily="18" charset="0"/>
                            </a:rPr>
                            <a:t>15</a:t>
                          </a:r>
                          <a:endParaRPr lang="ja-JP" sz="1200" kern="100" dirty="0">
                            <a:effectLst/>
                            <a:latin typeface="游明朝" panose="02020400000000000000" pitchFamily="18" charset="-128"/>
                            <a:ea typeface="游明朝" panose="02020400000000000000" pitchFamily="18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610374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2854D5-95E3-4275-A151-0E3BBA3F8359}"/>
              </a:ext>
            </a:extLst>
          </p:cNvPr>
          <p:cNvSpPr txBox="1"/>
          <p:nvPr/>
        </p:nvSpPr>
        <p:spPr>
          <a:xfrm>
            <a:off x="1838036" y="722939"/>
            <a:ext cx="60960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8920" indent="-248920" algn="l">
              <a:lnSpc>
                <a:spcPct val="115000"/>
              </a:lnSpc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Parameters used in model evaluation</a:t>
            </a:r>
            <a:endParaRPr lang="ja-JP" altLang="ja-JP" sz="1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632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</Words>
  <Application>Microsoft Office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游明朝</vt:lpstr>
      <vt:lpstr>Arial</vt:lpstr>
      <vt:lpstr>Cambria Math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大﨑 壮巳</dc:creator>
  <cp:lastModifiedBy>大﨑 壮巳</cp:lastModifiedBy>
  <cp:revision>1</cp:revision>
  <dcterms:created xsi:type="dcterms:W3CDTF">2021-10-20T05:47:30Z</dcterms:created>
  <dcterms:modified xsi:type="dcterms:W3CDTF">2021-10-24T10:12:27Z</dcterms:modified>
</cp:coreProperties>
</file>