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370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00" userDrawn="1">
          <p15:clr>
            <a:srgbClr val="A4A3A4"/>
          </p15:clr>
        </p15:guide>
        <p15:guide id="2" pos="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300"/>
    <a:srgbClr val="C09100"/>
    <a:srgbClr val="2973B9"/>
    <a:srgbClr val="C89A00"/>
    <a:srgbClr val="F14900"/>
    <a:srgbClr val="E14403"/>
    <a:srgbClr val="2B81C2"/>
    <a:srgbClr val="F9DD00"/>
    <a:srgbClr val="FA5A06"/>
    <a:srgbClr val="43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6"/>
    <p:restoredTop sz="88689"/>
  </p:normalViewPr>
  <p:slideViewPr>
    <p:cSldViewPr snapToGrid="0" snapToObjects="1" showGuides="1">
      <p:cViewPr varScale="1">
        <p:scale>
          <a:sx n="61" d="100"/>
          <a:sy n="61" d="100"/>
        </p:scale>
        <p:origin x="2968" y="200"/>
      </p:cViewPr>
      <p:guideLst>
        <p:guide orient="horz" pos="5400"/>
        <p:guide pos="744"/>
      </p:guideLst>
    </p:cSldViewPr>
  </p:slid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69FB2-9E77-AE40-9402-CD320D8F420A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3D5EE-7DDF-084A-A8E6-F948496FB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45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53D5EE-7DDF-084A-A8E6-F948496FBD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19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0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7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5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3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45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7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1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4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86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21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4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2D40D-6BD3-C945-947A-7A9161E2C661}" type="datetimeFigureOut">
              <a:rPr lang="en-US" smtClean="0"/>
              <a:t>12/3/20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8B623-3C3F-C345-8EE9-785364D7C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3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89762E-A46D-D64C-88D4-C75A3A3C5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028036"/>
              </p:ext>
            </p:extLst>
          </p:nvPr>
        </p:nvGraphicFramePr>
        <p:xfrm>
          <a:off x="1187385" y="793069"/>
          <a:ext cx="4615241" cy="1281750"/>
        </p:xfrm>
        <a:graphic>
          <a:graphicData uri="http://schemas.openxmlformats.org/drawingml/2006/table">
            <a:tbl>
              <a:tblPr firstRow="1" firstCol="1">
                <a:tableStyleId>{9D7B26C5-4107-4FEC-AEDC-1716B250A1EF}</a:tableStyleId>
              </a:tblPr>
              <a:tblGrid>
                <a:gridCol w="1767266">
                  <a:extLst>
                    <a:ext uri="{9D8B030D-6E8A-4147-A177-3AD203B41FA5}">
                      <a16:colId xmlns:a16="http://schemas.microsoft.com/office/drawing/2014/main" val="3037467691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3514751903"/>
                    </a:ext>
                  </a:extLst>
                </a:gridCol>
                <a:gridCol w="1108075">
                  <a:extLst>
                    <a:ext uri="{9D8B030D-6E8A-4147-A177-3AD203B41FA5}">
                      <a16:colId xmlns:a16="http://schemas.microsoft.com/office/drawing/2014/main" val="192516438"/>
                    </a:ext>
                  </a:extLst>
                </a:gridCol>
              </a:tblGrid>
              <a:tr h="2889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 Name</a:t>
                      </a:r>
                    </a:p>
                  </a:txBody>
                  <a:tcPr marL="7333" marR="7333" marT="73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Sequence (5`-3`)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33" marR="7333" marT="73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33" marR="7333" marT="7333" marB="0" anchor="ctr"/>
                </a:tc>
                <a:extLst>
                  <a:ext uri="{0D108BD9-81ED-4DB2-BD59-A6C34878D82A}">
                    <a16:rowId xmlns:a16="http://schemas.microsoft.com/office/drawing/2014/main" val="413960265"/>
                  </a:ext>
                </a:extLst>
              </a:tr>
              <a:tr h="2889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msh4_SALK_136296_F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CGGCTTCACTGCATCTATCTC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F+R for WT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9579938"/>
                  </a:ext>
                </a:extLst>
              </a:tr>
              <a:tr h="175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msh4_SALK_136296_R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TGGAATGGATCAATGAGTTCC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LBb1.3+R for mutant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3471340"/>
                  </a:ext>
                </a:extLst>
              </a:tr>
              <a:tr h="175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mus81_SALK_107515_F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GACAGTTGAAGGTCGGGAAG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F+R for WT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3493314"/>
                  </a:ext>
                </a:extLst>
              </a:tr>
              <a:tr h="175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mus81_SALK_107515_R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AATTTTCCACAAACCCTTTGG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LBb1.3+R for mutant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8008716"/>
                  </a:ext>
                </a:extLst>
              </a:tr>
              <a:tr h="175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LBb1.3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33" marR="7333" marT="733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ATTTTGCCGATTTCGGAAC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3879957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772C2D4-CD69-B94D-B82B-9AEA04A22658}"/>
              </a:ext>
            </a:extLst>
          </p:cNvPr>
          <p:cNvSpPr/>
          <p:nvPr/>
        </p:nvSpPr>
        <p:spPr>
          <a:xfrm>
            <a:off x="5317994" y="123153"/>
            <a:ext cx="15824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91F2EE-A0F9-0F48-A52E-4835A2AC7B61}"/>
              </a:ext>
            </a:extLst>
          </p:cNvPr>
          <p:cNvSpPr/>
          <p:nvPr/>
        </p:nvSpPr>
        <p:spPr>
          <a:xfrm>
            <a:off x="1718487" y="458111"/>
            <a:ext cx="58878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3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Genotyping primers used in this study.</a:t>
            </a:r>
          </a:p>
        </p:txBody>
      </p:sp>
    </p:spTree>
    <p:extLst>
      <p:ext uri="{BB962C8B-B14F-4D97-AF65-F5344CB8AC3E}">
        <p14:creationId xmlns:p14="http://schemas.microsoft.com/office/powerpoint/2010/main" val="2110868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257866</TotalTime>
  <Words>77</Words>
  <Application>Microsoft Macintosh PowerPoint</Application>
  <PresentationFormat>A4 Paper (210x297 mm)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Huang Jeff</dc:creator>
  <cp:lastModifiedBy>Huang Jeff</cp:lastModifiedBy>
  <cp:revision>208</cp:revision>
  <cp:lastPrinted>2020-11-24T21:15:37Z</cp:lastPrinted>
  <dcterms:created xsi:type="dcterms:W3CDTF">2018-06-06T18:52:07Z</dcterms:created>
  <dcterms:modified xsi:type="dcterms:W3CDTF">2020-12-03T19:39:41Z</dcterms:modified>
</cp:coreProperties>
</file>