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343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400" userDrawn="1">
          <p15:clr>
            <a:srgbClr val="A4A3A4"/>
          </p15:clr>
        </p15:guide>
        <p15:guide id="2" pos="7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300"/>
    <a:srgbClr val="C09100"/>
    <a:srgbClr val="2973B9"/>
    <a:srgbClr val="C89A00"/>
    <a:srgbClr val="F14900"/>
    <a:srgbClr val="E14403"/>
    <a:srgbClr val="2B81C2"/>
    <a:srgbClr val="F9DD00"/>
    <a:srgbClr val="FA5A06"/>
    <a:srgbClr val="43C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02"/>
    <p:restoredTop sz="88689"/>
  </p:normalViewPr>
  <p:slideViewPr>
    <p:cSldViewPr snapToGrid="0" snapToObjects="1" showGuides="1">
      <p:cViewPr>
        <p:scale>
          <a:sx n="105" d="100"/>
          <a:sy n="105" d="100"/>
        </p:scale>
        <p:origin x="800" y="-360"/>
      </p:cViewPr>
      <p:guideLst>
        <p:guide orient="horz" pos="5400"/>
        <p:guide pos="744"/>
      </p:guideLst>
    </p:cSldViewPr>
  </p:slid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69FB2-9E77-AE40-9402-CD320D8F420A}" type="datetimeFigureOut">
              <a:rPr lang="en-US" smtClean="0"/>
              <a:t>12/3/20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53D5EE-7DDF-084A-A8E6-F948496FB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45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53D5EE-7DDF-084A-A8E6-F948496FBD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331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03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70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5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73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45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70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1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44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86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21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4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37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91F7417-A5AC-4C44-A4CD-650B169911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966290"/>
              </p:ext>
            </p:extLst>
          </p:nvPr>
        </p:nvGraphicFramePr>
        <p:xfrm>
          <a:off x="36474" y="1246033"/>
          <a:ext cx="6814279" cy="4407408"/>
        </p:xfrm>
        <a:graphic>
          <a:graphicData uri="http://schemas.openxmlformats.org/drawingml/2006/table">
            <a:tbl>
              <a:tblPr firstRow="1" firstCol="1">
                <a:tableStyleId>{9D7B26C5-4107-4FEC-AEDC-1716B250A1EF}</a:tableStyleId>
              </a:tblPr>
              <a:tblGrid>
                <a:gridCol w="554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6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64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03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56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56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21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60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836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033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3951985300"/>
                    </a:ext>
                  </a:extLst>
                </a:gridCol>
                <a:gridCol w="461962">
                  <a:extLst>
                    <a:ext uri="{9D8B030D-6E8A-4147-A177-3AD203B41FA5}">
                      <a16:colId xmlns:a16="http://schemas.microsoft.com/office/drawing/2014/main" val="185148206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sk-SK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sk-SK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WT</a:t>
                      </a:r>
                    </a:p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</a:t>
                      </a:r>
                    </a:p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mus81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mus81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WT rep1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WT rep2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mus81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mus81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rep4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WT</a:t>
                      </a:r>
                    </a:p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leaf rep1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WT</a:t>
                      </a:r>
                    </a:p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leaf rep2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WT</a:t>
                      </a:r>
                    </a:p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 rtl="0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3532963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WT rep2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mus81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mus81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WT rep1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WT rep2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</a:t>
                      </a:r>
                      <a:r>
                        <a:rPr lang="en-US" sz="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mus81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WT leaf rep1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Georgia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8926931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D5A1BB2-4A85-9F48-8330-73D7FE74FADA}"/>
              </a:ext>
            </a:extLst>
          </p:cNvPr>
          <p:cNvSpPr/>
          <p:nvPr/>
        </p:nvSpPr>
        <p:spPr>
          <a:xfrm>
            <a:off x="740131" y="845923"/>
            <a:ext cx="54069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2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Pearson's product moment correlation coefficients (r) between pairs of samples used in this study.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3C2811-8FA7-1147-8C0D-81DDBE448717}"/>
              </a:ext>
            </a:extLst>
          </p:cNvPr>
          <p:cNvSpPr/>
          <p:nvPr/>
        </p:nvSpPr>
        <p:spPr>
          <a:xfrm>
            <a:off x="5317995" y="123153"/>
            <a:ext cx="158248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2</a:t>
            </a:r>
          </a:p>
        </p:txBody>
      </p:sp>
    </p:spTree>
    <p:extLst>
      <p:ext uri="{BB962C8B-B14F-4D97-AF65-F5344CB8AC3E}">
        <p14:creationId xmlns:p14="http://schemas.microsoft.com/office/powerpoint/2010/main" val="2100058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257866</TotalTime>
  <Words>194</Words>
  <Application>Microsoft Macintosh PowerPoint</Application>
  <PresentationFormat>A4 Paper (210x297 mm)</PresentationFormat>
  <Paragraphs>125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Huang Jeff</dc:creator>
  <cp:lastModifiedBy>Huang Jeff</cp:lastModifiedBy>
  <cp:revision>208</cp:revision>
  <cp:lastPrinted>2020-11-24T21:15:37Z</cp:lastPrinted>
  <dcterms:created xsi:type="dcterms:W3CDTF">2018-06-06T18:52:07Z</dcterms:created>
  <dcterms:modified xsi:type="dcterms:W3CDTF">2020-12-03T19:02:30Z</dcterms:modified>
</cp:coreProperties>
</file>