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342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00" userDrawn="1">
          <p15:clr>
            <a:srgbClr val="A4A3A4"/>
          </p15:clr>
        </p15:guide>
        <p15:guide id="2" pos="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300"/>
    <a:srgbClr val="C09100"/>
    <a:srgbClr val="2973B9"/>
    <a:srgbClr val="C89A00"/>
    <a:srgbClr val="F14900"/>
    <a:srgbClr val="E14403"/>
    <a:srgbClr val="2B81C2"/>
    <a:srgbClr val="F9DD00"/>
    <a:srgbClr val="FA5A06"/>
    <a:srgbClr val="43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11"/>
    <p:restoredTop sz="88689"/>
  </p:normalViewPr>
  <p:slideViewPr>
    <p:cSldViewPr snapToGrid="0" snapToObjects="1" showGuides="1">
      <p:cViewPr varScale="1">
        <p:scale>
          <a:sx n="61" d="100"/>
          <a:sy n="61" d="100"/>
        </p:scale>
        <p:origin x="2952" y="200"/>
      </p:cViewPr>
      <p:guideLst>
        <p:guide orient="horz" pos="5400"/>
        <p:guide pos="744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69FB2-9E77-AE40-9402-CD320D8F420A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3D5EE-7DDF-084A-A8E6-F948496FB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4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cap="none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3D5EE-7DDF-084A-A8E6-F948496FBD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0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7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5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45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7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1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4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8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2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4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62A408-CAF5-3448-BBEB-8C55A0348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834800"/>
              </p:ext>
            </p:extLst>
          </p:nvPr>
        </p:nvGraphicFramePr>
        <p:xfrm>
          <a:off x="766601" y="856897"/>
          <a:ext cx="5559222" cy="4849952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080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1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3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0529">
                  <a:extLst>
                    <a:ext uri="{9D8B030D-6E8A-4147-A177-3AD203B41FA5}">
                      <a16:colId xmlns:a16="http://schemas.microsoft.com/office/drawing/2014/main" val="2540416509"/>
                    </a:ext>
                  </a:extLst>
                </a:gridCol>
              </a:tblGrid>
              <a:tr h="400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read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Mapped left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Mapped right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Mapping rate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SRA</a:t>
                      </a:r>
                      <a:r>
                        <a:rPr lang="zh-CN" alt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ID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 rep1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31,896,424*2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30,727,784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28,673,683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93.4%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SRR13091545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WT rep2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35,588,822*2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34,296,934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31,473,330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92.4%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SRR13091544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20,654,140*2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19,861,094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18,172,603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92.1%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SRR13091541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21,676,942*2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20,876,015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18,855,455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91.7%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SRR13091540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29,181,110*2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28,105,363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25,846,759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92.5%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SRR13091539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27,907,819*2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26,847,178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24,651,975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92.3%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SRR13091538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WT rep1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30,488,386*2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29,385,436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26,811,865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92.2%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SRR13091537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WT rep2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28,848,787*2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27,815,880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25,654,424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92.7%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SRR13091536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rep1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38,346,119*2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36,935,259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33,881,763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92.4%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SRR13091535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26,091,147*2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25,132,748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23,211,434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92.7%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SRR13091534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rep2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25,437,225*2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24,491,354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22,597,467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92.6%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宋体" charset="-122"/>
                        <a:cs typeface="Arial" panose="020B0604020202020204" pitchFamily="34" charset="0"/>
                      </a:endParaRP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SRR13091543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n-US" sz="1000" b="1" i="1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mus81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 rep4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29,068,783*2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27,589,126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26,462,933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96.4%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SRR13091542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3205289204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20 WT leaf rep1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35,586,241*2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33,087,044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30,093,260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88.8%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SRR8352560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2047034087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20 WT leaf rep2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27,799,322*2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25,749,307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23,482,777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88.6%</a:t>
                      </a:r>
                    </a:p>
                  </a:txBody>
                  <a:tcPr marL="59258" marR="59258" marT="29629" marB="29629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宋体" charset="-122"/>
                          <a:cs typeface="Arial" panose="020B0604020202020204" pitchFamily="34" charset="0"/>
                        </a:rPr>
                        <a:t>SRR8352561</a:t>
                      </a:r>
                    </a:p>
                  </a:txBody>
                  <a:tcPr marL="59258" marR="59258" marT="29629" marB="29629" anchor="ctr"/>
                </a:tc>
                <a:extLst>
                  <a:ext uri="{0D108BD9-81ED-4DB2-BD59-A6C34878D82A}">
                    <a16:rowId xmlns:a16="http://schemas.microsoft.com/office/drawing/2014/main" val="250163876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5F345BD-6D2D-E849-81FE-A91BF30DD048}"/>
              </a:ext>
            </a:extLst>
          </p:cNvPr>
          <p:cNvSpPr/>
          <p:nvPr/>
        </p:nvSpPr>
        <p:spPr>
          <a:xfrm>
            <a:off x="5279096" y="123153"/>
            <a:ext cx="16177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2249B2-666F-E149-B348-F3D846763147}"/>
              </a:ext>
            </a:extLst>
          </p:cNvPr>
          <p:cNvSpPr/>
          <p:nvPr/>
        </p:nvSpPr>
        <p:spPr>
          <a:xfrm>
            <a:off x="991421" y="490241"/>
            <a:ext cx="58878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 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Characteristics of the 14 RNA-Seq datasets used in the study.</a:t>
            </a:r>
          </a:p>
        </p:txBody>
      </p:sp>
    </p:spTree>
    <p:extLst>
      <p:ext uri="{BB962C8B-B14F-4D97-AF65-F5344CB8AC3E}">
        <p14:creationId xmlns:p14="http://schemas.microsoft.com/office/powerpoint/2010/main" val="2084300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257867</TotalTime>
  <Words>157</Words>
  <Application>Microsoft Macintosh PowerPoint</Application>
  <PresentationFormat>A4 Paper (210x297 mm)</PresentationFormat>
  <Paragraphs>93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Apple Braille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 Jeff</dc:creator>
  <cp:lastModifiedBy>Huang Jeff</cp:lastModifiedBy>
  <cp:revision>208</cp:revision>
  <cp:lastPrinted>2020-11-24T21:15:37Z</cp:lastPrinted>
  <dcterms:created xsi:type="dcterms:W3CDTF">2018-06-06T18:52:07Z</dcterms:created>
  <dcterms:modified xsi:type="dcterms:W3CDTF">2020-12-03T19:00:12Z</dcterms:modified>
</cp:coreProperties>
</file>