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kdörtgen 46"/>
          <p:cNvSpPr/>
          <p:nvPr/>
        </p:nvSpPr>
        <p:spPr>
          <a:xfrm>
            <a:off x="168922" y="4569745"/>
            <a:ext cx="88675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5-HT induces cell proliferation of TNBC cells through 5-HT7 receptor signaling. Also, genetic and pharmacological inhibition of 5-HT7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RNAi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siRNA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metergoline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HTR7 antagonist, respectively inhibits   FOXM1 oncogenic transcription factor and suppresses TNBC cell proliferation.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1329328" y="212611"/>
            <a:ext cx="5898731" cy="4295125"/>
            <a:chOff x="1329328" y="212611"/>
            <a:chExt cx="5898731" cy="4295125"/>
          </a:xfrm>
        </p:grpSpPr>
        <p:sp>
          <p:nvSpPr>
            <p:cNvPr id="4" name="Rounded Rectangle 13"/>
            <p:cNvSpPr/>
            <p:nvPr/>
          </p:nvSpPr>
          <p:spPr bwMode="auto">
            <a:xfrm>
              <a:off x="1329328" y="4042599"/>
              <a:ext cx="5898731" cy="465137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tr-T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Cell </a:t>
              </a:r>
              <a:r>
                <a:rPr lang="en-US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proliferation</a:t>
              </a:r>
              <a:endPara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Aşağı Ok 6"/>
            <p:cNvSpPr/>
            <p:nvPr/>
          </p:nvSpPr>
          <p:spPr>
            <a:xfrm>
              <a:off x="2086468" y="2166591"/>
              <a:ext cx="347812" cy="65312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1377123" y="2884260"/>
              <a:ext cx="17127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FOXM1</a:t>
              </a:r>
              <a:endPara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Dikdörtgen 9"/>
            <p:cNvSpPr/>
            <p:nvPr/>
          </p:nvSpPr>
          <p:spPr>
            <a:xfrm>
              <a:off x="3388120" y="1324769"/>
              <a:ext cx="1800200" cy="80565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Times New Roman"/>
                  <a:ea typeface="Times New Roman"/>
                </a:rPr>
                <a:t>Serotonin 5-HT7 receptor </a:t>
              </a:r>
              <a:endParaRPr lang="tr-TR" dirty="0"/>
            </a:p>
          </p:txBody>
        </p:sp>
        <p:sp>
          <p:nvSpPr>
            <p:cNvPr id="12" name="Metin kutusu 11"/>
            <p:cNvSpPr txBox="1"/>
            <p:nvPr/>
          </p:nvSpPr>
          <p:spPr>
            <a:xfrm>
              <a:off x="3514278" y="212611"/>
              <a:ext cx="1674042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5-HT7-siRN</a:t>
              </a:r>
              <a:r>
                <a:rPr lang="tr-TR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Grup 13"/>
            <p:cNvGrpSpPr/>
            <p:nvPr/>
          </p:nvGrpSpPr>
          <p:grpSpPr>
            <a:xfrm>
              <a:off x="4051034" y="636628"/>
              <a:ext cx="474373" cy="504056"/>
              <a:chOff x="5611748" y="3561951"/>
              <a:chExt cx="253642" cy="659137"/>
            </a:xfrm>
          </p:grpSpPr>
          <p:cxnSp>
            <p:nvCxnSpPr>
              <p:cNvPr id="15" name="Düz Bağlayıcı 14"/>
              <p:cNvCxnSpPr/>
              <p:nvPr/>
            </p:nvCxnSpPr>
            <p:spPr>
              <a:xfrm>
                <a:off x="5611748" y="4221088"/>
                <a:ext cx="25364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Düz Bağlayıcı 15"/>
              <p:cNvCxnSpPr/>
              <p:nvPr/>
            </p:nvCxnSpPr>
            <p:spPr>
              <a:xfrm>
                <a:off x="5738569" y="3561951"/>
                <a:ext cx="0" cy="65913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up 16"/>
            <p:cNvGrpSpPr/>
            <p:nvPr/>
          </p:nvGrpSpPr>
          <p:grpSpPr>
            <a:xfrm>
              <a:off x="4029731" y="2220804"/>
              <a:ext cx="474373" cy="504056"/>
              <a:chOff x="5611748" y="3561951"/>
              <a:chExt cx="253642" cy="659137"/>
            </a:xfrm>
          </p:grpSpPr>
          <p:cxnSp>
            <p:nvCxnSpPr>
              <p:cNvPr id="18" name="Düz Bağlayıcı 17"/>
              <p:cNvCxnSpPr/>
              <p:nvPr/>
            </p:nvCxnSpPr>
            <p:spPr>
              <a:xfrm>
                <a:off x="5611748" y="4221088"/>
                <a:ext cx="25364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Düz Bağlayıcı 18"/>
              <p:cNvCxnSpPr/>
              <p:nvPr/>
            </p:nvCxnSpPr>
            <p:spPr>
              <a:xfrm>
                <a:off x="5738569" y="3561951"/>
                <a:ext cx="0" cy="65913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Aşağı Ok 23"/>
            <p:cNvSpPr/>
            <p:nvPr/>
          </p:nvSpPr>
          <p:spPr>
            <a:xfrm>
              <a:off x="2072408" y="3321590"/>
              <a:ext cx="361872" cy="58068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grpSp>
          <p:nvGrpSpPr>
            <p:cNvPr id="25" name="Grup 24"/>
            <p:cNvGrpSpPr/>
            <p:nvPr/>
          </p:nvGrpSpPr>
          <p:grpSpPr>
            <a:xfrm>
              <a:off x="4051034" y="3320302"/>
              <a:ext cx="474373" cy="504056"/>
              <a:chOff x="5611748" y="3561951"/>
              <a:chExt cx="253642" cy="659137"/>
            </a:xfrm>
          </p:grpSpPr>
          <p:cxnSp>
            <p:nvCxnSpPr>
              <p:cNvPr id="26" name="Düz Bağlayıcı 25"/>
              <p:cNvCxnSpPr/>
              <p:nvPr/>
            </p:nvCxnSpPr>
            <p:spPr>
              <a:xfrm>
                <a:off x="5611748" y="4221088"/>
                <a:ext cx="25364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Düz Bağlayıcı 26"/>
              <p:cNvCxnSpPr/>
              <p:nvPr/>
            </p:nvCxnSpPr>
            <p:spPr>
              <a:xfrm>
                <a:off x="5738569" y="3561951"/>
                <a:ext cx="0" cy="65913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Dikdörtgen 27"/>
            <p:cNvSpPr/>
            <p:nvPr/>
          </p:nvSpPr>
          <p:spPr>
            <a:xfrm>
              <a:off x="1377123" y="1324769"/>
              <a:ext cx="1800200" cy="79208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Times New Roman"/>
                  <a:ea typeface="Times New Roman"/>
                </a:rPr>
                <a:t>Serotonin 5-HT7 receptor </a:t>
              </a:r>
              <a:endParaRPr lang="tr-TR" dirty="0"/>
            </a:p>
          </p:txBody>
        </p:sp>
        <p:sp>
          <p:nvSpPr>
            <p:cNvPr id="29" name="Dikdörtgen 28"/>
            <p:cNvSpPr/>
            <p:nvPr/>
          </p:nvSpPr>
          <p:spPr>
            <a:xfrm>
              <a:off x="5427859" y="1324769"/>
              <a:ext cx="1800200" cy="80565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Times New Roman"/>
                  <a:ea typeface="Times New Roman"/>
                </a:rPr>
                <a:t>Serotonin 5-HT7 receptor </a:t>
              </a:r>
              <a:endParaRPr lang="tr-TR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5513022" y="212611"/>
              <a:ext cx="148668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etergoline</a:t>
              </a:r>
              <a:endParaRPr lang="tr-T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Dikdörtgen 30"/>
            <p:cNvSpPr/>
            <p:nvPr/>
          </p:nvSpPr>
          <p:spPr>
            <a:xfrm>
              <a:off x="1361959" y="217775"/>
              <a:ext cx="1934321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Serotonin </a:t>
              </a:r>
              <a:r>
                <a:rPr lang="tr-TR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(</a:t>
              </a:r>
              <a:r>
                <a:rPr lang="en-US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5-HT</a:t>
              </a:r>
              <a:r>
                <a:rPr lang="en-US" b="1" dirty="0">
                  <a:solidFill>
                    <a:srgbClr val="FF0000"/>
                  </a:solidFill>
                  <a:latin typeface="Times New Roman"/>
                  <a:ea typeface="Times New Roman"/>
                </a:rPr>
                <a:t>) </a:t>
              </a:r>
              <a:endParaRPr lang="tr-TR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Aşağı Ok 31"/>
            <p:cNvSpPr/>
            <p:nvPr/>
          </p:nvSpPr>
          <p:spPr>
            <a:xfrm>
              <a:off x="2078499" y="646964"/>
              <a:ext cx="347812" cy="58976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grpSp>
          <p:nvGrpSpPr>
            <p:cNvPr id="33" name="Grup 32"/>
            <p:cNvGrpSpPr/>
            <p:nvPr/>
          </p:nvGrpSpPr>
          <p:grpSpPr>
            <a:xfrm>
              <a:off x="5886677" y="646963"/>
              <a:ext cx="474373" cy="504056"/>
              <a:chOff x="5611748" y="3561951"/>
              <a:chExt cx="253642" cy="659137"/>
            </a:xfrm>
          </p:grpSpPr>
          <p:cxnSp>
            <p:nvCxnSpPr>
              <p:cNvPr id="34" name="Düz Bağlayıcı 33"/>
              <p:cNvCxnSpPr/>
              <p:nvPr/>
            </p:nvCxnSpPr>
            <p:spPr>
              <a:xfrm>
                <a:off x="5611748" y="4221088"/>
                <a:ext cx="25364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>
              <a:xfrm>
                <a:off x="5738569" y="3561951"/>
                <a:ext cx="0" cy="65913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 35"/>
            <p:cNvGrpSpPr/>
            <p:nvPr/>
          </p:nvGrpSpPr>
          <p:grpSpPr>
            <a:xfrm>
              <a:off x="5886677" y="2219021"/>
              <a:ext cx="474373" cy="504056"/>
              <a:chOff x="5611748" y="3561951"/>
              <a:chExt cx="253642" cy="659137"/>
            </a:xfrm>
          </p:grpSpPr>
          <p:cxnSp>
            <p:nvCxnSpPr>
              <p:cNvPr id="37" name="Düz Bağlayıcı 36"/>
              <p:cNvCxnSpPr/>
              <p:nvPr/>
            </p:nvCxnSpPr>
            <p:spPr>
              <a:xfrm>
                <a:off x="5611748" y="4221088"/>
                <a:ext cx="25364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Düz Bağlayıcı 37"/>
              <p:cNvCxnSpPr/>
              <p:nvPr/>
            </p:nvCxnSpPr>
            <p:spPr>
              <a:xfrm>
                <a:off x="5738569" y="3561951"/>
                <a:ext cx="0" cy="65913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Metin kutusu 42"/>
            <p:cNvSpPr txBox="1"/>
            <p:nvPr/>
          </p:nvSpPr>
          <p:spPr>
            <a:xfrm>
              <a:off x="3431870" y="2884260"/>
              <a:ext cx="17127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FOXM1</a:t>
              </a:r>
              <a:endPara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Metin kutusu 43"/>
            <p:cNvSpPr txBox="1"/>
            <p:nvPr/>
          </p:nvSpPr>
          <p:spPr>
            <a:xfrm>
              <a:off x="5391271" y="2884260"/>
              <a:ext cx="1836787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FOXM1</a:t>
              </a:r>
              <a:endPara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" name="Grup 47"/>
            <p:cNvGrpSpPr/>
            <p:nvPr/>
          </p:nvGrpSpPr>
          <p:grpSpPr>
            <a:xfrm>
              <a:off x="5886677" y="3321590"/>
              <a:ext cx="474373" cy="504056"/>
              <a:chOff x="5611748" y="3561951"/>
              <a:chExt cx="253642" cy="659137"/>
            </a:xfrm>
          </p:grpSpPr>
          <p:cxnSp>
            <p:nvCxnSpPr>
              <p:cNvPr id="49" name="Düz Bağlayıcı 48"/>
              <p:cNvCxnSpPr/>
              <p:nvPr/>
            </p:nvCxnSpPr>
            <p:spPr>
              <a:xfrm>
                <a:off x="5611748" y="4221088"/>
                <a:ext cx="25364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>
              <a:xfrm>
                <a:off x="5738569" y="3561951"/>
                <a:ext cx="0" cy="65913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45578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63</Words>
  <Application>Microsoft Office PowerPoint</Application>
  <PresentationFormat>Ekran Gösterisi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zuhal</dc:creator>
  <cp:lastModifiedBy>zuhal</cp:lastModifiedBy>
  <cp:revision>9</cp:revision>
  <dcterms:created xsi:type="dcterms:W3CDTF">2021-07-17T17:52:19Z</dcterms:created>
  <dcterms:modified xsi:type="dcterms:W3CDTF">2022-03-14T21:36:03Z</dcterms:modified>
</cp:coreProperties>
</file>