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23.12.2021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23.12.2021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23.12.2021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23.12.2021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23.12.2021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23.12.2021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23.12.2021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 bwMode="auto">
          <a:xfrm>
            <a:off x="1329328" y="4042599"/>
            <a:ext cx="5898731" cy="465137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Cell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proliferation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şağı Ok 6"/>
          <p:cNvSpPr/>
          <p:nvPr/>
        </p:nvSpPr>
        <p:spPr>
          <a:xfrm>
            <a:off x="2086468" y="2166591"/>
            <a:ext cx="347812" cy="6531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/>
          <p:cNvSpPr txBox="1"/>
          <p:nvPr/>
        </p:nvSpPr>
        <p:spPr>
          <a:xfrm>
            <a:off x="1377123" y="2884260"/>
            <a:ext cx="17127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FOXM1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3388120" y="1324769"/>
            <a:ext cx="1800200" cy="8056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/>
                <a:ea typeface="Times New Roman"/>
              </a:rPr>
              <a:t>Serotonin 5-HT7 receptor </a:t>
            </a:r>
            <a:endParaRPr lang="tr-TR" dirty="0"/>
          </a:p>
        </p:txBody>
      </p:sp>
      <p:sp>
        <p:nvSpPr>
          <p:cNvPr id="12" name="Metin kutusu 11"/>
          <p:cNvSpPr txBox="1"/>
          <p:nvPr/>
        </p:nvSpPr>
        <p:spPr>
          <a:xfrm>
            <a:off x="3514278" y="212611"/>
            <a:ext cx="167404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5-HT7-siRN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tr-TR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Grup 13"/>
          <p:cNvGrpSpPr/>
          <p:nvPr/>
        </p:nvGrpSpPr>
        <p:grpSpPr>
          <a:xfrm>
            <a:off x="4051034" y="636628"/>
            <a:ext cx="474373" cy="504056"/>
            <a:chOff x="5611748" y="3561951"/>
            <a:chExt cx="253642" cy="659137"/>
          </a:xfrm>
        </p:grpSpPr>
        <p:cxnSp>
          <p:nvCxnSpPr>
            <p:cNvPr id="15" name="Düz Bağlayıcı 14"/>
            <p:cNvCxnSpPr/>
            <p:nvPr/>
          </p:nvCxnSpPr>
          <p:spPr>
            <a:xfrm>
              <a:off x="5611748" y="4221088"/>
              <a:ext cx="253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/>
            <p:cNvCxnSpPr/>
            <p:nvPr/>
          </p:nvCxnSpPr>
          <p:spPr>
            <a:xfrm>
              <a:off x="5738569" y="3561951"/>
              <a:ext cx="0" cy="659137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 16"/>
          <p:cNvGrpSpPr/>
          <p:nvPr/>
        </p:nvGrpSpPr>
        <p:grpSpPr>
          <a:xfrm>
            <a:off x="4029731" y="2220804"/>
            <a:ext cx="474373" cy="504056"/>
            <a:chOff x="5611748" y="3561951"/>
            <a:chExt cx="253642" cy="659137"/>
          </a:xfrm>
        </p:grpSpPr>
        <p:cxnSp>
          <p:nvCxnSpPr>
            <p:cNvPr id="18" name="Düz Bağlayıcı 17"/>
            <p:cNvCxnSpPr/>
            <p:nvPr/>
          </p:nvCxnSpPr>
          <p:spPr>
            <a:xfrm>
              <a:off x="5611748" y="4221088"/>
              <a:ext cx="253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Düz Bağlayıcı 18"/>
            <p:cNvCxnSpPr/>
            <p:nvPr/>
          </p:nvCxnSpPr>
          <p:spPr>
            <a:xfrm>
              <a:off x="5738569" y="3561951"/>
              <a:ext cx="0" cy="659137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Aşağı Ok 23"/>
          <p:cNvSpPr/>
          <p:nvPr/>
        </p:nvSpPr>
        <p:spPr>
          <a:xfrm>
            <a:off x="2072408" y="3321590"/>
            <a:ext cx="361872" cy="5806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25" name="Grup 24"/>
          <p:cNvGrpSpPr/>
          <p:nvPr/>
        </p:nvGrpSpPr>
        <p:grpSpPr>
          <a:xfrm>
            <a:off x="4051034" y="3320302"/>
            <a:ext cx="474373" cy="504056"/>
            <a:chOff x="5611748" y="3561951"/>
            <a:chExt cx="253642" cy="659137"/>
          </a:xfrm>
        </p:grpSpPr>
        <p:cxnSp>
          <p:nvCxnSpPr>
            <p:cNvPr id="26" name="Düz Bağlayıcı 25"/>
            <p:cNvCxnSpPr/>
            <p:nvPr/>
          </p:nvCxnSpPr>
          <p:spPr>
            <a:xfrm>
              <a:off x="5611748" y="4221088"/>
              <a:ext cx="253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Düz Bağlayıcı 26"/>
            <p:cNvCxnSpPr/>
            <p:nvPr/>
          </p:nvCxnSpPr>
          <p:spPr>
            <a:xfrm>
              <a:off x="5738569" y="3561951"/>
              <a:ext cx="0" cy="659137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Dikdörtgen 27"/>
          <p:cNvSpPr/>
          <p:nvPr/>
        </p:nvSpPr>
        <p:spPr>
          <a:xfrm>
            <a:off x="1377123" y="1324769"/>
            <a:ext cx="1800200" cy="7920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/>
                <a:ea typeface="Times New Roman"/>
              </a:rPr>
              <a:t>Serotonin 5-HT7 receptor </a:t>
            </a:r>
            <a:endParaRPr lang="tr-TR" dirty="0"/>
          </a:p>
        </p:txBody>
      </p:sp>
      <p:sp>
        <p:nvSpPr>
          <p:cNvPr id="29" name="Dikdörtgen 28"/>
          <p:cNvSpPr/>
          <p:nvPr/>
        </p:nvSpPr>
        <p:spPr>
          <a:xfrm>
            <a:off x="5427859" y="1324769"/>
            <a:ext cx="1800200" cy="8056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/>
                <a:ea typeface="Times New Roman"/>
              </a:rPr>
              <a:t>Serotonin 5-HT7 receptor </a:t>
            </a:r>
            <a:endParaRPr lang="tr-TR" dirty="0"/>
          </a:p>
        </p:txBody>
      </p:sp>
      <p:sp>
        <p:nvSpPr>
          <p:cNvPr id="30" name="Metin kutusu 29"/>
          <p:cNvSpPr txBox="1"/>
          <p:nvPr/>
        </p:nvSpPr>
        <p:spPr>
          <a:xfrm>
            <a:off x="5513022" y="212611"/>
            <a:ext cx="148668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etergoline</a:t>
            </a:r>
            <a:endParaRPr lang="tr-TR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Dikdörtgen 30"/>
          <p:cNvSpPr/>
          <p:nvPr/>
        </p:nvSpPr>
        <p:spPr>
          <a:xfrm>
            <a:off x="1361959" y="217775"/>
            <a:ext cx="193432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Serotonin </a:t>
            </a:r>
            <a:r>
              <a:rPr lang="tr-TR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(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5-HT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</a:rPr>
              <a:t>)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2" name="Aşağı Ok 31"/>
          <p:cNvSpPr/>
          <p:nvPr/>
        </p:nvSpPr>
        <p:spPr>
          <a:xfrm>
            <a:off x="2078499" y="646964"/>
            <a:ext cx="347812" cy="5897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33" name="Grup 32"/>
          <p:cNvGrpSpPr/>
          <p:nvPr/>
        </p:nvGrpSpPr>
        <p:grpSpPr>
          <a:xfrm>
            <a:off x="5886677" y="646963"/>
            <a:ext cx="474373" cy="504056"/>
            <a:chOff x="5611748" y="3561951"/>
            <a:chExt cx="253642" cy="659137"/>
          </a:xfrm>
        </p:grpSpPr>
        <p:cxnSp>
          <p:nvCxnSpPr>
            <p:cNvPr id="34" name="Düz Bağlayıcı 33"/>
            <p:cNvCxnSpPr/>
            <p:nvPr/>
          </p:nvCxnSpPr>
          <p:spPr>
            <a:xfrm>
              <a:off x="5611748" y="4221088"/>
              <a:ext cx="253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Düz Bağlayıcı 34"/>
            <p:cNvCxnSpPr/>
            <p:nvPr/>
          </p:nvCxnSpPr>
          <p:spPr>
            <a:xfrm>
              <a:off x="5738569" y="3561951"/>
              <a:ext cx="0" cy="659137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up 35"/>
          <p:cNvGrpSpPr/>
          <p:nvPr/>
        </p:nvGrpSpPr>
        <p:grpSpPr>
          <a:xfrm>
            <a:off x="5886677" y="2219021"/>
            <a:ext cx="474373" cy="504056"/>
            <a:chOff x="5611748" y="3561951"/>
            <a:chExt cx="253642" cy="659137"/>
          </a:xfrm>
        </p:grpSpPr>
        <p:cxnSp>
          <p:nvCxnSpPr>
            <p:cNvPr id="37" name="Düz Bağlayıcı 36"/>
            <p:cNvCxnSpPr/>
            <p:nvPr/>
          </p:nvCxnSpPr>
          <p:spPr>
            <a:xfrm>
              <a:off x="5611748" y="4221088"/>
              <a:ext cx="253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Düz Bağlayıcı 37"/>
            <p:cNvCxnSpPr/>
            <p:nvPr/>
          </p:nvCxnSpPr>
          <p:spPr>
            <a:xfrm>
              <a:off x="5738569" y="3561951"/>
              <a:ext cx="0" cy="659137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Metin kutusu 42"/>
          <p:cNvSpPr txBox="1"/>
          <p:nvPr/>
        </p:nvSpPr>
        <p:spPr>
          <a:xfrm>
            <a:off x="3431870" y="2884260"/>
            <a:ext cx="17127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FOXM1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Metin kutusu 43"/>
          <p:cNvSpPr txBox="1"/>
          <p:nvPr/>
        </p:nvSpPr>
        <p:spPr>
          <a:xfrm>
            <a:off x="5391271" y="2884260"/>
            <a:ext cx="1836787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FOXM1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Dikdörtgen 46"/>
          <p:cNvSpPr/>
          <p:nvPr/>
        </p:nvSpPr>
        <p:spPr>
          <a:xfrm>
            <a:off x="168923" y="4569745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5-HT induces cell proliferation of TNBC cells through 5-HT7 receptor signaling. Also, genetic and pharmacological inhibition of 5-HT7 by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RNAi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siRNA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metergoline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HTR7 antagonist, respectively inhibits   FOXM1 oncogenic transcription factor and suppresses TNBC cell proliferation.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8" name="Grup 47"/>
          <p:cNvGrpSpPr/>
          <p:nvPr/>
        </p:nvGrpSpPr>
        <p:grpSpPr>
          <a:xfrm>
            <a:off x="5886677" y="3321590"/>
            <a:ext cx="474373" cy="504056"/>
            <a:chOff x="5611748" y="3561951"/>
            <a:chExt cx="253642" cy="659137"/>
          </a:xfrm>
        </p:grpSpPr>
        <p:cxnSp>
          <p:nvCxnSpPr>
            <p:cNvPr id="49" name="Düz Bağlayıcı 48"/>
            <p:cNvCxnSpPr/>
            <p:nvPr/>
          </p:nvCxnSpPr>
          <p:spPr>
            <a:xfrm>
              <a:off x="5611748" y="4221088"/>
              <a:ext cx="253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Düz Bağlayıcı 49"/>
            <p:cNvCxnSpPr/>
            <p:nvPr/>
          </p:nvCxnSpPr>
          <p:spPr>
            <a:xfrm>
              <a:off x="5738569" y="3561951"/>
              <a:ext cx="0" cy="659137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55780232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63</Words>
  <Application>Microsoft Office PowerPoint</Application>
  <PresentationFormat>Ekran Gösterisi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Ofis Teması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zuhal</dc:creator>
  <cp:lastModifiedBy>zuhal</cp:lastModifiedBy>
  <cp:revision>8</cp:revision>
  <dcterms:created xsi:type="dcterms:W3CDTF">2021-07-17T17:52:19Z</dcterms:created>
  <dcterms:modified xsi:type="dcterms:W3CDTF">2021-12-23T14:23:09Z</dcterms:modified>
</cp:coreProperties>
</file>