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7" r:id="rId3"/>
    <p:sldId id="258" r:id="rId4"/>
    <p:sldId id="259" r:id="rId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20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07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795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81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59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666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16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82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998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494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1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453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C3F6D-542F-49F7-B9CE-3B4A3B163212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49F41-678A-4E47-BB25-3228889FA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55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ldjogbenou22002@yahoo.f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7301"/>
            <a:ext cx="6858000" cy="6083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en-GB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Single Nucleotide Polymorphism (SNP) in splice sites and prediction for the </a:t>
            </a:r>
            <a:r>
              <a:rPr lang="en-GB" b="1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doublesex</a:t>
            </a:r>
            <a:r>
              <a:rPr lang="en-GB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b="1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dsx</a:t>
            </a:r>
            <a:r>
              <a:rPr lang="en-GB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gene alternative splicing in the malaria vector </a:t>
            </a:r>
            <a:r>
              <a:rPr lang="en-GB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Anopheles gambiae.</a:t>
            </a:r>
            <a:endParaRPr lang="fr-F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Oswald Y. Djihinto</a:t>
            </a:r>
            <a:r>
              <a:rPr lang="en-GB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Helga D.M. Saizonou</a:t>
            </a:r>
            <a:r>
              <a:rPr lang="en-GB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Luc S. Djogbenou</a:t>
            </a:r>
            <a:r>
              <a:rPr lang="en-GB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1,2</a:t>
            </a:r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endParaRPr lang="fr-F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GB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Laboratory of Vector-Borne Infectious Diseases,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Institut</a:t>
            </a:r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Régional</a:t>
            </a:r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Santé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Publique</a:t>
            </a:r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University of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Abomey</a:t>
            </a:r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-Calavi, BP 384 Ouidah, Benin.</a:t>
            </a:r>
            <a:endParaRPr lang="fr-F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GB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Vector Biology, Liverpool School of Tropical Medicine, Pembroke Place, Liverpool L3 5QA, United Kingdom.</a:t>
            </a: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endParaRPr lang="fr-F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*Corresponding author: </a:t>
            </a:r>
            <a:r>
              <a:rPr lang="en-GB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ldjogbenou22002@yahoo.fr</a:t>
            </a:r>
            <a:r>
              <a:rPr lang="en-GB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; Tel: 0022995428543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3818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Oswald DJIHINTO\Documents\Antivec project\Publications\SNP in AGAP dsx gene\graph by R\picture\Donor splice site of Exon 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8" y="878717"/>
            <a:ext cx="5760720" cy="3357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:\Users\Oswald DJIHINTO\Documents\Antivec project\Publications\SNP in AGAP dsx gene\graph by R\picture\Acceptor splice site of intron 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12" y="4661857"/>
            <a:ext cx="5760720" cy="35007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048044" y="588544"/>
            <a:ext cx="2293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cs typeface="Times New Roman" panose="02020603050405020304" pitchFamily="18" charset="0"/>
              </a:rPr>
              <a:t>A</a:t>
            </a:r>
            <a:endParaRPr lang="en-GB" b="1" dirty="0"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8043" y="4342104"/>
            <a:ext cx="837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6" name="Rectangle 5"/>
          <p:cNvSpPr/>
          <p:nvPr/>
        </p:nvSpPr>
        <p:spPr>
          <a:xfrm>
            <a:off x="412848" y="8162612"/>
            <a:ext cx="5760720" cy="127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96900" algn="l"/>
              </a:tabLst>
            </a:pPr>
            <a:r>
              <a:rPr lang="en-GB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1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Single Nucleotide Polymorphism within exon 2 and intron 2 splice sites.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96900" algn="l"/>
              </a:tabLst>
            </a:pPr>
            <a:r>
              <a:rPr lang="en-GB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SNPs within exon 2 donor splice site between </a:t>
            </a:r>
            <a:r>
              <a:rPr lang="en-GB" sz="12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An. gambiae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male and female mosquitoes. Legend is similar to Figure 3. The uppercase and lowercase letters denote respectively coding and non-coding region. </a:t>
            </a:r>
            <a:r>
              <a:rPr lang="en-GB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SNPs within intron 2 acceptor splice site between An. gambiae male and female mosquitoes. See Figure 4 for legend. The uppercase and lowercase letters denote respectively coding and non-coding region.</a:t>
            </a:r>
            <a:endParaRPr lang="en-GB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427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Oswald DJIHINTO\Documents\Antivec project\Publications\SNP in AGAP dsx gene\graph by R\picture\Donor splice site of Exon 3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72" y="1011101"/>
            <a:ext cx="5760720" cy="33521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48044" y="588544"/>
            <a:ext cx="2293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cs typeface="Times New Roman" panose="02020603050405020304" pitchFamily="18" charset="0"/>
              </a:rPr>
              <a:t>A</a:t>
            </a:r>
            <a:endParaRPr lang="en-GB" b="1" dirty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8043" y="4342104"/>
            <a:ext cx="837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pic>
        <p:nvPicPr>
          <p:cNvPr id="5" name="Picture 4" descr="C:\Users\Oswald DJIHINTO\Documents\Antivec project\Publications\SNP in AGAP dsx gene\graph by R\picture\Donor splice site of Exon 4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0" y="4711436"/>
            <a:ext cx="5760720" cy="34842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19047" y="8287001"/>
            <a:ext cx="6352097" cy="127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96900" algn="l"/>
              </a:tabLst>
            </a:pPr>
            <a:r>
              <a:rPr lang="en-GB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2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Single Nucleotide Polymorphism within exon 3 and exon 4 splice sites.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96900" algn="l"/>
              </a:tabLst>
            </a:pPr>
            <a:r>
              <a:rPr lang="en-GB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SNPs within exon 3 donor splice site between </a:t>
            </a:r>
            <a:r>
              <a:rPr lang="en-GB" sz="12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An. gambiae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male and female mosquitoes.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 Figure 4 for legend. The uppercase and lowercase letters denote respectively coding and non-coding region. </a:t>
            </a:r>
            <a:r>
              <a:rPr lang="en-GB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SNPs within exon 4 donor splice site between An. gambiae male and female mosquitoes. See Figure 3 for legend. The uppercase and lowercase letters denote respectively coding and non-coding region.</a:t>
            </a:r>
            <a:endParaRPr lang="en-GB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519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8044" y="588544"/>
            <a:ext cx="2293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cs typeface="Times New Roman" panose="02020603050405020304" pitchFamily="18" charset="0"/>
              </a:rPr>
              <a:t>A</a:t>
            </a:r>
            <a:endParaRPr lang="en-GB" b="1" dirty="0"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Oswald DJIHINTO\Documents\Antivec project\Publications\SNP in AGAP dsx gene\graph by R\picture\Common acceptor splicte site intron 4_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17" y="957876"/>
            <a:ext cx="5760720" cy="34194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048043" y="4342104"/>
            <a:ext cx="837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pic>
        <p:nvPicPr>
          <p:cNvPr id="5" name="Picture 4" descr="C:\Users\Oswald DJIHINTO\Documents\Antivec project\Publications\SNP in AGAP dsx gene\graph by R\picture\Donor splicte site of Exon 5_6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17" y="4655226"/>
            <a:ext cx="5760720" cy="35693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69850" y="8224561"/>
            <a:ext cx="6625148" cy="1767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96900" algn="l"/>
              </a:tabLst>
            </a:pPr>
            <a:r>
              <a:rPr lang="en-GB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3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Single nucleotide polymorphism in the last  </a:t>
            </a:r>
            <a:r>
              <a:rPr lang="en-GB" sz="12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Agdsx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acceptor and donor splice sites. </a:t>
            </a:r>
          </a:p>
          <a:p>
            <a:pPr algn="just"/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SNPs within the common acceptor site (Intron 4/5) between </a:t>
            </a:r>
            <a:r>
              <a:rPr lang="en-GB" sz="12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An. gambiae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male and female mosquitoes. The female (♀) specific exon 5 is included in the male (♂) intron 4 sequence making a shift in exon number is male. Thus, the male intron 4 and female intron 5 share the same 3’ end. Similarly, the male exon 5 and female exon 6 share the same 5’ end region. </a:t>
            </a:r>
            <a:r>
              <a:rPr lang="en-GB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SNPs within the common donor site (Exon 5/6) between 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An. gambiae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male and female 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mosquitoes. The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female (♀) specific exon 5 is included in the male (♂) intron 4 sequence making a shift in exon number is male. Thus, the male exon 5 and female exon 6 share the same 3’ end. Similarly, the male intron 5 and female intron 6 share the same 5’ end region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33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</TotalTime>
  <Words>460</Words>
  <Application>Microsoft Office PowerPoint</Application>
  <PresentationFormat>A4 Paper (210x297 mm)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oswald djihinto</dc:creator>
  <cp:lastModifiedBy>oswald djihinto</cp:lastModifiedBy>
  <cp:revision>24</cp:revision>
  <dcterms:created xsi:type="dcterms:W3CDTF">2020-08-14T10:58:16Z</dcterms:created>
  <dcterms:modified xsi:type="dcterms:W3CDTF">2020-12-03T11:24:05Z</dcterms:modified>
</cp:coreProperties>
</file>