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9" userDrawn="1">
          <p15:clr>
            <a:srgbClr val="A4A3A4"/>
          </p15:clr>
        </p15:guide>
        <p15:guide id="2" pos="33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97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108" y="690"/>
      </p:cViewPr>
      <p:guideLst>
        <p:guide orient="horz" pos="119"/>
        <p:guide pos="33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C2EE2-9DA4-4A66-BBF4-A5FA17CD1383}" type="datetimeFigureOut">
              <a:rPr kumimoji="1" lang="ja-JP" altLang="en-US" smtClean="0"/>
              <a:t>2020/10/24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E1698-D5F8-4BE9-A1DF-891C7641E6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9130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C2EE2-9DA4-4A66-BBF4-A5FA17CD1383}" type="datetimeFigureOut">
              <a:rPr kumimoji="1" lang="ja-JP" altLang="en-US" smtClean="0"/>
              <a:t>2020/10/24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E1698-D5F8-4BE9-A1DF-891C7641E6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6316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C2EE2-9DA4-4A66-BBF4-A5FA17CD1383}" type="datetimeFigureOut">
              <a:rPr kumimoji="1" lang="ja-JP" altLang="en-US" smtClean="0"/>
              <a:t>2020/10/24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E1698-D5F8-4BE9-A1DF-891C7641E6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5269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C2EE2-9DA4-4A66-BBF4-A5FA17CD1383}" type="datetimeFigureOut">
              <a:rPr kumimoji="1" lang="ja-JP" altLang="en-US" smtClean="0"/>
              <a:t>2020/10/24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E1698-D5F8-4BE9-A1DF-891C7641E6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3551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C2EE2-9DA4-4A66-BBF4-A5FA17CD1383}" type="datetimeFigureOut">
              <a:rPr kumimoji="1" lang="ja-JP" altLang="en-US" smtClean="0"/>
              <a:t>2020/10/24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E1698-D5F8-4BE9-A1DF-891C7641E6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1011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C2EE2-9DA4-4A66-BBF4-A5FA17CD1383}" type="datetimeFigureOut">
              <a:rPr kumimoji="1" lang="ja-JP" altLang="en-US" smtClean="0"/>
              <a:t>2020/10/24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E1698-D5F8-4BE9-A1DF-891C7641E6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6254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C2EE2-9DA4-4A66-BBF4-A5FA17CD1383}" type="datetimeFigureOut">
              <a:rPr kumimoji="1" lang="ja-JP" altLang="en-US" smtClean="0"/>
              <a:t>2020/10/24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E1698-D5F8-4BE9-A1DF-891C7641E6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7328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C2EE2-9DA4-4A66-BBF4-A5FA17CD1383}" type="datetimeFigureOut">
              <a:rPr kumimoji="1" lang="ja-JP" altLang="en-US" smtClean="0"/>
              <a:t>2020/10/24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E1698-D5F8-4BE9-A1DF-891C7641E6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7151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C2EE2-9DA4-4A66-BBF4-A5FA17CD1383}" type="datetimeFigureOut">
              <a:rPr kumimoji="1" lang="ja-JP" altLang="en-US" smtClean="0"/>
              <a:t>2020/10/24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E1698-D5F8-4BE9-A1DF-891C7641E6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6564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C2EE2-9DA4-4A66-BBF4-A5FA17CD1383}" type="datetimeFigureOut">
              <a:rPr kumimoji="1" lang="ja-JP" altLang="en-US" smtClean="0"/>
              <a:t>2020/10/24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E1698-D5F8-4BE9-A1DF-891C7641E6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9781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C2EE2-9DA4-4A66-BBF4-A5FA17CD1383}" type="datetimeFigureOut">
              <a:rPr kumimoji="1" lang="ja-JP" altLang="en-US" smtClean="0"/>
              <a:t>2020/10/24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E1698-D5F8-4BE9-A1DF-891C7641E6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4494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C2EE2-9DA4-4A66-BBF4-A5FA17CD1383}" type="datetimeFigureOut">
              <a:rPr kumimoji="1" lang="ja-JP" altLang="en-US" smtClean="0"/>
              <a:t>2020/10/24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E1698-D5F8-4BE9-A1DF-891C7641E6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8593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xmlns="" id="{5F829BC0-6C3F-4555-BAED-B4D35F71B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727" y="0"/>
            <a:ext cx="92605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58084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1_Office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片山隆行</dc:creator>
  <cp:lastModifiedBy>NEC</cp:lastModifiedBy>
  <cp:revision>39</cp:revision>
  <dcterms:created xsi:type="dcterms:W3CDTF">2020-09-22T07:48:36Z</dcterms:created>
  <dcterms:modified xsi:type="dcterms:W3CDTF">2020-10-24T03:08:08Z</dcterms:modified>
</cp:coreProperties>
</file>