
<file path=[Content_Types].xml><?xml version="1.0" encoding="utf-8"?>
<Types xmlns="http://schemas.openxmlformats.org/package/2006/content-types">
  <Default Extension="emf" ContentType="image/x-emf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4"/>
  </p:notesMasterIdLst>
  <p:sldIdLst>
    <p:sldId id="300" r:id="rId2"/>
    <p:sldId id="299" r:id="rId3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AFE"/>
    <a:srgbClr val="ED01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/>
    <p:restoredTop sz="96053"/>
  </p:normalViewPr>
  <p:slideViewPr>
    <p:cSldViewPr snapToGrid="0" snapToObjects="1">
      <p:cViewPr varScale="1">
        <p:scale>
          <a:sx n="124" d="100"/>
          <a:sy n="124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646D8-EBFD-C947-BFEE-59B551263CD1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38D63-76A7-A247-B7EF-2D851F6E3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40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95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7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9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9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27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14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55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3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6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12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0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BA195-186B-F544-AD10-F461D53BC366}" type="datetimeFigureOut">
              <a:rPr lang="en-US" smtClean="0"/>
              <a:t>12/16/21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2EEB6-C10F-AC43-AC84-D156DB8BF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54B634-D0D5-2B4A-8A75-558AB22C7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764"/>
          <a:stretch/>
        </p:blipFill>
        <p:spPr>
          <a:xfrm>
            <a:off x="891169" y="1860345"/>
            <a:ext cx="10687956" cy="25398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0B018E-91D3-5E4E-9862-737FA666F21A}"/>
              </a:ext>
            </a:extLst>
          </p:cNvPr>
          <p:cNvSpPr txBox="1"/>
          <p:nvPr/>
        </p:nvSpPr>
        <p:spPr>
          <a:xfrm>
            <a:off x="3273286" y="249032"/>
            <a:ext cx="6824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Supplementary Movies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AC644-9AC7-7340-B79E-F065A0C33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69" y="4332082"/>
            <a:ext cx="59436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35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9B7C88-7B3A-EA49-9DF4-3DC20793CA13}"/>
              </a:ext>
            </a:extLst>
          </p:cNvPr>
          <p:cNvSpPr txBox="1"/>
          <p:nvPr/>
        </p:nvSpPr>
        <p:spPr>
          <a:xfrm>
            <a:off x="-2031470" y="13607093"/>
            <a:ext cx="3592587" cy="5300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4" b="1" dirty="0"/>
              <a:t>Supplemental Movie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2E1472-ADA0-2E42-967F-D2EC8FE91AC8}"/>
              </a:ext>
            </a:extLst>
          </p:cNvPr>
          <p:cNvSpPr txBox="1"/>
          <p:nvPr/>
        </p:nvSpPr>
        <p:spPr>
          <a:xfrm>
            <a:off x="2626617" y="-14772"/>
            <a:ext cx="136786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6" b="1" dirty="0"/>
              <a:t>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02F623-D437-DB4F-AED6-E9E339EB6CA0}"/>
              </a:ext>
            </a:extLst>
          </p:cNvPr>
          <p:cNvSpPr txBox="1"/>
          <p:nvPr/>
        </p:nvSpPr>
        <p:spPr>
          <a:xfrm>
            <a:off x="8737282" y="-14772"/>
            <a:ext cx="2260006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6" b="1" dirty="0"/>
              <a:t>COLD</a:t>
            </a:r>
          </a:p>
        </p:txBody>
      </p:sp>
      <p:pic>
        <p:nvPicPr>
          <p:cNvPr id="10" name="SantosNature_SupplMovie_2b" descr="SantosNature_SupplMovie_2b">
            <a:hlinkClick r:id="" action="ppaction://media"/>
            <a:extLst>
              <a:ext uri="{FF2B5EF4-FFF2-40B4-BE49-F238E27FC236}">
                <a16:creationId xmlns:a16="http://schemas.microsoft.com/office/drawing/2014/main" id="{EE26A2EE-C19D-064C-8D1C-668AEF2BB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5044" y="611601"/>
            <a:ext cx="5920300" cy="4440225"/>
          </a:xfrm>
          <a:prstGeom prst="rect">
            <a:avLst/>
          </a:prstGeom>
        </p:spPr>
      </p:pic>
      <p:pic>
        <p:nvPicPr>
          <p:cNvPr id="11" name="SantosNature_SupplMovie_2a" descr="SantosNature_SupplMovie_2a">
            <a:hlinkClick r:id="" action="ppaction://media"/>
            <a:extLst>
              <a:ext uri="{FF2B5EF4-FFF2-40B4-BE49-F238E27FC236}">
                <a16:creationId xmlns:a16="http://schemas.microsoft.com/office/drawing/2014/main" id="{B207861F-45E4-0E4E-83E0-89345B6A86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434" y="611601"/>
            <a:ext cx="5920300" cy="44402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91EB5D-AAE2-0842-8EE8-E035EDA85021}"/>
              </a:ext>
            </a:extLst>
          </p:cNvPr>
          <p:cNvSpPr txBox="1"/>
          <p:nvPr/>
        </p:nvSpPr>
        <p:spPr>
          <a:xfrm>
            <a:off x="170167" y="5323971"/>
            <a:ext cx="118484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Supplementary Movie 2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Confocal movies of mgWATs isolated from female mice exposed to RT or COLD (24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 and stained for EPCAM and TH antibodies. Merged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stainings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of EPCAM and TH represent neuroductal points. Representative movie of 5-6 mice per condition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5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98916</TotalTime>
  <Words>52</Words>
  <Application>Microsoft Macintosh PowerPoint</Application>
  <PresentationFormat>Custom</PresentationFormat>
  <Paragraphs>6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Rajbhandari, Prashant</dc:creator>
  <cp:lastModifiedBy>Rajbhandari, Prashant</cp:lastModifiedBy>
  <cp:revision>561</cp:revision>
  <cp:lastPrinted>2020-10-27T15:19:15Z</cp:lastPrinted>
  <dcterms:created xsi:type="dcterms:W3CDTF">2020-08-25T15:54:34Z</dcterms:created>
  <dcterms:modified xsi:type="dcterms:W3CDTF">2021-12-17T00:29:47Z</dcterms:modified>
</cp:coreProperties>
</file>