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"/>
  </p:notesMasterIdLst>
  <p:sldIdLst>
    <p:sldId id="300" r:id="rId2"/>
    <p:sldId id="299" r:id="rId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AFE"/>
    <a:srgbClr val="ED01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/>
    <p:restoredTop sz="96053"/>
  </p:normalViewPr>
  <p:slideViewPr>
    <p:cSldViewPr snapToGrid="0" snapToObjects="1">
      <p:cViewPr varScale="1">
        <p:scale>
          <a:sx n="124" d="100"/>
          <a:sy n="124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646D8-EBFD-C947-BFEE-59B551263CD1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38D63-76A7-A247-B7EF-2D851F6E3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9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7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9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9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6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4B634-D0D5-2B4A-8A75-558AB22C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64"/>
          <a:stretch/>
        </p:blipFill>
        <p:spPr>
          <a:xfrm>
            <a:off x="880895" y="1486078"/>
            <a:ext cx="10687956" cy="2539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0B018E-91D3-5E4E-9862-737FA666F21A}"/>
              </a:ext>
            </a:extLst>
          </p:cNvPr>
          <p:cNvSpPr txBox="1"/>
          <p:nvPr/>
        </p:nvSpPr>
        <p:spPr>
          <a:xfrm>
            <a:off x="3242464" y="113016"/>
            <a:ext cx="682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Movies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AC644-9AC7-7340-B79E-F065A0C3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" y="4914900"/>
            <a:ext cx="59436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9B7C88-7B3A-EA49-9DF4-3DC20793CA13}"/>
              </a:ext>
            </a:extLst>
          </p:cNvPr>
          <p:cNvSpPr txBox="1"/>
          <p:nvPr/>
        </p:nvSpPr>
        <p:spPr>
          <a:xfrm>
            <a:off x="-2031470" y="13607093"/>
            <a:ext cx="3592587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b="1" dirty="0"/>
              <a:t>Supplemental Movie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2E1472-ADA0-2E42-967F-D2EC8FE91AC8}"/>
              </a:ext>
            </a:extLst>
          </p:cNvPr>
          <p:cNvSpPr txBox="1"/>
          <p:nvPr/>
        </p:nvSpPr>
        <p:spPr>
          <a:xfrm>
            <a:off x="2688262" y="15879"/>
            <a:ext cx="136786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6" b="1" dirty="0"/>
              <a:t>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2F623-D437-DB4F-AED6-E9E339EB6CA0}"/>
              </a:ext>
            </a:extLst>
          </p:cNvPr>
          <p:cNvSpPr txBox="1"/>
          <p:nvPr/>
        </p:nvSpPr>
        <p:spPr>
          <a:xfrm>
            <a:off x="8131107" y="0"/>
            <a:ext cx="226000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6" b="1" dirty="0"/>
              <a:t>COLD</a:t>
            </a:r>
          </a:p>
        </p:txBody>
      </p:sp>
      <p:pic>
        <p:nvPicPr>
          <p:cNvPr id="2" name="SantosNature_SupplMovie_1a" descr="SantosNature_SupplMovie_1a">
            <a:hlinkClick r:id="" action="ppaction://media"/>
            <a:extLst>
              <a:ext uri="{FF2B5EF4-FFF2-40B4-BE49-F238E27FC236}">
                <a16:creationId xmlns:a16="http://schemas.microsoft.com/office/drawing/2014/main" id="{62C6FBCD-54B7-584B-B962-5086D07B4C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209" y="764674"/>
            <a:ext cx="5804899" cy="4353674"/>
          </a:xfrm>
          <a:prstGeom prst="rect">
            <a:avLst/>
          </a:prstGeom>
        </p:spPr>
      </p:pic>
      <p:pic>
        <p:nvPicPr>
          <p:cNvPr id="3" name="SantosNature_SupplMovie_1b" descr="SantosNature_SupplMovie_1b">
            <a:hlinkClick r:id="" action="ppaction://media"/>
            <a:extLst>
              <a:ext uri="{FF2B5EF4-FFF2-40B4-BE49-F238E27FC236}">
                <a16:creationId xmlns:a16="http://schemas.microsoft.com/office/drawing/2014/main" id="{3BBBE01E-6135-8F46-9FD7-62465409B0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2846" y="748795"/>
            <a:ext cx="5804899" cy="4353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189F6D-5712-824C-A99C-7316732BCE77}"/>
              </a:ext>
            </a:extLst>
          </p:cNvPr>
          <p:cNvSpPr txBox="1"/>
          <p:nvPr/>
        </p:nvSpPr>
        <p:spPr>
          <a:xfrm>
            <a:off x="195209" y="5493161"/>
            <a:ext cx="12082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Movie 1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Light sheet microscopy fluorescence (LSFM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movies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of mgWAT isolated from female mice exposed to RT or COLD for 24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and stained with TH antibody (SNS fibers) and EPCAM antibody (ductal cells). Representative mgWAT images from 5-6 mice per condition.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98902</TotalTime>
  <Words>57</Words>
  <Application>Microsoft Macintosh PowerPoint</Application>
  <PresentationFormat>Custom</PresentationFormat>
  <Paragraphs>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Rajbhandari, Prashant</dc:creator>
  <cp:lastModifiedBy>Rajbhandari, Prashant</cp:lastModifiedBy>
  <cp:revision>558</cp:revision>
  <cp:lastPrinted>2020-10-27T15:19:15Z</cp:lastPrinted>
  <dcterms:created xsi:type="dcterms:W3CDTF">2020-08-25T15:54:34Z</dcterms:created>
  <dcterms:modified xsi:type="dcterms:W3CDTF">2021-12-16T22:09:41Z</dcterms:modified>
</cp:coreProperties>
</file>