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9" r:id="rId2"/>
    <p:sldId id="281" r:id="rId3"/>
    <p:sldId id="275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wart, Lucy" initials="SL" lastIdx="6" clrIdx="0">
    <p:extLst>
      <p:ext uri="{19B8F6BF-5375-455C-9EA6-DF929625EA0E}">
        <p15:presenceInfo xmlns:p15="http://schemas.microsoft.com/office/powerpoint/2012/main" userId="S::stewart.970@osu.edu::06ed7358-b4b9-4b95-8e1f-0ecb8eedfc3e" providerId="AD"/>
      </p:ext>
    </p:extLst>
  </p:cmAuthor>
  <p:cmAuthor id="2" name="Marty, Dee" initials="MD" lastIdx="1" clrIdx="1">
    <p:extLst>
      <p:ext uri="{19B8F6BF-5375-455C-9EA6-DF929625EA0E}">
        <p15:presenceInfo xmlns:p15="http://schemas.microsoft.com/office/powerpoint/2012/main" userId="S::marty.23@osu.edu::a6002ce8-5ada-405f-9923-92121c057dab" providerId="AD"/>
      </p:ext>
    </p:extLst>
  </p:cmAuthor>
  <p:cmAuthor id="3" name="Nitika Khatri" initials="NK" lastIdx="1" clrIdx="2">
    <p:extLst>
      <p:ext uri="{19B8F6BF-5375-455C-9EA6-DF929625EA0E}">
        <p15:presenceInfo xmlns:p15="http://schemas.microsoft.com/office/powerpoint/2012/main" userId="cdc1ca793163a7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8"/>
    <p:restoredTop sz="94663"/>
  </p:normalViewPr>
  <p:slideViewPr>
    <p:cSldViewPr snapToGrid="0" snapToObjects="1">
      <p:cViewPr>
        <p:scale>
          <a:sx n="118" d="100"/>
          <a:sy n="118" d="100"/>
        </p:scale>
        <p:origin x="144" y="-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Sheet3!$AP$28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Sheet3!$AQ$30:$AS$30</c:f>
                <c:numCache>
                  <c:formatCode>General</c:formatCode>
                  <c:ptCount val="3"/>
                  <c:pt idx="0">
                    <c:v>0.29737742572921289</c:v>
                  </c:pt>
                  <c:pt idx="1">
                    <c:v>0.12351619327035607</c:v>
                  </c:pt>
                  <c:pt idx="2">
                    <c:v>0.32421186488673381</c:v>
                  </c:pt>
                </c:numCache>
              </c:numRef>
            </c:plus>
            <c:minus>
              <c:numRef>
                <c:f>Sheet3!$AQ$30:$AS$30</c:f>
                <c:numCache>
                  <c:formatCode>General</c:formatCode>
                  <c:ptCount val="3"/>
                  <c:pt idx="0">
                    <c:v>0.29737742572921289</c:v>
                  </c:pt>
                  <c:pt idx="1">
                    <c:v>0.12351619327035607</c:v>
                  </c:pt>
                  <c:pt idx="2">
                    <c:v>0.32421186488673381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Sheet3!$AQ$27:$AS$27</c:f>
              <c:strCache>
                <c:ptCount val="3"/>
                <c:pt idx="0">
                  <c:v>HC</c:v>
                </c:pt>
                <c:pt idx="1">
                  <c:v>pWX6</c:v>
                </c:pt>
                <c:pt idx="2">
                  <c:v>pWX56</c:v>
                </c:pt>
              </c:strCache>
            </c:strRef>
          </c:cat>
          <c:val>
            <c:numRef>
              <c:f>Sheet3!$AQ$28:$AS$28</c:f>
              <c:numCache>
                <c:formatCode>General</c:formatCode>
                <c:ptCount val="3"/>
                <c:pt idx="0">
                  <c:v>9.6199999999999992</c:v>
                </c:pt>
                <c:pt idx="1">
                  <c:v>9.6475000000000009</c:v>
                </c:pt>
                <c:pt idx="2">
                  <c:v>3.0999999999999996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6A-45BE-AB23-759EEFBE3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907752"/>
        <c:axId val="488908408"/>
      </c:barChart>
      <c:catAx>
        <c:axId val="48890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08408"/>
        <c:crosses val="autoZero"/>
        <c:auto val="1"/>
        <c:lblAlgn val="ctr"/>
        <c:lblOffset val="100"/>
        <c:noMultiLvlLbl val="0"/>
      </c:catAx>
      <c:valAx>
        <c:axId val="4889084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i="0" baseline="0">
                    <a:effectLst/>
                    <a:latin typeface="+mn-lt"/>
                  </a:rPr>
                  <a:t>Chlorophyll Content (µmol per m</a:t>
                </a:r>
                <a:r>
                  <a:rPr lang="en-US" sz="1100" b="1" i="0" baseline="30000">
                    <a:effectLst/>
                    <a:latin typeface="+mn-lt"/>
                  </a:rPr>
                  <a:t>2</a:t>
                </a:r>
                <a:r>
                  <a:rPr lang="en-US" sz="1100" b="1" i="0" baseline="0">
                    <a:effectLst/>
                    <a:latin typeface="+mn-lt"/>
                  </a:rPr>
                  <a:t>)  </a:t>
                </a:r>
                <a:endParaRPr lang="en-US" sz="1100">
                  <a:effectLst/>
                  <a:latin typeface="+mn-l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0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defRPr>
                </a:pPr>
                <a:endParaRPr lang="en-US" sz="1100">
                  <a:latin typeface="+mn-lt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07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17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9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1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6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38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6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D8079-AE7A-3F43-A83B-D9BCA54BD972}" type="datetimeFigureOut">
              <a:rPr lang="en-US" smtClean="0"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F5A8C-0335-6945-9D68-958597D5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0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tiff"/><Relationship Id="rId3" Type="http://schemas.openxmlformats.org/officeDocument/2006/relationships/image" Target="../media/image1.png"/><Relationship Id="rId7" Type="http://schemas.openxmlformats.org/officeDocument/2006/relationships/image" Target="../media/image5.tiff"/><Relationship Id="rId12" Type="http://schemas.openxmlformats.org/officeDocument/2006/relationships/image" Target="../media/image1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tiff"/><Relationship Id="rId14" Type="http://schemas.openxmlformats.org/officeDocument/2006/relationships/image" Target="../media/image12.tiff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hdphoto" Target="../media/hdphoto6.wdp"/><Relationship Id="rId18" Type="http://schemas.openxmlformats.org/officeDocument/2006/relationships/image" Target="../media/image22.png"/><Relationship Id="rId26" Type="http://schemas.openxmlformats.org/officeDocument/2006/relationships/image" Target="../media/image26.png"/><Relationship Id="rId39" Type="http://schemas.microsoft.com/office/2007/relationships/hdphoto" Target="../media/hdphoto19.wdp"/><Relationship Id="rId21" Type="http://schemas.microsoft.com/office/2007/relationships/hdphoto" Target="../media/hdphoto10.wdp"/><Relationship Id="rId34" Type="http://schemas.openxmlformats.org/officeDocument/2006/relationships/image" Target="../media/image30.png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29" Type="http://schemas.microsoft.com/office/2007/relationships/hdphoto" Target="../media/hdphoto14.wdp"/><Relationship Id="rId41" Type="http://schemas.microsoft.com/office/2007/relationships/hdphoto" Target="../media/hdphoto20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microsoft.com/office/2007/relationships/hdphoto" Target="../media/hdphoto5.wdp"/><Relationship Id="rId24" Type="http://schemas.openxmlformats.org/officeDocument/2006/relationships/image" Target="../media/image25.png"/><Relationship Id="rId32" Type="http://schemas.openxmlformats.org/officeDocument/2006/relationships/image" Target="../media/image29.png"/><Relationship Id="rId37" Type="http://schemas.microsoft.com/office/2007/relationships/hdphoto" Target="../media/hdphoto18.wdp"/><Relationship Id="rId40" Type="http://schemas.openxmlformats.org/officeDocument/2006/relationships/image" Target="../media/image33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27.png"/><Relationship Id="rId36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15.png"/><Relationship Id="rId9" Type="http://schemas.microsoft.com/office/2007/relationships/hdphoto" Target="../media/hdphoto4.wdp"/><Relationship Id="rId14" Type="http://schemas.openxmlformats.org/officeDocument/2006/relationships/image" Target="../media/image20.png"/><Relationship Id="rId22" Type="http://schemas.openxmlformats.org/officeDocument/2006/relationships/image" Target="../media/image24.png"/><Relationship Id="rId27" Type="http://schemas.microsoft.com/office/2007/relationships/hdphoto" Target="../media/hdphoto13.wdp"/><Relationship Id="rId30" Type="http://schemas.openxmlformats.org/officeDocument/2006/relationships/image" Target="../media/image28.png"/><Relationship Id="rId35" Type="http://schemas.microsoft.com/office/2007/relationships/hdphoto" Target="../media/hdphoto17.wdp"/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12" Type="http://schemas.openxmlformats.org/officeDocument/2006/relationships/image" Target="../media/image19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f"/><Relationship Id="rId3" Type="http://schemas.openxmlformats.org/officeDocument/2006/relationships/image" Target="../media/image35.tif"/><Relationship Id="rId7" Type="http://schemas.openxmlformats.org/officeDocument/2006/relationships/image" Target="../media/image39.tiff"/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tiff"/><Relationship Id="rId10" Type="http://schemas.openxmlformats.org/officeDocument/2006/relationships/image" Target="../media/image42.tiff"/><Relationship Id="rId4" Type="http://schemas.openxmlformats.org/officeDocument/2006/relationships/image" Target="../media/image36.tiff"/><Relationship Id="rId9" Type="http://schemas.openxmlformats.org/officeDocument/2006/relationships/image" Target="../media/image4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3713B24-52F1-6146-A7B0-7139EF2B40FE}"/>
              </a:ext>
            </a:extLst>
          </p:cNvPr>
          <p:cNvGrpSpPr/>
          <p:nvPr/>
        </p:nvGrpSpPr>
        <p:grpSpPr>
          <a:xfrm>
            <a:off x="370432" y="250753"/>
            <a:ext cx="5613601" cy="8554917"/>
            <a:chOff x="370432" y="250753"/>
            <a:chExt cx="5613601" cy="8554917"/>
          </a:xfrm>
        </p:grpSpPr>
        <p:sp>
          <p:nvSpPr>
            <p:cNvPr id="40" name="Rectangle 2">
              <a:extLst>
                <a:ext uri="{FF2B5EF4-FFF2-40B4-BE49-F238E27FC236}">
                  <a16:creationId xmlns:a16="http://schemas.microsoft.com/office/drawing/2014/main" id="{5135DEB5-2555-4FB4-AC14-C6521C7CA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8729" y="4743044"/>
              <a:ext cx="18473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583A621-7614-4BAC-BD3E-D59C3A0C6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387" y="8528671"/>
              <a:ext cx="146927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2957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S1.  </a:t>
              </a:r>
            </a:p>
          </p:txBody>
        </p:sp>
        <p:graphicFrame>
          <p:nvGraphicFramePr>
            <p:cNvPr id="42" name="Chart 41">
              <a:extLst>
                <a:ext uri="{FF2B5EF4-FFF2-40B4-BE49-F238E27FC236}">
                  <a16:creationId xmlns:a16="http://schemas.microsoft.com/office/drawing/2014/main" id="{2F9D2365-7FD1-44EB-8B0C-AA6028BEBB2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34881921"/>
                </p:ext>
              </p:extLst>
            </p:nvPr>
          </p:nvGraphicFramePr>
          <p:xfrm>
            <a:off x="1258729" y="2874334"/>
            <a:ext cx="4527693" cy="13984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3" name="Text Box 3">
              <a:extLst>
                <a:ext uri="{FF2B5EF4-FFF2-40B4-BE49-F238E27FC236}">
                  <a16:creationId xmlns:a16="http://schemas.microsoft.com/office/drawing/2014/main" id="{145C9E0D-689A-4883-971B-7BBED1D62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1707" y="3408490"/>
              <a:ext cx="409575" cy="2190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***</a:t>
              </a:r>
              <a:endPara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9B64708-5E1D-4067-B9E9-320E3A8E0197}"/>
                </a:ext>
              </a:extLst>
            </p:cNvPr>
            <p:cNvGrpSpPr/>
            <p:nvPr/>
          </p:nvGrpSpPr>
          <p:grpSpPr>
            <a:xfrm>
              <a:off x="1270470" y="4479273"/>
              <a:ext cx="4570932" cy="1568523"/>
              <a:chOff x="1776001" y="447931"/>
              <a:chExt cx="8187493" cy="502920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EF08D46-2587-4535-84D0-3C2EEA575B3D}"/>
                  </a:ext>
                </a:extLst>
              </p:cNvPr>
              <p:cNvGrpSpPr/>
              <p:nvPr/>
            </p:nvGrpSpPr>
            <p:grpSpPr>
              <a:xfrm>
                <a:off x="1776001" y="447932"/>
                <a:ext cx="1371600" cy="5029200"/>
                <a:chOff x="388034" y="333804"/>
                <a:chExt cx="1371600" cy="5029200"/>
              </a:xfrm>
            </p:grpSpPr>
            <p:pic>
              <p:nvPicPr>
                <p:cNvPr id="67" name="Picture 66">
                  <a:extLst>
                    <a:ext uri="{FF2B5EF4-FFF2-40B4-BE49-F238E27FC236}">
                      <a16:creationId xmlns:a16="http://schemas.microsoft.com/office/drawing/2014/main" id="{2C87F04C-7962-4D25-8335-C3515706821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034" y="333804"/>
                  <a:ext cx="1371600" cy="5029200"/>
                </a:xfrm>
                <a:prstGeom prst="rect">
                  <a:avLst/>
                </a:prstGeom>
              </p:spPr>
            </p:pic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AE39E4D3-1E36-40D6-B80A-F3D53D428BE9}"/>
                    </a:ext>
                  </a:extLst>
                </p:cNvPr>
                <p:cNvSpPr txBox="1"/>
                <p:nvPr/>
              </p:nvSpPr>
              <p:spPr>
                <a:xfrm>
                  <a:off x="620363" y="450165"/>
                  <a:ext cx="897413" cy="8881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0P</a:t>
                  </a: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B576E0A9-1240-422F-A61A-FC1672031716}"/>
                  </a:ext>
                </a:extLst>
              </p:cNvPr>
              <p:cNvGrpSpPr/>
              <p:nvPr/>
            </p:nvGrpSpPr>
            <p:grpSpPr>
              <a:xfrm>
                <a:off x="3128462" y="447932"/>
                <a:ext cx="1371600" cy="5029200"/>
                <a:chOff x="2268727" y="336446"/>
                <a:chExt cx="1371600" cy="5029200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8FCD6524-CD9C-4BBE-8E4F-E5033174ADBD}"/>
                    </a:ext>
                  </a:extLst>
                </p:cNvPr>
                <p:cNvGrpSpPr/>
                <p:nvPr/>
              </p:nvGrpSpPr>
              <p:grpSpPr>
                <a:xfrm>
                  <a:off x="2268727" y="336446"/>
                  <a:ext cx="1371600" cy="5029200"/>
                  <a:chOff x="2043644" y="336446"/>
                  <a:chExt cx="1783080" cy="5571985"/>
                </a:xfrm>
              </p:grpSpPr>
              <p:pic>
                <p:nvPicPr>
                  <p:cNvPr id="65" name="Picture 64">
                    <a:extLst>
                      <a:ext uri="{FF2B5EF4-FFF2-40B4-BE49-F238E27FC236}">
                        <a16:creationId xmlns:a16="http://schemas.microsoft.com/office/drawing/2014/main" id="{E8C02770-89F5-418D-BD25-4A0378644826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4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1540724" y="839366"/>
                    <a:ext cx="2788920" cy="1783080"/>
                  </a:xfrm>
                  <a:prstGeom prst="rect">
                    <a:avLst/>
                  </a:prstGeom>
                </p:spPr>
              </p:pic>
              <p:pic>
                <p:nvPicPr>
                  <p:cNvPr id="66" name="Picture 65" descr="A picture containing grass, outdoor, water&#10;&#10;Description automatically generated">
                    <a:extLst>
                      <a:ext uri="{FF2B5EF4-FFF2-40B4-BE49-F238E27FC236}">
                        <a16:creationId xmlns:a16="http://schemas.microsoft.com/office/drawing/2014/main" id="{AD99D079-D6BB-446A-8564-2BE4A83EE6D2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1540724" y="3622431"/>
                    <a:ext cx="2788920" cy="178308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992EF7C9-555D-4C08-81DC-6AE61A295FE3}"/>
                    </a:ext>
                  </a:extLst>
                </p:cNvPr>
                <p:cNvSpPr/>
                <p:nvPr/>
              </p:nvSpPr>
              <p:spPr>
                <a:xfrm>
                  <a:off x="2647009" y="464231"/>
                  <a:ext cx="615035" cy="8881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1P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A8D5AA56-5441-415B-B44D-9CA39B4D8AA5}"/>
                  </a:ext>
                </a:extLst>
              </p:cNvPr>
              <p:cNvGrpSpPr/>
              <p:nvPr/>
            </p:nvGrpSpPr>
            <p:grpSpPr>
              <a:xfrm>
                <a:off x="4496233" y="447932"/>
                <a:ext cx="1371600" cy="5029200"/>
                <a:chOff x="3805002" y="331162"/>
                <a:chExt cx="1371600" cy="5029200"/>
              </a:xfrm>
            </p:grpSpPr>
            <p:pic>
              <p:nvPicPr>
                <p:cNvPr id="60" name="Picture 59" descr="A close up of a green field&#10;&#10;Description automatically generated">
                  <a:extLst>
                    <a:ext uri="{FF2B5EF4-FFF2-40B4-BE49-F238E27FC236}">
                      <a16:creationId xmlns:a16="http://schemas.microsoft.com/office/drawing/2014/main" id="{FA488433-C324-4D6A-8471-44C3B7A4562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3233502" y="3417262"/>
                  <a:ext cx="2514600" cy="1371600"/>
                </a:xfrm>
                <a:prstGeom prst="rect">
                  <a:avLst/>
                </a:prstGeom>
              </p:spPr>
            </p:pic>
            <p:pic>
              <p:nvPicPr>
                <p:cNvPr id="61" name="Picture 60" descr="A close up of a green field&#10;&#10;Description automatically generated">
                  <a:extLst>
                    <a:ext uri="{FF2B5EF4-FFF2-40B4-BE49-F238E27FC236}">
                      <a16:creationId xmlns:a16="http://schemas.microsoft.com/office/drawing/2014/main" id="{15A7F49A-ECDC-4FC7-9DE4-D78DB47A0F3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3233502" y="902662"/>
                  <a:ext cx="2514600" cy="1371600"/>
                </a:xfrm>
                <a:prstGeom prst="rect">
                  <a:avLst/>
                </a:prstGeom>
              </p:spPr>
            </p:pic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13970C6-5C96-43B6-9056-E586F7AB526D}"/>
                    </a:ext>
                  </a:extLst>
                </p:cNvPr>
                <p:cNvSpPr txBox="1"/>
                <p:nvPr/>
              </p:nvSpPr>
              <p:spPr>
                <a:xfrm>
                  <a:off x="4183286" y="461589"/>
                  <a:ext cx="615035" cy="8881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2P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75FD42C4-0171-430B-BB54-401E0028932B}"/>
                  </a:ext>
                </a:extLst>
              </p:cNvPr>
              <p:cNvGrpSpPr/>
              <p:nvPr/>
            </p:nvGrpSpPr>
            <p:grpSpPr>
              <a:xfrm>
                <a:off x="5852523" y="447932"/>
                <a:ext cx="1371600" cy="5029200"/>
                <a:chOff x="5581911" y="331162"/>
                <a:chExt cx="1371600" cy="5029200"/>
              </a:xfrm>
            </p:grpSpPr>
            <p:pic>
              <p:nvPicPr>
                <p:cNvPr id="57" name="Picture 56" descr="A close up of some grass&#10;&#10;Description automatically generated">
                  <a:extLst>
                    <a:ext uri="{FF2B5EF4-FFF2-40B4-BE49-F238E27FC236}">
                      <a16:creationId xmlns:a16="http://schemas.microsoft.com/office/drawing/2014/main" id="{BE0AA3CA-A9F7-4DDF-B77C-3C53BB9DF64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8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010411" y="3417262"/>
                  <a:ext cx="2514600" cy="1371600"/>
                </a:xfrm>
                <a:prstGeom prst="rect">
                  <a:avLst/>
                </a:prstGeom>
              </p:spPr>
            </p:pic>
            <p:pic>
              <p:nvPicPr>
                <p:cNvPr id="58" name="Picture 57" descr="A close up of a green field&#10;&#10;Description automatically generated">
                  <a:extLst>
                    <a:ext uri="{FF2B5EF4-FFF2-40B4-BE49-F238E27FC236}">
                      <a16:creationId xmlns:a16="http://schemas.microsoft.com/office/drawing/2014/main" id="{C348B4D6-4EB2-43A3-AA7B-2E2E5C61C74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9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010411" y="902662"/>
                  <a:ext cx="2514600" cy="1371600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E12F518-C96B-4D33-B971-CFC7A0E48463}"/>
                    </a:ext>
                  </a:extLst>
                </p:cNvPr>
                <p:cNvSpPr txBox="1"/>
                <p:nvPr/>
              </p:nvSpPr>
              <p:spPr>
                <a:xfrm>
                  <a:off x="5960195" y="461589"/>
                  <a:ext cx="615035" cy="8881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3P</a:t>
                  </a: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1DDC52D-EA75-4793-837A-F11F74D0F599}"/>
                  </a:ext>
                </a:extLst>
              </p:cNvPr>
              <p:cNvGrpSpPr/>
              <p:nvPr/>
            </p:nvGrpSpPr>
            <p:grpSpPr>
              <a:xfrm>
                <a:off x="7204983" y="447934"/>
                <a:ext cx="1394568" cy="5029198"/>
                <a:chOff x="7373459" y="331164"/>
                <a:chExt cx="1394568" cy="5029198"/>
              </a:xfrm>
            </p:grpSpPr>
            <p:pic>
              <p:nvPicPr>
                <p:cNvPr id="54" name="Picture 53" descr="A person that is standing in the grass&#10;&#10;Description automatically generated">
                  <a:extLst>
                    <a:ext uri="{FF2B5EF4-FFF2-40B4-BE49-F238E27FC236}">
                      <a16:creationId xmlns:a16="http://schemas.microsoft.com/office/drawing/2014/main" id="{85231107-600B-4EC3-B53C-50B1B716693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6824927" y="3417262"/>
                  <a:ext cx="2514600" cy="1371600"/>
                </a:xfrm>
                <a:prstGeom prst="rect">
                  <a:avLst/>
                </a:prstGeom>
              </p:spPr>
            </p:pic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ECEA0389-7BBD-46DD-B060-08160A77CC4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6801960" y="902663"/>
                  <a:ext cx="2514600" cy="1371601"/>
                </a:xfrm>
                <a:prstGeom prst="rect">
                  <a:avLst/>
                </a:prstGeom>
              </p:spPr>
            </p:pic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9175CF-2174-417C-A2B1-EC05B24E7C40}"/>
                    </a:ext>
                  </a:extLst>
                </p:cNvPr>
                <p:cNvSpPr txBox="1"/>
                <p:nvPr/>
              </p:nvSpPr>
              <p:spPr>
                <a:xfrm>
                  <a:off x="7833715" y="461591"/>
                  <a:ext cx="757167" cy="8881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4P</a:t>
                  </a: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422D3EA-D527-4375-9AF6-B0473652B9B1}"/>
                  </a:ext>
                </a:extLst>
              </p:cNvPr>
              <p:cNvGrpSpPr/>
              <p:nvPr/>
            </p:nvGrpSpPr>
            <p:grpSpPr>
              <a:xfrm>
                <a:off x="8576586" y="447931"/>
                <a:ext cx="1386908" cy="5029201"/>
                <a:chOff x="9043698" y="322377"/>
                <a:chExt cx="1386908" cy="5029201"/>
              </a:xfrm>
            </p:grpSpPr>
            <p:pic>
              <p:nvPicPr>
                <p:cNvPr id="51" name="Picture 50" descr="A close up of a green field&#10;&#10;Description automatically generated">
                  <a:extLst>
                    <a:ext uri="{FF2B5EF4-FFF2-40B4-BE49-F238E27FC236}">
                      <a16:creationId xmlns:a16="http://schemas.microsoft.com/office/drawing/2014/main" id="{415C5217-271D-42A7-ACEC-7EE0FC9DAE2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8487506" y="3408478"/>
                  <a:ext cx="2514600" cy="1371600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14638EAD-5442-4BC2-87D2-5F7770BE3AD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8479852" y="886223"/>
                  <a:ext cx="2514600" cy="1386908"/>
                </a:xfrm>
                <a:prstGeom prst="rect">
                  <a:avLst/>
                </a:prstGeom>
              </p:spPr>
            </p:pic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1C405DF-6C44-404C-ADF8-B2E6097F0A6A}"/>
                    </a:ext>
                  </a:extLst>
                </p:cNvPr>
                <p:cNvSpPr txBox="1"/>
                <p:nvPr/>
              </p:nvSpPr>
              <p:spPr>
                <a:xfrm>
                  <a:off x="9437288" y="464231"/>
                  <a:ext cx="615035" cy="8881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5P</a:t>
                  </a:r>
                </a:p>
              </p:txBody>
            </p:sp>
          </p:grp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CDA45DC-9C4D-4B13-B8A9-30F1EB456207}"/>
                </a:ext>
              </a:extLst>
            </p:cNvPr>
            <p:cNvSpPr txBox="1"/>
            <p:nvPr/>
          </p:nvSpPr>
          <p:spPr>
            <a:xfrm>
              <a:off x="412658" y="164088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230FB12-D57D-4D7A-815C-DA8CBDDD7889}"/>
                </a:ext>
              </a:extLst>
            </p:cNvPr>
            <p:cNvSpPr txBox="1"/>
            <p:nvPr/>
          </p:nvSpPr>
          <p:spPr>
            <a:xfrm>
              <a:off x="398485" y="3144301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5009C94-8BB6-4E7A-AED3-A81950852A9A}"/>
                </a:ext>
              </a:extLst>
            </p:cNvPr>
            <p:cNvSpPr txBox="1"/>
            <p:nvPr/>
          </p:nvSpPr>
          <p:spPr>
            <a:xfrm>
              <a:off x="370432" y="501705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87A59CEC-FCE2-4704-ACB4-EFFE173BDE50}"/>
                </a:ext>
              </a:extLst>
            </p:cNvPr>
            <p:cNvGrpSpPr/>
            <p:nvPr/>
          </p:nvGrpSpPr>
          <p:grpSpPr>
            <a:xfrm>
              <a:off x="1086710" y="1817309"/>
              <a:ext cx="957866" cy="513899"/>
              <a:chOff x="749207" y="1749364"/>
              <a:chExt cx="957866" cy="513899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5107BE0D-9DF9-41FF-93EB-5B0CB86C2F67}"/>
                  </a:ext>
                </a:extLst>
              </p:cNvPr>
              <p:cNvSpPr txBox="1"/>
              <p:nvPr/>
            </p:nvSpPr>
            <p:spPr>
              <a:xfrm>
                <a:off x="749207" y="1749364"/>
                <a:ext cx="9578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1000 bp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D8158AB3-994E-48B6-BE61-2E708C6F0622}"/>
                  </a:ext>
                </a:extLst>
              </p:cNvPr>
              <p:cNvSpPr txBox="1"/>
              <p:nvPr/>
            </p:nvSpPr>
            <p:spPr>
              <a:xfrm>
                <a:off x="827458" y="1986264"/>
                <a:ext cx="7657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500 bp</a:t>
                </a:r>
              </a:p>
            </p:txBody>
          </p:sp>
          <p:sp>
            <p:nvSpPr>
              <p:cNvPr id="113" name="Arrow: Right 112">
                <a:extLst>
                  <a:ext uri="{FF2B5EF4-FFF2-40B4-BE49-F238E27FC236}">
                    <a16:creationId xmlns:a16="http://schemas.microsoft.com/office/drawing/2014/main" id="{043088BD-DDE5-4D3F-B31C-3EA7BDD8D01A}"/>
                  </a:ext>
                </a:extLst>
              </p:cNvPr>
              <p:cNvSpPr/>
              <p:nvPr/>
            </p:nvSpPr>
            <p:spPr>
              <a:xfrm>
                <a:off x="1391439" y="1883745"/>
                <a:ext cx="122690" cy="4571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Arrow: Right 113">
                <a:extLst>
                  <a:ext uri="{FF2B5EF4-FFF2-40B4-BE49-F238E27FC236}">
                    <a16:creationId xmlns:a16="http://schemas.microsoft.com/office/drawing/2014/main" id="{A476CF4A-3CAD-442F-B27E-035456AF12DB}"/>
                  </a:ext>
                </a:extLst>
              </p:cNvPr>
              <p:cNvSpPr/>
              <p:nvPr/>
            </p:nvSpPr>
            <p:spPr>
              <a:xfrm>
                <a:off x="1409024" y="2097554"/>
                <a:ext cx="122136" cy="4571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A44B051-DB9C-4C0F-8FAB-7C60F0671431}"/>
                </a:ext>
              </a:extLst>
            </p:cNvPr>
            <p:cNvSpPr txBox="1"/>
            <p:nvPr/>
          </p:nvSpPr>
          <p:spPr>
            <a:xfrm rot="18720000">
              <a:off x="2953795" y="833203"/>
              <a:ext cx="12055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MDMV-</a:t>
              </a:r>
              <a:r>
                <a:rPr lang="en-US" sz="1200" dirty="0" err="1"/>
                <a:t>ZmIspH</a:t>
              </a:r>
              <a:endParaRPr lang="en-US" sz="1200" dirty="0"/>
            </a:p>
          </p:txBody>
        </p: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7F58D051-2218-4B0E-B2CA-CB7B250B8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01185" y="1396152"/>
              <a:ext cx="3865391" cy="1129729"/>
            </a:xfrm>
            <a:prstGeom prst="rect">
              <a:avLst/>
            </a:prstGeom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E5B78DB-201B-41B1-BB01-67D0FCDAE36B}"/>
                </a:ext>
              </a:extLst>
            </p:cNvPr>
            <p:cNvSpPr txBox="1"/>
            <p:nvPr/>
          </p:nvSpPr>
          <p:spPr>
            <a:xfrm rot="18720000">
              <a:off x="5284047" y="829013"/>
              <a:ext cx="1114892" cy="28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100 bp ladder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9FE9F1D-7022-47F4-AFC6-A772ADC785AA}"/>
                </a:ext>
              </a:extLst>
            </p:cNvPr>
            <p:cNvSpPr txBox="1"/>
            <p:nvPr/>
          </p:nvSpPr>
          <p:spPr>
            <a:xfrm rot="18720000">
              <a:off x="1821081" y="845950"/>
              <a:ext cx="1114892" cy="28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100 bp ladder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ACDEA60-24AD-4329-BBB0-150E95372F68}"/>
                </a:ext>
              </a:extLst>
            </p:cNvPr>
            <p:cNvSpPr txBox="1"/>
            <p:nvPr/>
          </p:nvSpPr>
          <p:spPr>
            <a:xfrm rot="18720000">
              <a:off x="3294916" y="814062"/>
              <a:ext cx="1255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MDMV-</a:t>
              </a:r>
              <a:r>
                <a:rPr lang="en-US" sz="1200" dirty="0" err="1"/>
                <a:t>ZmPDS</a:t>
              </a:r>
              <a:endParaRPr lang="en-US" sz="1200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88D69CD-D98E-48D1-ADDF-DEF49A0EEAA3}"/>
                </a:ext>
              </a:extLst>
            </p:cNvPr>
            <p:cNvSpPr txBox="1"/>
            <p:nvPr/>
          </p:nvSpPr>
          <p:spPr>
            <a:xfrm rot="18720000">
              <a:off x="3721362" y="840343"/>
              <a:ext cx="1114892" cy="28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pWX6 Ctrl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D10F457-2C4C-4FA7-8E9A-15626017DF26}"/>
                </a:ext>
              </a:extLst>
            </p:cNvPr>
            <p:cNvSpPr txBox="1"/>
            <p:nvPr/>
          </p:nvSpPr>
          <p:spPr>
            <a:xfrm rot="18720000">
              <a:off x="4065416" y="863347"/>
              <a:ext cx="1114892" cy="28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Mock Ctrl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2368140-264D-4563-A771-E6A54FF883A8}"/>
                </a:ext>
              </a:extLst>
            </p:cNvPr>
            <p:cNvSpPr txBox="1"/>
            <p:nvPr/>
          </p:nvSpPr>
          <p:spPr>
            <a:xfrm rot="18720000">
              <a:off x="4451004" y="765776"/>
              <a:ext cx="13070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pWX56 DNA ctrl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F7DB9F8-0F8E-4E87-B5C1-498617FF1128}"/>
                </a:ext>
              </a:extLst>
            </p:cNvPr>
            <p:cNvSpPr txBox="1"/>
            <p:nvPr/>
          </p:nvSpPr>
          <p:spPr>
            <a:xfrm rot="18720000">
              <a:off x="4926458" y="830754"/>
              <a:ext cx="1114892" cy="28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Water ctrl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9CE191C-CCED-44A7-AA3E-E3911AEBE648}"/>
                </a:ext>
              </a:extLst>
            </p:cNvPr>
            <p:cNvSpPr txBox="1"/>
            <p:nvPr/>
          </p:nvSpPr>
          <p:spPr>
            <a:xfrm rot="18720000">
              <a:off x="2555864" y="791328"/>
              <a:ext cx="1283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MDMV-</a:t>
              </a:r>
              <a:r>
                <a:rPr lang="en-US" sz="1200" dirty="0" err="1"/>
                <a:t>ZmChII</a:t>
              </a:r>
              <a:endParaRPr lang="en-US" sz="1200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6319B08-3486-4D71-9CD0-3DEE9488DD4E}"/>
                </a:ext>
              </a:extLst>
            </p:cNvPr>
            <p:cNvSpPr txBox="1"/>
            <p:nvPr/>
          </p:nvSpPr>
          <p:spPr>
            <a:xfrm rot="18720000">
              <a:off x="2194406" y="865923"/>
              <a:ext cx="1114892" cy="28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MDMV-VIGS</a:t>
              </a:r>
            </a:p>
          </p:txBody>
        </p:sp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795E5FDC-D873-7D4C-80EF-AB622AB5C2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70470" y="6195488"/>
            <a:ext cx="1416962" cy="227941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BE236036-1671-8E45-94F5-268FDBEB127D}"/>
              </a:ext>
            </a:extLst>
          </p:cNvPr>
          <p:cNvSpPr txBox="1"/>
          <p:nvPr/>
        </p:nvSpPr>
        <p:spPr>
          <a:xfrm>
            <a:off x="403040" y="619548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6141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E0E29FFA-3364-504F-B1D5-017DA079A9AF}"/>
              </a:ext>
            </a:extLst>
          </p:cNvPr>
          <p:cNvGrpSpPr/>
          <p:nvPr/>
        </p:nvGrpSpPr>
        <p:grpSpPr>
          <a:xfrm>
            <a:off x="-52518" y="138788"/>
            <a:ext cx="6767805" cy="4519534"/>
            <a:chOff x="-52518" y="138788"/>
            <a:chExt cx="6767805" cy="451953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52DB756-57BE-4032-8C6C-AA1D28E074E6}"/>
                </a:ext>
              </a:extLst>
            </p:cNvPr>
            <p:cNvSpPr txBox="1"/>
            <p:nvPr/>
          </p:nvSpPr>
          <p:spPr>
            <a:xfrm>
              <a:off x="-48308" y="8445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1286 bp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08E2248D-3034-4FF1-8D22-21FA481BEE0E}"/>
                </a:ext>
              </a:extLst>
            </p:cNvPr>
            <p:cNvCxnSpPr/>
            <p:nvPr/>
          </p:nvCxnSpPr>
          <p:spPr>
            <a:xfrm>
              <a:off x="404241" y="971877"/>
              <a:ext cx="80057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F50FAB-C9AA-4B25-BC9E-F897A1065BE3}"/>
                </a:ext>
              </a:extLst>
            </p:cNvPr>
            <p:cNvSpPr txBox="1"/>
            <p:nvPr/>
          </p:nvSpPr>
          <p:spPr>
            <a:xfrm>
              <a:off x="2360" y="1031040"/>
              <a:ext cx="470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506 bp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A7945DD-95EC-4181-B323-7458D51397BF}"/>
                </a:ext>
              </a:extLst>
            </p:cNvPr>
            <p:cNvCxnSpPr/>
            <p:nvPr/>
          </p:nvCxnSpPr>
          <p:spPr>
            <a:xfrm>
              <a:off x="404241" y="1142692"/>
              <a:ext cx="80057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74FD64-7970-4EE9-BB8C-F1A0166EFBD7}"/>
                </a:ext>
              </a:extLst>
            </p:cNvPr>
            <p:cNvSpPr txBox="1"/>
            <p:nvPr/>
          </p:nvSpPr>
          <p:spPr>
            <a:xfrm>
              <a:off x="16228" y="1749711"/>
              <a:ext cx="4886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965 bp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7198D2-C31A-4E28-9F71-8288A63DDB39}"/>
                </a:ext>
              </a:extLst>
            </p:cNvPr>
            <p:cNvSpPr txBox="1"/>
            <p:nvPr/>
          </p:nvSpPr>
          <p:spPr>
            <a:xfrm>
              <a:off x="-12030" y="1972352"/>
              <a:ext cx="470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176 bp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8F3E73-26A7-4495-9739-4767DA0D1C45}"/>
                </a:ext>
              </a:extLst>
            </p:cNvPr>
            <p:cNvSpPr txBox="1"/>
            <p:nvPr/>
          </p:nvSpPr>
          <p:spPr>
            <a:xfrm>
              <a:off x="-52518" y="2885460"/>
              <a:ext cx="5212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1115 bp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F7CC52-8A0A-42D8-AF44-176425ADBDC5}"/>
                </a:ext>
              </a:extLst>
            </p:cNvPr>
            <p:cNvSpPr txBox="1"/>
            <p:nvPr/>
          </p:nvSpPr>
          <p:spPr>
            <a:xfrm>
              <a:off x="-2809" y="3064973"/>
              <a:ext cx="470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335 bp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E39952-D0D3-428D-AFA1-CB532A2C1F25}"/>
                </a:ext>
              </a:extLst>
            </p:cNvPr>
            <p:cNvPicPr>
              <a:picLocks/>
            </p:cNvPicPr>
            <p:nvPr/>
          </p:nvPicPr>
          <p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078" y="375185"/>
              <a:ext cx="2404872" cy="1036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116F99-BC0F-4353-8E6A-BE6F2C19DA7D}"/>
                </a:ext>
              </a:extLst>
            </p:cNvPr>
            <p:cNvSpPr txBox="1"/>
            <p:nvPr/>
          </p:nvSpPr>
          <p:spPr>
            <a:xfrm>
              <a:off x="563635" y="342969"/>
              <a:ext cx="619269" cy="3605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563" dirty="0">
                  <a:solidFill>
                    <a:schemeClr val="bg1"/>
                  </a:solidFill>
                </a:rPr>
                <a:t>pWX27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B20FAE-A778-4250-BB26-B02CD5DF35B0}"/>
                </a:ext>
              </a:extLst>
            </p:cNvPr>
            <p:cNvCxnSpPr/>
            <p:nvPr/>
          </p:nvCxnSpPr>
          <p:spPr>
            <a:xfrm>
              <a:off x="625603" y="1009083"/>
              <a:ext cx="1507753" cy="0"/>
            </a:xfrm>
            <a:prstGeom prst="line">
              <a:avLst/>
            </a:prstGeom>
            <a:ln w="12700">
              <a:solidFill>
                <a:srgbClr val="4BF8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27D477F-6E29-4132-874B-46E59C1F963E}"/>
                </a:ext>
              </a:extLst>
            </p:cNvPr>
            <p:cNvCxnSpPr/>
            <p:nvPr/>
          </p:nvCxnSpPr>
          <p:spPr>
            <a:xfrm>
              <a:off x="2152978" y="1218496"/>
              <a:ext cx="356378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AC4D9DE-30B4-480E-97BC-2D8990C8C1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23980" y="1267375"/>
              <a:ext cx="28099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6E3B6BA-753F-44D3-B263-EF2B8FF423CC}"/>
                </a:ext>
              </a:extLst>
            </p:cNvPr>
            <p:cNvPicPr>
              <a:picLocks/>
            </p:cNvPicPr>
            <p:nvPr/>
          </p:nvPicPr>
          <p:blipFill>
            <a:blip r:embed="rId4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2481" y="375185"/>
              <a:ext cx="2401719" cy="10362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42292B5-2111-4FFD-A907-7B95A38E86E5}"/>
                </a:ext>
              </a:extLst>
            </p:cNvPr>
            <p:cNvCxnSpPr/>
            <p:nvPr/>
          </p:nvCxnSpPr>
          <p:spPr>
            <a:xfrm>
              <a:off x="3041047" y="1038808"/>
              <a:ext cx="1509652" cy="0"/>
            </a:xfrm>
            <a:prstGeom prst="line">
              <a:avLst/>
            </a:prstGeom>
            <a:ln w="12700">
              <a:solidFill>
                <a:srgbClr val="4BF8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5D65AF0-D2EB-4952-86DC-8561FEBC168B}"/>
                </a:ext>
              </a:extLst>
            </p:cNvPr>
            <p:cNvCxnSpPr/>
            <p:nvPr/>
          </p:nvCxnSpPr>
          <p:spPr>
            <a:xfrm>
              <a:off x="4569773" y="1227520"/>
              <a:ext cx="356827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A36D2BA-002D-49B6-A777-8927772925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3883" y="1285362"/>
              <a:ext cx="274483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 descr="A picture containing outdoor, building, night, large&#10;&#10;Description automatically generated">
              <a:extLst>
                <a:ext uri="{FF2B5EF4-FFF2-40B4-BE49-F238E27FC236}">
                  <a16:creationId xmlns:a16="http://schemas.microsoft.com/office/drawing/2014/main" id="{CE322BA0-5B44-48CF-A478-37D3DC60647F}"/>
                </a:ext>
              </a:extLst>
            </p:cNvPr>
            <p:cNvPicPr>
              <a:picLocks/>
            </p:cNvPicPr>
            <p:nvPr/>
          </p:nvPicPr>
          <p:blipFill rotWithShape="1">
            <a:blip r:embed="rId6" cstate="hq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024"/>
            <a:stretch/>
          </p:blipFill>
          <p:spPr>
            <a:xfrm>
              <a:off x="512079" y="1440401"/>
              <a:ext cx="2404872" cy="10350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43E765-972E-4390-B02B-013B7D69EB4A}"/>
                </a:ext>
              </a:extLst>
            </p:cNvPr>
            <p:cNvSpPr txBox="1"/>
            <p:nvPr/>
          </p:nvSpPr>
          <p:spPr>
            <a:xfrm>
              <a:off x="563635" y="1396700"/>
              <a:ext cx="619269" cy="36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3" dirty="0">
                  <a:solidFill>
                    <a:schemeClr val="bg1"/>
                  </a:solidFill>
                </a:rPr>
                <a:t>pWX68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22C8922-936F-4BF9-862E-CEDCEB98B806}"/>
                </a:ext>
              </a:extLst>
            </p:cNvPr>
            <p:cNvCxnSpPr/>
            <p:nvPr/>
          </p:nvCxnSpPr>
          <p:spPr>
            <a:xfrm>
              <a:off x="645163" y="1911448"/>
              <a:ext cx="1428443" cy="0"/>
            </a:xfrm>
            <a:prstGeom prst="line">
              <a:avLst/>
            </a:prstGeom>
            <a:ln w="12700">
              <a:solidFill>
                <a:srgbClr val="4BF8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9889984-A714-43E0-9A59-154BBB484FBE}"/>
                </a:ext>
              </a:extLst>
            </p:cNvPr>
            <p:cNvCxnSpPr/>
            <p:nvPr/>
          </p:nvCxnSpPr>
          <p:spPr>
            <a:xfrm>
              <a:off x="2098069" y="2130779"/>
              <a:ext cx="335649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5DAC5BC-7845-4262-89A1-B8352BA66E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1342" y="2203370"/>
              <a:ext cx="34249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586BE4B-E652-4808-B661-BE08B5C99786}"/>
                </a:ext>
              </a:extLst>
            </p:cNvPr>
            <p:cNvPicPr>
              <a:picLocks/>
            </p:cNvPicPr>
            <p:nvPr/>
          </p:nvPicPr>
          <p:blipFill rotWithShape="1">
            <a:blip r:embed="rId8" cstate="hq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32481" y="1439789"/>
              <a:ext cx="2401719" cy="10362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5464CE-7330-4B6A-9B20-5E3E39744128}"/>
                </a:ext>
              </a:extLst>
            </p:cNvPr>
            <p:cNvCxnSpPr>
              <a:cxnSpLocks/>
            </p:cNvCxnSpPr>
            <p:nvPr/>
          </p:nvCxnSpPr>
          <p:spPr>
            <a:xfrm>
              <a:off x="3065899" y="2031838"/>
              <a:ext cx="1424671" cy="0"/>
            </a:xfrm>
            <a:prstGeom prst="line">
              <a:avLst/>
            </a:prstGeom>
            <a:ln w="12700">
              <a:solidFill>
                <a:srgbClr val="4BF8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AEEA7A1-050F-45B3-ADA3-AF5481DA5A64}"/>
                </a:ext>
              </a:extLst>
            </p:cNvPr>
            <p:cNvCxnSpPr/>
            <p:nvPr/>
          </p:nvCxnSpPr>
          <p:spPr>
            <a:xfrm>
              <a:off x="4547290" y="2208970"/>
              <a:ext cx="315655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4BCC320-D083-47E9-99AA-E9776C182C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8568" y="2249166"/>
              <a:ext cx="3293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B78508E-F532-44A1-AFE8-AF9F0BC9E47C}"/>
                </a:ext>
              </a:extLst>
            </p:cNvPr>
            <p:cNvPicPr>
              <a:picLocks/>
            </p:cNvPicPr>
            <p:nvPr/>
          </p:nvPicPr>
          <p:blipFill rotWithShape="1">
            <a:blip r:embed="rId10" cstate="hq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2079" y="2499262"/>
              <a:ext cx="2404872" cy="1035308"/>
            </a:xfrm>
            <a:prstGeom prst="rect">
              <a:avLst/>
            </a:prstGeom>
            <a:solidFill>
              <a:srgbClr val="FF0000"/>
            </a:solidFill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DCC191-98AC-46C4-8791-A171074A2341}"/>
                </a:ext>
              </a:extLst>
            </p:cNvPr>
            <p:cNvSpPr txBox="1"/>
            <p:nvPr/>
          </p:nvSpPr>
          <p:spPr>
            <a:xfrm>
              <a:off x="563635" y="2442463"/>
              <a:ext cx="619269" cy="36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63" dirty="0">
                  <a:solidFill>
                    <a:schemeClr val="bg1"/>
                  </a:solidFill>
                </a:rPr>
                <a:t>pWX56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21A98CB-6F26-4BE0-85D4-0ABF903A10D0}"/>
                </a:ext>
              </a:extLst>
            </p:cNvPr>
            <p:cNvCxnSpPr/>
            <p:nvPr/>
          </p:nvCxnSpPr>
          <p:spPr>
            <a:xfrm>
              <a:off x="612559" y="3033676"/>
              <a:ext cx="1196092" cy="0"/>
            </a:xfrm>
            <a:prstGeom prst="line">
              <a:avLst/>
            </a:prstGeom>
            <a:ln w="12700">
              <a:solidFill>
                <a:srgbClr val="4BF8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EE088C-1D7C-4CF4-AFE5-EFB5AD46A86C}"/>
                </a:ext>
              </a:extLst>
            </p:cNvPr>
            <p:cNvCxnSpPr>
              <a:cxnSpLocks/>
            </p:cNvCxnSpPr>
            <p:nvPr/>
          </p:nvCxnSpPr>
          <p:spPr>
            <a:xfrm>
              <a:off x="1830749" y="3065788"/>
              <a:ext cx="287700" cy="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C93111-B1F0-44EB-B42D-CE0504711F87}"/>
                </a:ext>
              </a:extLst>
            </p:cNvPr>
            <p:cNvCxnSpPr>
              <a:cxnSpLocks/>
            </p:cNvCxnSpPr>
            <p:nvPr/>
          </p:nvCxnSpPr>
          <p:spPr>
            <a:xfrm>
              <a:off x="2126605" y="3231933"/>
              <a:ext cx="287700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7BBFD33-C809-499C-B668-527326B99C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48417" y="3274572"/>
              <a:ext cx="34249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CCD583F-0CF2-48A6-8E3C-DA42F7D3B38F}"/>
                </a:ext>
              </a:extLst>
            </p:cNvPr>
            <p:cNvPicPr>
              <a:picLocks/>
            </p:cNvPicPr>
            <p:nvPr/>
          </p:nvPicPr>
          <p:blipFill rotWithShape="1">
            <a:blip r:embed="rId12" cstate="hq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32481" y="2498781"/>
              <a:ext cx="2401719" cy="1036274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3E8948B-D3E0-41D6-8940-84E3A9B057FD}"/>
                </a:ext>
              </a:extLst>
            </p:cNvPr>
            <p:cNvCxnSpPr>
              <a:cxnSpLocks/>
            </p:cNvCxnSpPr>
            <p:nvPr/>
          </p:nvCxnSpPr>
          <p:spPr>
            <a:xfrm>
              <a:off x="3043764" y="2981787"/>
              <a:ext cx="1200463" cy="0"/>
            </a:xfrm>
            <a:prstGeom prst="line">
              <a:avLst/>
            </a:prstGeom>
            <a:ln w="12700">
              <a:solidFill>
                <a:srgbClr val="4BF8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91FFBB8-1A4B-47B1-8A8A-32AE08D05015}"/>
                </a:ext>
              </a:extLst>
            </p:cNvPr>
            <p:cNvCxnSpPr>
              <a:cxnSpLocks/>
            </p:cNvCxnSpPr>
            <p:nvPr/>
          </p:nvCxnSpPr>
          <p:spPr>
            <a:xfrm>
              <a:off x="4269191" y="3022933"/>
              <a:ext cx="288206" cy="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BD4E319-698F-4358-8E7C-D54A7F0AAD9F}"/>
                </a:ext>
              </a:extLst>
            </p:cNvPr>
            <p:cNvCxnSpPr>
              <a:cxnSpLocks/>
            </p:cNvCxnSpPr>
            <p:nvPr/>
          </p:nvCxnSpPr>
          <p:spPr>
            <a:xfrm>
              <a:off x="4567706" y="3240614"/>
              <a:ext cx="288206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3014FF2-7461-4F9C-B28D-71367127F6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9260" y="3299555"/>
              <a:ext cx="343103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7D50295-FBDB-45D6-A8B6-FD16A80C098A}"/>
                </a:ext>
              </a:extLst>
            </p:cNvPr>
            <p:cNvSpPr txBox="1"/>
            <p:nvPr/>
          </p:nvSpPr>
          <p:spPr>
            <a:xfrm>
              <a:off x="1501564" y="138792"/>
              <a:ext cx="601461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7 dpi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19B55F8-BC1B-46A8-BF30-89C6AA1D198E}"/>
                </a:ext>
              </a:extLst>
            </p:cNvPr>
            <p:cNvSpPr txBox="1"/>
            <p:nvPr/>
          </p:nvSpPr>
          <p:spPr>
            <a:xfrm>
              <a:off x="3931492" y="138788"/>
              <a:ext cx="572593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21 dpi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E6E2D8E-486F-4E17-8DE4-6672F88108D1}"/>
                </a:ext>
              </a:extLst>
            </p:cNvPr>
            <p:cNvCxnSpPr/>
            <p:nvPr/>
          </p:nvCxnSpPr>
          <p:spPr>
            <a:xfrm>
              <a:off x="404241" y="1872479"/>
              <a:ext cx="80057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6ADDDE8-54FE-4131-A7F8-9C57D994E2A0}"/>
                </a:ext>
              </a:extLst>
            </p:cNvPr>
            <p:cNvCxnSpPr/>
            <p:nvPr/>
          </p:nvCxnSpPr>
          <p:spPr>
            <a:xfrm>
              <a:off x="404241" y="2081898"/>
              <a:ext cx="80057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2CA8CB7E-C1C8-4449-A501-8EBF0564C3F6}"/>
                </a:ext>
              </a:extLst>
            </p:cNvPr>
            <p:cNvCxnSpPr/>
            <p:nvPr/>
          </p:nvCxnSpPr>
          <p:spPr>
            <a:xfrm>
              <a:off x="404241" y="3010490"/>
              <a:ext cx="80057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4D3B06C-66F8-45EE-A981-99656FB83FB7}"/>
                </a:ext>
              </a:extLst>
            </p:cNvPr>
            <p:cNvCxnSpPr/>
            <p:nvPr/>
          </p:nvCxnSpPr>
          <p:spPr>
            <a:xfrm>
              <a:off x="404241" y="3185421"/>
              <a:ext cx="80057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053BC1E-7E25-4D09-9EC4-D67A243A0AA0}"/>
                </a:ext>
              </a:extLst>
            </p:cNvPr>
            <p:cNvSpPr txBox="1"/>
            <p:nvPr/>
          </p:nvSpPr>
          <p:spPr>
            <a:xfrm>
              <a:off x="240473" y="254222"/>
              <a:ext cx="399706" cy="39530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dirty="0"/>
                <a:t>A.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659EEE5-3669-4493-BE1E-57E23EF69740}"/>
                </a:ext>
              </a:extLst>
            </p:cNvPr>
            <p:cNvSpPr txBox="1"/>
            <p:nvPr/>
          </p:nvSpPr>
          <p:spPr>
            <a:xfrm>
              <a:off x="258552" y="1318275"/>
              <a:ext cx="394716" cy="39530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dirty="0"/>
                <a:t>B.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BF38C1-576E-4786-86D0-15B84985A123}"/>
                </a:ext>
              </a:extLst>
            </p:cNvPr>
            <p:cNvSpPr txBox="1"/>
            <p:nvPr/>
          </p:nvSpPr>
          <p:spPr>
            <a:xfrm>
              <a:off x="257705" y="2371307"/>
              <a:ext cx="394716" cy="39530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dirty="0"/>
                <a:t>C.</a:t>
              </a: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31197258-C047-46F7-A76D-1211B607C47B}"/>
                </a:ext>
              </a:extLst>
            </p:cNvPr>
            <p:cNvGrpSpPr/>
            <p:nvPr/>
          </p:nvGrpSpPr>
          <p:grpSpPr>
            <a:xfrm>
              <a:off x="5510318" y="378407"/>
              <a:ext cx="1124712" cy="1033272"/>
              <a:chOff x="2319866" y="638175"/>
              <a:chExt cx="510343" cy="914400"/>
            </a:xfrm>
          </p:grpSpPr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89B4D0F9-7BC6-490F-9DE3-4B8F767829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19866" y="638175"/>
                <a:ext cx="170414" cy="9144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DBBDAFF7-46F4-4CD7-BACF-481CA4BF15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harpenSoften amount="25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89194" y="638175"/>
                <a:ext cx="170414" cy="9144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6A0A8F37-376D-4795-9B4C-C1A9D86251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659795" y="638175"/>
                <a:ext cx="170414" cy="91440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38A112B-3774-4C40-9EB1-4AFC1EA74120}"/>
                </a:ext>
              </a:extLst>
            </p:cNvPr>
            <p:cNvGrpSpPr/>
            <p:nvPr/>
          </p:nvGrpSpPr>
          <p:grpSpPr>
            <a:xfrm>
              <a:off x="5510318" y="1440883"/>
              <a:ext cx="1124712" cy="1033272"/>
              <a:chOff x="5046135" y="734189"/>
              <a:chExt cx="1227291" cy="1492545"/>
            </a:xfrm>
          </p:grpSpPr>
          <p:pic>
            <p:nvPicPr>
              <p:cNvPr id="105" name="Picture 104" descr="A picture containing outdoor, building, night, large&#10;&#10;Description automatically generated">
                <a:extLst>
                  <a:ext uri="{FF2B5EF4-FFF2-40B4-BE49-F238E27FC236}">
                    <a16:creationId xmlns:a16="http://schemas.microsoft.com/office/drawing/2014/main" id="{DDEEDA7A-9BA6-4AF0-9198-9493C50DEF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046135" y="734189"/>
                <a:ext cx="406396" cy="1492545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4F029520-3CFA-4390-809E-774368156D60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2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52348" y="734190"/>
                <a:ext cx="414863" cy="14925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18F6B953-5B47-4C4D-AAD2-2E1687E13F4A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4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67030" y="734189"/>
                <a:ext cx="406396" cy="1492544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234011CE-F436-4E4D-A236-502494AF38DD}"/>
                </a:ext>
              </a:extLst>
            </p:cNvPr>
            <p:cNvGrpSpPr/>
            <p:nvPr/>
          </p:nvGrpSpPr>
          <p:grpSpPr>
            <a:xfrm>
              <a:off x="5510318" y="2499817"/>
              <a:ext cx="1124712" cy="1033272"/>
              <a:chOff x="5263837" y="638172"/>
              <a:chExt cx="1203875" cy="1490475"/>
            </a:xfrm>
          </p:grpSpPr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D2557AE2-8C1A-4DA3-B75A-9D3965DF5ABC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6">
                <a:extLst>
                  <a:ext uri="{BEBA8EAE-BF5A-486C-A8C5-ECC9F3942E4B}">
                    <a14:imgProps xmlns:a14="http://schemas.microsoft.com/office/drawing/2010/main">
                      <a14:imgLayer r:embed="rId27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263837" y="638173"/>
                <a:ext cx="402336" cy="149047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</p:pic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48756758-DA16-4B8F-AE34-DD6BCA18FBD6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8"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662024" y="638175"/>
                <a:ext cx="402336" cy="149047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11" name="Picture 110">
                <a:extLst>
                  <a:ext uri="{FF2B5EF4-FFF2-40B4-BE49-F238E27FC236}">
                    <a16:creationId xmlns:a16="http://schemas.microsoft.com/office/drawing/2014/main" id="{4A220754-13A1-4037-9F2E-FBE2E8B68AF9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0" cstate="hqprint"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63"/>
              <a:stretch/>
            </p:blipFill>
            <p:spPr>
              <a:xfrm>
                <a:off x="6065376" y="638172"/>
                <a:ext cx="402336" cy="1490472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0DA9D14-433F-41AB-918A-893AF4FC46F8}"/>
                </a:ext>
              </a:extLst>
            </p:cNvPr>
            <p:cNvGrpSpPr/>
            <p:nvPr/>
          </p:nvGrpSpPr>
          <p:grpSpPr>
            <a:xfrm>
              <a:off x="42078" y="3562924"/>
              <a:ext cx="6584931" cy="1095398"/>
              <a:chOff x="50099" y="4640096"/>
              <a:chExt cx="6584931" cy="109539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5E2EDC7-AD08-4330-8EFF-C6B43B14577E}"/>
                  </a:ext>
                </a:extLst>
              </p:cNvPr>
              <p:cNvSpPr txBox="1"/>
              <p:nvPr/>
            </p:nvSpPr>
            <p:spPr>
              <a:xfrm>
                <a:off x="50099" y="5243478"/>
                <a:ext cx="4700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176 bp</a:t>
                </a:r>
              </a:p>
            </p:txBody>
          </p:sp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62EAF8E5-BDA7-4209-987B-5568FA4BA204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2" cstate="hqprint">
                <a:extLst>
                  <a:ext uri="{BEBA8EAE-BF5A-486C-A8C5-ECC9F3942E4B}">
                    <a14:imgProps xmlns:a14="http://schemas.microsoft.com/office/drawing/2010/main">
                      <a14:imgLayer r:embed="rId33">
                        <a14:imgEffect>
                          <a14:sharpenSoften amount="25000"/>
                        </a14:imgEffect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9854" b="10982"/>
              <a:stretch/>
            </p:blipFill>
            <p:spPr>
              <a:xfrm>
                <a:off x="2932481" y="4688373"/>
                <a:ext cx="2401719" cy="1033272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905FB910-1700-4D2D-9420-808411578E10}"/>
                  </a:ext>
                </a:extLst>
              </p:cNvPr>
              <p:cNvCxnSpPr/>
              <p:nvPr/>
            </p:nvCxnSpPr>
            <p:spPr>
              <a:xfrm>
                <a:off x="3037517" y="5278085"/>
                <a:ext cx="118027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7584BCF6-C1F2-4E6B-A316-C57A80AEC6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8965" y="5538329"/>
                <a:ext cx="288206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C79A1286-8978-4280-B889-0712458D47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7021" y="5561321"/>
                <a:ext cx="279643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A09EE207-9F22-4A02-9ED6-F1CB1B0A7F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0191" y="5592809"/>
                <a:ext cx="349424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2863892D-9651-4F6A-AFF5-DCBF11460752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4" cstate="hqprint">
                <a:extLst>
                  <a:ext uri="{BEBA8EAE-BF5A-486C-A8C5-ECC9F3942E4B}">
                    <a14:imgProps xmlns:a14="http://schemas.microsoft.com/office/drawing/2010/main">
                      <a14:imgLayer r:embed="rId35">
                        <a14:imgEffect>
                          <a14:sharpenSoften amount="25000"/>
                        </a14:imgEffect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2"/>
              <a:stretch/>
            </p:blipFill>
            <p:spPr>
              <a:xfrm>
                <a:off x="524780" y="4688373"/>
                <a:ext cx="2401719" cy="103327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952EBFD-E8E8-4525-98DA-0527072E7866}"/>
                  </a:ext>
                </a:extLst>
              </p:cNvPr>
              <p:cNvSpPr txBox="1"/>
              <p:nvPr/>
            </p:nvSpPr>
            <p:spPr>
              <a:xfrm>
                <a:off x="552515" y="4640096"/>
                <a:ext cx="619269" cy="360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63" dirty="0">
                    <a:solidFill>
                      <a:schemeClr val="bg1"/>
                    </a:solidFill>
                  </a:rPr>
                  <a:t>pWX56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4EE96252-B4F6-432D-A4ED-F78A26D975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876" y="5304262"/>
                <a:ext cx="1208866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C63C8430-E3BC-40C5-8CDB-851D74D128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0249" y="5456493"/>
                <a:ext cx="288206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FF2EBE36-BAE9-49E1-BB58-D42F231C3E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8103" y="5492814"/>
                <a:ext cx="279643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13A80F25-1E9C-4D5C-803C-304A7B0913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3966" y="5525473"/>
                <a:ext cx="23268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66C07CF-7589-45FA-A0DC-4C581BCF0195}"/>
                  </a:ext>
                </a:extLst>
              </p:cNvPr>
              <p:cNvSpPr txBox="1"/>
              <p:nvPr/>
            </p:nvSpPr>
            <p:spPr>
              <a:xfrm>
                <a:off x="54780" y="5070534"/>
                <a:ext cx="4700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965 bp</a:t>
                </a: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C38812FA-0532-4652-AE03-ADE3DAC16E18}"/>
                  </a:ext>
                </a:extLst>
              </p:cNvPr>
              <p:cNvCxnSpPr/>
              <p:nvPr/>
            </p:nvCxnSpPr>
            <p:spPr>
              <a:xfrm>
                <a:off x="442342" y="5197069"/>
                <a:ext cx="80057" cy="0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66C0D244-C2B1-4FFF-AB2A-C0D2711C9A09}"/>
                  </a:ext>
                </a:extLst>
              </p:cNvPr>
              <p:cNvCxnSpPr/>
              <p:nvPr/>
            </p:nvCxnSpPr>
            <p:spPr>
              <a:xfrm>
                <a:off x="432816" y="5354811"/>
                <a:ext cx="80057" cy="0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5E21008-37CC-45DB-9238-640DF6F3286D}"/>
                  </a:ext>
                </a:extLst>
              </p:cNvPr>
              <p:cNvSpPr txBox="1"/>
              <p:nvPr/>
            </p:nvSpPr>
            <p:spPr>
              <a:xfrm>
                <a:off x="320758" y="4660862"/>
                <a:ext cx="260008" cy="19620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675" dirty="0"/>
                  <a:t>D.</a:t>
                </a:r>
              </a:p>
            </p:txBody>
          </p: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63C13C8A-C069-41AA-8B04-AFACE6AAB3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210" y="4641841"/>
                <a:ext cx="61158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A6171508-BBDA-4315-A89C-64D04F672937}"/>
                  </a:ext>
                </a:extLst>
              </p:cNvPr>
              <p:cNvGrpSpPr/>
              <p:nvPr/>
            </p:nvGrpSpPr>
            <p:grpSpPr>
              <a:xfrm>
                <a:off x="5510318" y="4702222"/>
                <a:ext cx="1124712" cy="1033272"/>
                <a:chOff x="987302" y="3017440"/>
                <a:chExt cx="1195327" cy="1490473"/>
              </a:xfrm>
            </p:grpSpPr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B6F136E1-DFAF-4C5B-AC68-BEA5E9BBECAE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36">
                  <a:extLst>
                    <a:ext uri="{BEBA8EAE-BF5A-486C-A8C5-ECC9F3942E4B}">
                      <a14:imgProps xmlns:a14="http://schemas.microsoft.com/office/drawing/2010/main">
                        <a14:imgLayer r:embed="rId37"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987302" y="3017441"/>
                  <a:ext cx="402336" cy="149047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022507DB-D265-4FFA-A818-D13DA8C00557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38">
                  <a:extLst>
                    <a:ext uri="{BEBA8EAE-BF5A-486C-A8C5-ECC9F3942E4B}">
                      <a14:imgProps xmlns:a14="http://schemas.microsoft.com/office/drawing/2010/main">
                        <a14:imgLayer r:embed="rId39"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378761" y="3017440"/>
                  <a:ext cx="402336" cy="149047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5D09DB23-2F3E-49B2-9CC8-35591CC8E639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40">
                  <a:extLst>
                    <a:ext uri="{BEBA8EAE-BF5A-486C-A8C5-ECC9F3942E4B}">
                      <a14:imgProps xmlns:a14="http://schemas.microsoft.com/office/drawing/2010/main">
                        <a14:imgLayer r:embed="rId41"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780293" y="3017440"/>
                  <a:ext cx="402336" cy="1490472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0C0F1A0-5548-4E4A-A6FB-7A5FA39BB70B}"/>
                </a:ext>
              </a:extLst>
            </p:cNvPr>
            <p:cNvSpPr txBox="1"/>
            <p:nvPr/>
          </p:nvSpPr>
          <p:spPr>
            <a:xfrm>
              <a:off x="5503096" y="177709"/>
              <a:ext cx="12121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7         14       21  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FE6A25B-B07B-4AF2-B787-549F224E90F7}"/>
              </a:ext>
            </a:extLst>
          </p:cNvPr>
          <p:cNvSpPr/>
          <p:nvPr/>
        </p:nvSpPr>
        <p:spPr>
          <a:xfrm>
            <a:off x="3069077" y="5994395"/>
            <a:ext cx="12438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</a:t>
            </a:r>
          </a:p>
        </p:txBody>
      </p:sp>
    </p:spTree>
    <p:extLst>
      <p:ext uri="{BB962C8B-B14F-4D97-AF65-F5344CB8AC3E}">
        <p14:creationId xmlns:p14="http://schemas.microsoft.com/office/powerpoint/2010/main" val="420411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A6EDA439-321A-441C-8321-F3CDDC63A28F}"/>
              </a:ext>
            </a:extLst>
          </p:cNvPr>
          <p:cNvSpPr/>
          <p:nvPr/>
        </p:nvSpPr>
        <p:spPr>
          <a:xfrm>
            <a:off x="2891818" y="7520462"/>
            <a:ext cx="13347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7370209-C667-224B-89FC-DEC96A35CD04}"/>
              </a:ext>
            </a:extLst>
          </p:cNvPr>
          <p:cNvGrpSpPr/>
          <p:nvPr/>
        </p:nvGrpSpPr>
        <p:grpSpPr>
          <a:xfrm>
            <a:off x="222144" y="799195"/>
            <a:ext cx="5994249" cy="5638265"/>
            <a:chOff x="222144" y="799195"/>
            <a:chExt cx="5994249" cy="5638265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7A28E65-C4F3-4182-8F7C-652DF8EEAD04}"/>
                </a:ext>
              </a:extLst>
            </p:cNvPr>
            <p:cNvGrpSpPr/>
            <p:nvPr/>
          </p:nvGrpSpPr>
          <p:grpSpPr>
            <a:xfrm>
              <a:off x="641607" y="3894203"/>
              <a:ext cx="5574786" cy="2543257"/>
              <a:chOff x="446914" y="2340239"/>
              <a:chExt cx="5574786" cy="2543257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EBC758AE-E6A7-4682-AB6A-DEC29E7F81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16688" y="2405367"/>
                <a:ext cx="4490219" cy="1182558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C7B6737F-428E-41CE-BE66-F5A171CA32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16688" y="3787522"/>
                <a:ext cx="4490219" cy="1095974"/>
              </a:xfrm>
              <a:prstGeom prst="rect">
                <a:avLst/>
              </a:prstGeom>
            </p:spPr>
          </p:pic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45AFEB7-B6D8-4A56-A0E6-E080BE9B7C76}"/>
                  </a:ext>
                </a:extLst>
              </p:cNvPr>
              <p:cNvSpPr/>
              <p:nvPr/>
            </p:nvSpPr>
            <p:spPr>
              <a:xfrm>
                <a:off x="1686828" y="2776177"/>
                <a:ext cx="1986202" cy="232571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A8FE49C-B5CF-4937-8C55-0425C0C3CFB7}"/>
                  </a:ext>
                </a:extLst>
              </p:cNvPr>
              <p:cNvSpPr/>
              <p:nvPr/>
            </p:nvSpPr>
            <p:spPr>
              <a:xfrm>
                <a:off x="3673030" y="3232968"/>
                <a:ext cx="1631126" cy="232571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45" name="TextBox 3">
                <a:extLst>
                  <a:ext uri="{FF2B5EF4-FFF2-40B4-BE49-F238E27FC236}">
                    <a16:creationId xmlns:a16="http://schemas.microsoft.com/office/drawing/2014/main" id="{85E671FA-0C15-40F7-A7B8-318CDCE048E4}"/>
                  </a:ext>
                </a:extLst>
              </p:cNvPr>
              <p:cNvSpPr txBox="1"/>
              <p:nvPr/>
            </p:nvSpPr>
            <p:spPr>
              <a:xfrm>
                <a:off x="951131" y="2758601"/>
                <a:ext cx="515565" cy="29239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965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Arrow: Right 45">
                <a:extLst>
                  <a:ext uri="{FF2B5EF4-FFF2-40B4-BE49-F238E27FC236}">
                    <a16:creationId xmlns:a16="http://schemas.microsoft.com/office/drawing/2014/main" id="{65D3853C-B516-4B52-B276-5ACF40DC808B}"/>
                  </a:ext>
                </a:extLst>
              </p:cNvPr>
              <p:cNvSpPr/>
              <p:nvPr/>
            </p:nvSpPr>
            <p:spPr>
              <a:xfrm>
                <a:off x="1368048" y="2892463"/>
                <a:ext cx="147617" cy="7094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TextBox 3">
                <a:extLst>
                  <a:ext uri="{FF2B5EF4-FFF2-40B4-BE49-F238E27FC236}">
                    <a16:creationId xmlns:a16="http://schemas.microsoft.com/office/drawing/2014/main" id="{0F3C5BFE-AF26-46EC-B38D-7A8CE882297C}"/>
                  </a:ext>
                </a:extLst>
              </p:cNvPr>
              <p:cNvSpPr txBox="1"/>
              <p:nvPr/>
            </p:nvSpPr>
            <p:spPr>
              <a:xfrm>
                <a:off x="951130" y="3184859"/>
                <a:ext cx="515565" cy="26878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17</a:t>
                </a: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6 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942F4AB2-7655-4D62-906C-D26ADFED64FB}"/>
                  </a:ext>
                </a:extLst>
              </p:cNvPr>
              <p:cNvSpPr/>
              <p:nvPr/>
            </p:nvSpPr>
            <p:spPr>
              <a:xfrm>
                <a:off x="1370611" y="3290901"/>
                <a:ext cx="147617" cy="7094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TextBox 3">
                <a:extLst>
                  <a:ext uri="{FF2B5EF4-FFF2-40B4-BE49-F238E27FC236}">
                    <a16:creationId xmlns:a16="http://schemas.microsoft.com/office/drawing/2014/main" id="{5BE479E4-1EBA-49CD-B744-66E139EE68B5}"/>
                  </a:ext>
                </a:extLst>
              </p:cNvPr>
              <p:cNvSpPr txBox="1"/>
              <p:nvPr/>
            </p:nvSpPr>
            <p:spPr>
              <a:xfrm>
                <a:off x="1035097" y="2340239"/>
                <a:ext cx="466798" cy="17987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bp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 </a:t>
                </a:r>
                <a:endParaRPr lang="en-US" sz="1400" b="1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8E85C03-82EA-4DC7-9868-1AB3AC3153A5}"/>
                  </a:ext>
                </a:extLst>
              </p:cNvPr>
              <p:cNvSpPr/>
              <p:nvPr/>
            </p:nvSpPr>
            <p:spPr>
              <a:xfrm>
                <a:off x="1686828" y="4058160"/>
                <a:ext cx="1986202" cy="239179"/>
              </a:xfrm>
              <a:prstGeom prst="rect">
                <a:avLst/>
              </a:prstGeom>
              <a:noFill/>
              <a:ln>
                <a:solidFill>
                  <a:srgbClr val="00FE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57BA000-DEA6-4250-938C-ED1AC25FD911}"/>
                  </a:ext>
                </a:extLst>
              </p:cNvPr>
              <p:cNvSpPr/>
              <p:nvPr/>
            </p:nvSpPr>
            <p:spPr>
              <a:xfrm>
                <a:off x="3673030" y="4405171"/>
                <a:ext cx="1631126" cy="232571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49C0C90-E2EA-4BD2-847A-F0906E9DC53D}"/>
                  </a:ext>
                </a:extLst>
              </p:cNvPr>
              <p:cNvSpPr/>
              <p:nvPr/>
            </p:nvSpPr>
            <p:spPr>
              <a:xfrm>
                <a:off x="777936" y="4436320"/>
                <a:ext cx="774771" cy="312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335 </a:t>
                </a:r>
                <a:endParaRPr lang="en-US" sz="1400" b="1" dirty="0"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48AE6AC-AB4B-4271-A102-047125DBA4EE}"/>
                  </a:ext>
                </a:extLst>
              </p:cNvPr>
              <p:cNvSpPr/>
              <p:nvPr/>
            </p:nvSpPr>
            <p:spPr>
              <a:xfrm>
                <a:off x="672826" y="4033672"/>
                <a:ext cx="854441" cy="312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1115</a:t>
                </a:r>
                <a:endParaRPr lang="en-US" sz="1400" b="1" dirty="0"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D3F0C94-4F7E-4480-A1CF-8447BAE60516}"/>
                  </a:ext>
                </a:extLst>
              </p:cNvPr>
              <p:cNvSpPr/>
              <p:nvPr/>
            </p:nvSpPr>
            <p:spPr>
              <a:xfrm>
                <a:off x="903132" y="3705067"/>
                <a:ext cx="585559" cy="312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bp</a:t>
                </a:r>
                <a:endParaRPr lang="en-US" sz="1400" b="1" dirty="0">
                  <a:latin typeface="Calibri" panose="020F0502020204030204" pitchFamily="34" charset="0"/>
                  <a:ea typeface="DengXian" panose="02010600030101010101" pitchFamily="2" charset="-122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Arrow: Right 54">
                <a:extLst>
                  <a:ext uri="{FF2B5EF4-FFF2-40B4-BE49-F238E27FC236}">
                    <a16:creationId xmlns:a16="http://schemas.microsoft.com/office/drawing/2014/main" id="{97EC2A97-055D-4726-BB13-66B4501C232A}"/>
                  </a:ext>
                </a:extLst>
              </p:cNvPr>
              <p:cNvSpPr/>
              <p:nvPr/>
            </p:nvSpPr>
            <p:spPr>
              <a:xfrm>
                <a:off x="1334732" y="4522489"/>
                <a:ext cx="168482" cy="7825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Arrow: Right 55">
                <a:extLst>
                  <a:ext uri="{FF2B5EF4-FFF2-40B4-BE49-F238E27FC236}">
                    <a16:creationId xmlns:a16="http://schemas.microsoft.com/office/drawing/2014/main" id="{CF4C3A29-2E43-48ED-83C1-2DA165816D4A}"/>
                  </a:ext>
                </a:extLst>
              </p:cNvPr>
              <p:cNvSpPr/>
              <p:nvPr/>
            </p:nvSpPr>
            <p:spPr>
              <a:xfrm>
                <a:off x="1338530" y="4138448"/>
                <a:ext cx="168482" cy="7825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E3FD42D3-4800-4C5A-AB09-29F68720A393}"/>
                  </a:ext>
                </a:extLst>
              </p:cNvPr>
              <p:cNvGrpSpPr/>
              <p:nvPr/>
            </p:nvGrpSpPr>
            <p:grpSpPr>
              <a:xfrm>
                <a:off x="2317156" y="2433882"/>
                <a:ext cx="3704544" cy="342295"/>
                <a:chOff x="2969474" y="2860733"/>
                <a:chExt cx="6636559" cy="487544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9CCEAFC6-E2F5-45F7-A70C-74AF7756C631}"/>
                    </a:ext>
                  </a:extLst>
                </p:cNvPr>
                <p:cNvSpPr txBox="1"/>
                <p:nvPr/>
              </p:nvSpPr>
              <p:spPr>
                <a:xfrm>
                  <a:off x="2969474" y="2873761"/>
                  <a:ext cx="1279296" cy="4383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pWX56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5A33C18-1278-4BEF-B6FD-0625072CFFB6}"/>
                    </a:ext>
                  </a:extLst>
                </p:cNvPr>
                <p:cNvSpPr txBox="1"/>
                <p:nvPr/>
              </p:nvSpPr>
              <p:spPr>
                <a:xfrm>
                  <a:off x="6248318" y="2909898"/>
                  <a:ext cx="1115608" cy="4383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pWX6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598E5E9C-8C20-4889-B8A2-3A713ED23C81}"/>
                    </a:ext>
                  </a:extLst>
                </p:cNvPr>
                <p:cNvSpPr txBox="1"/>
                <p:nvPr/>
              </p:nvSpPr>
              <p:spPr>
                <a:xfrm>
                  <a:off x="8220598" y="2860733"/>
                  <a:ext cx="1385435" cy="4383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controls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6A63B678-E441-4B0A-9566-E79A7D54A148}"/>
                  </a:ext>
                </a:extLst>
              </p:cNvPr>
              <p:cNvGrpSpPr/>
              <p:nvPr/>
            </p:nvGrpSpPr>
            <p:grpSpPr>
              <a:xfrm>
                <a:off x="2243302" y="3718392"/>
                <a:ext cx="3704544" cy="342295"/>
                <a:chOff x="2969474" y="2860733"/>
                <a:chExt cx="6636559" cy="487544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93B3E4CC-19AC-45F9-8577-499D114C1104}"/>
                    </a:ext>
                  </a:extLst>
                </p:cNvPr>
                <p:cNvSpPr txBox="1"/>
                <p:nvPr/>
              </p:nvSpPr>
              <p:spPr>
                <a:xfrm>
                  <a:off x="2969474" y="2873761"/>
                  <a:ext cx="1279296" cy="4383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pWX56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B08C6D23-910D-40C5-9816-F5055ABAEDD1}"/>
                    </a:ext>
                  </a:extLst>
                </p:cNvPr>
                <p:cNvSpPr txBox="1"/>
                <p:nvPr/>
              </p:nvSpPr>
              <p:spPr>
                <a:xfrm>
                  <a:off x="6534484" y="2909898"/>
                  <a:ext cx="1115608" cy="4383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pWX6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B178F41A-A44B-4F62-8B80-AA417544599E}"/>
                    </a:ext>
                  </a:extLst>
                </p:cNvPr>
                <p:cNvSpPr txBox="1"/>
                <p:nvPr/>
              </p:nvSpPr>
              <p:spPr>
                <a:xfrm>
                  <a:off x="8220598" y="2860733"/>
                  <a:ext cx="1385435" cy="4383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controls</a:t>
                  </a:r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52CA90E-6F08-453E-8FF6-70E5D8519CE6}"/>
                  </a:ext>
                </a:extLst>
              </p:cNvPr>
              <p:cNvSpPr txBox="1"/>
              <p:nvPr/>
            </p:nvSpPr>
            <p:spPr>
              <a:xfrm>
                <a:off x="480287" y="2830993"/>
                <a:ext cx="854440" cy="31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VIGS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70BA931-C941-4C06-97B7-BF3B72E05033}"/>
                  </a:ext>
                </a:extLst>
              </p:cNvPr>
              <p:cNvSpPr txBox="1"/>
              <p:nvPr/>
            </p:nvSpPr>
            <p:spPr>
              <a:xfrm>
                <a:off x="446914" y="4033672"/>
                <a:ext cx="488258" cy="307777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GFP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1D95D60-46E0-4091-A83C-C4FE093A915F}"/>
                  </a:ext>
                </a:extLst>
              </p:cNvPr>
              <p:cNvSpPr/>
              <p:nvPr/>
            </p:nvSpPr>
            <p:spPr>
              <a:xfrm>
                <a:off x="549131" y="2830992"/>
                <a:ext cx="413654" cy="307776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B234374-4CB0-4D5A-832A-FC02A3894C2F}"/>
                </a:ext>
              </a:extLst>
            </p:cNvPr>
            <p:cNvGrpSpPr/>
            <p:nvPr/>
          </p:nvGrpSpPr>
          <p:grpSpPr>
            <a:xfrm>
              <a:off x="1301341" y="799195"/>
              <a:ext cx="4900892" cy="2426170"/>
              <a:chOff x="2112469" y="2252869"/>
              <a:chExt cx="7630959" cy="2426170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EDD69D09-FF83-4A18-958E-18C89A87800D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531812" y="2833526"/>
                <a:ext cx="2202230" cy="1040915"/>
              </a:xfrm>
              <a:prstGeom prst="rect">
                <a:avLst/>
              </a:prstGeom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D983E8BE-4276-4F00-BFD4-C9F125547EFF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2625734" y="2833527"/>
                <a:ext cx="2202231" cy="1040915"/>
              </a:xfrm>
              <a:prstGeom prst="rect">
                <a:avLst/>
              </a:prstGeom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8C703C1A-0E87-491C-A9FB-C4EA82113917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3719657" y="2833527"/>
                <a:ext cx="2202231" cy="1040915"/>
              </a:xfrm>
              <a:prstGeom prst="rect">
                <a:avLst/>
              </a:prstGeom>
            </p:spPr>
          </p:pic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23FB166-FC50-4840-A329-02A91DCF1840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4813577" y="2833527"/>
                <a:ext cx="2202230" cy="1040915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6FDD58AD-7CC2-44F6-B180-9A427DFBD454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920754" y="2833527"/>
                <a:ext cx="2202231" cy="1040915"/>
              </a:xfrm>
              <a:prstGeom prst="rect">
                <a:avLst/>
              </a:prstGeom>
            </p:spPr>
          </p:pic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2D6FBCCC-8852-44B4-B3AF-4CCB6A335961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027931" y="2833529"/>
                <a:ext cx="2202227" cy="1040915"/>
              </a:xfrm>
              <a:prstGeom prst="rect">
                <a:avLst/>
              </a:prstGeom>
            </p:spPr>
          </p:pic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8FA3A4E9-8AD2-4570-898A-B4D4F709D7E2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21855" y="2833527"/>
                <a:ext cx="2202230" cy="1040915"/>
              </a:xfrm>
              <a:prstGeom prst="rect">
                <a:avLst/>
              </a:prstGeom>
            </p:spPr>
          </p:pic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CAC3C5-9ED0-4F03-A80D-9C918F6F20F9}"/>
                  </a:ext>
                </a:extLst>
              </p:cNvPr>
              <p:cNvSpPr txBox="1"/>
              <p:nvPr/>
            </p:nvSpPr>
            <p:spPr>
              <a:xfrm>
                <a:off x="2112469" y="4371262"/>
                <a:ext cx="7630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HC            WT             L1              L2            L3              L4              L5   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FA2CD5E-7A4A-4A5E-8E34-C6F196232B36}"/>
                </a:ext>
              </a:extLst>
            </p:cNvPr>
            <p:cNvSpPr txBox="1"/>
            <p:nvPr/>
          </p:nvSpPr>
          <p:spPr>
            <a:xfrm>
              <a:off x="384711" y="1346665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C008DF4-5301-4517-9241-2A4EDEC0816F}"/>
                </a:ext>
              </a:extLst>
            </p:cNvPr>
            <p:cNvSpPr txBox="1"/>
            <p:nvPr/>
          </p:nvSpPr>
          <p:spPr>
            <a:xfrm>
              <a:off x="222144" y="479650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0624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6260</TotalTime>
  <Words>119</Words>
  <Application>Microsoft Macintosh PowerPoint</Application>
  <PresentationFormat>On-screen Show (4:3)</PresentationFormat>
  <Paragraphs>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等线</vt:lpstr>
      <vt:lpstr>等线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Marty, Dee</dc:creator>
  <cp:lastModifiedBy>Stewart, Lucy</cp:lastModifiedBy>
  <cp:revision>37</cp:revision>
  <dcterms:created xsi:type="dcterms:W3CDTF">2020-03-26T15:07:24Z</dcterms:created>
  <dcterms:modified xsi:type="dcterms:W3CDTF">2020-06-11T23:51:56Z</dcterms:modified>
</cp:coreProperties>
</file>