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723" autoAdjust="0"/>
  </p:normalViewPr>
  <p:slideViewPr>
    <p:cSldViewPr snapToGrid="0" snapToObjects="1" showGuides="1">
      <p:cViewPr>
        <p:scale>
          <a:sx n="161" d="100"/>
          <a:sy n="161" d="100"/>
        </p:scale>
        <p:origin x="-1192" y="29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1" y="2840569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79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01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49" y="366186"/>
            <a:ext cx="1543051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1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30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533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9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83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1" y="2133602"/>
            <a:ext cx="3028951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1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21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85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900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4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9" y="364068"/>
            <a:ext cx="3833812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37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6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B858F-C4C6-AE48-A8AD-A266B7B01A92}" type="datetimeFigureOut">
              <a:rPr kumimoji="1" lang="ja-JP" altLang="en-US" smtClean="0"/>
              <a:t>20/11/06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1" y="8475135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B92EB-1273-0D49-A676-A980E1CC4B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94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4" Type="http://schemas.openxmlformats.org/officeDocument/2006/relationships/image" Target="../media/image2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オブジェクト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66616"/>
              </p:ext>
            </p:extLst>
          </p:nvPr>
        </p:nvGraphicFramePr>
        <p:xfrm>
          <a:off x="77817" y="915236"/>
          <a:ext cx="6716820" cy="726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ワークシート" r:id="rId3" imgW="11430000" imgH="12369800" progId="Excel.Sheet.12">
                  <p:embed/>
                </p:oleObj>
              </mc:Choice>
              <mc:Fallback>
                <p:oleObj name="ワークシート" r:id="rId3" imgW="11430000" imgH="12369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817" y="915236"/>
                        <a:ext cx="6716820" cy="7269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427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オブジェクト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945779"/>
              </p:ext>
            </p:extLst>
          </p:nvPr>
        </p:nvGraphicFramePr>
        <p:xfrm>
          <a:off x="36558" y="3774577"/>
          <a:ext cx="6797778" cy="1646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ワークシート" r:id="rId3" imgW="11430000" imgH="2768600" progId="Excel.Sheet.12">
                  <p:embed/>
                </p:oleObj>
              </mc:Choice>
              <mc:Fallback>
                <p:oleObj name="ワークシート" r:id="rId3" imgW="11430000" imgH="2768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558" y="3774577"/>
                        <a:ext cx="6797778" cy="1646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610944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Macintosh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4" baseType="lpstr">
      <vt:lpstr>ホワイト</vt:lpstr>
      <vt:lpstr>Microsoft Excel シート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 怜史</dc:creator>
  <cp:lastModifiedBy>岡 怜史</cp:lastModifiedBy>
  <cp:revision>4</cp:revision>
  <dcterms:created xsi:type="dcterms:W3CDTF">2020-10-21T14:50:24Z</dcterms:created>
  <dcterms:modified xsi:type="dcterms:W3CDTF">2020-11-06T04:11:10Z</dcterms:modified>
</cp:coreProperties>
</file>