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83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668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3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67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840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4389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19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162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078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054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938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65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4" t="731" r="15991" b="37794"/>
          <a:stretch/>
        </p:blipFill>
        <p:spPr>
          <a:xfrm>
            <a:off x="898804" y="2603468"/>
            <a:ext cx="1296000" cy="12960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0" y="3046431"/>
            <a:ext cx="931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Patient </a:t>
            </a:r>
            <a:r>
              <a:rPr lang="de-DE" sz="1200" dirty="0" smtClean="0"/>
              <a:t>#27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" y="1594526"/>
            <a:ext cx="8533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Patient </a:t>
            </a:r>
            <a:r>
              <a:rPr lang="de-DE" sz="1200" dirty="0" smtClean="0"/>
              <a:t>#</a:t>
            </a:r>
            <a:r>
              <a:rPr lang="de-DE" sz="1200" dirty="0"/>
              <a:t>8</a:t>
            </a:r>
            <a:r>
              <a:rPr lang="de-DE" sz="1200" dirty="0" smtClean="0"/>
              <a:t> 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3" r="12883"/>
          <a:stretch/>
        </p:blipFill>
        <p:spPr>
          <a:xfrm>
            <a:off x="898804" y="1094695"/>
            <a:ext cx="1296000" cy="1296000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3965643" y="831678"/>
            <a:ext cx="8901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Podoplanin</a:t>
            </a:r>
            <a:endParaRPr lang="de-DE" sz="1200" dirty="0"/>
          </a:p>
        </p:txBody>
      </p:sp>
      <p:sp>
        <p:nvSpPr>
          <p:cNvPr id="17" name="Textfeld 16"/>
          <p:cNvSpPr txBox="1"/>
          <p:nvPr/>
        </p:nvSpPr>
        <p:spPr>
          <a:xfrm>
            <a:off x="2729455" y="83849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CD90</a:t>
            </a:r>
            <a:endParaRPr lang="de-DE" sz="1200" dirty="0"/>
          </a:p>
        </p:txBody>
      </p:sp>
      <p:sp>
        <p:nvSpPr>
          <p:cNvPr id="18" name="Textfeld 17"/>
          <p:cNvSpPr txBox="1"/>
          <p:nvPr/>
        </p:nvSpPr>
        <p:spPr>
          <a:xfrm>
            <a:off x="5273223" y="831678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Mesothelin</a:t>
            </a:r>
            <a:endParaRPr lang="de-DE" sz="1200" dirty="0"/>
          </a:p>
        </p:txBody>
      </p:sp>
      <p:sp>
        <p:nvSpPr>
          <p:cNvPr id="19" name="Textfeld 18"/>
          <p:cNvSpPr txBox="1"/>
          <p:nvPr/>
        </p:nvSpPr>
        <p:spPr>
          <a:xfrm>
            <a:off x="9583521" y="83167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CD44</a:t>
            </a:r>
            <a:endParaRPr lang="de-DE" sz="1200" dirty="0"/>
          </a:p>
        </p:txBody>
      </p:sp>
      <p:sp>
        <p:nvSpPr>
          <p:cNvPr id="20" name="Textfeld 19"/>
          <p:cNvSpPr txBox="1"/>
          <p:nvPr/>
        </p:nvSpPr>
        <p:spPr>
          <a:xfrm>
            <a:off x="10936541" y="831678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CD133</a:t>
            </a:r>
            <a:endParaRPr lang="de-DE" sz="1200" dirty="0"/>
          </a:p>
        </p:txBody>
      </p:sp>
      <p:sp>
        <p:nvSpPr>
          <p:cNvPr id="21" name="Textfeld 20"/>
          <p:cNvSpPr txBox="1"/>
          <p:nvPr/>
        </p:nvSpPr>
        <p:spPr>
          <a:xfrm>
            <a:off x="6786915" y="831678"/>
            <a:ext cx="6431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EpCAM</a:t>
            </a:r>
            <a:endParaRPr lang="de-DE" sz="1200" dirty="0"/>
          </a:p>
        </p:txBody>
      </p:sp>
      <p:sp>
        <p:nvSpPr>
          <p:cNvPr id="22" name="Textfeld 21"/>
          <p:cNvSpPr txBox="1"/>
          <p:nvPr/>
        </p:nvSpPr>
        <p:spPr>
          <a:xfrm>
            <a:off x="8264969" y="83167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CD24</a:t>
            </a:r>
            <a:endParaRPr lang="de-DE" sz="12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291" y="991441"/>
            <a:ext cx="9865883" cy="170384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2187" y="2480842"/>
            <a:ext cx="9865883" cy="1702009"/>
          </a:xfrm>
          <a:prstGeom prst="rect">
            <a:avLst/>
          </a:prstGeom>
        </p:spPr>
      </p:pic>
      <p:sp>
        <p:nvSpPr>
          <p:cNvPr id="24" name="Rechteck 23"/>
          <p:cNvSpPr/>
          <p:nvPr/>
        </p:nvSpPr>
        <p:spPr>
          <a:xfrm>
            <a:off x="8862404" y="4217497"/>
            <a:ext cx="136358" cy="136358"/>
          </a:xfrm>
          <a:prstGeom prst="rect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9738686" y="4218558"/>
            <a:ext cx="136358" cy="136358"/>
          </a:xfrm>
          <a:prstGeom prst="rect">
            <a:avLst/>
          </a:prstGeom>
          <a:solidFill>
            <a:srgbClr val="00CC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8948276" y="4134934"/>
            <a:ext cx="7998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unstained</a:t>
            </a:r>
            <a:endParaRPr lang="de-DE" sz="1200" dirty="0"/>
          </a:p>
        </p:txBody>
      </p:sp>
      <p:sp>
        <p:nvSpPr>
          <p:cNvPr id="27" name="Textfeld 26"/>
          <p:cNvSpPr txBox="1"/>
          <p:nvPr/>
        </p:nvSpPr>
        <p:spPr>
          <a:xfrm>
            <a:off x="9833982" y="4148230"/>
            <a:ext cx="639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stained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367764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Breitbild</PresentationFormat>
  <Paragraphs>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Yi Ding</dc:creator>
  <cp:lastModifiedBy>Yi Ding</cp:lastModifiedBy>
  <cp:revision>3</cp:revision>
  <dcterms:created xsi:type="dcterms:W3CDTF">2020-11-20T13:42:34Z</dcterms:created>
  <dcterms:modified xsi:type="dcterms:W3CDTF">2020-11-20T13:46:29Z</dcterms:modified>
</cp:coreProperties>
</file>