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3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668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13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67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840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438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19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162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078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54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938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043CC-EC87-4DEE-93FF-A85154EA4BA8}" type="datetimeFigureOut">
              <a:rPr lang="de-DE" smtClean="0"/>
              <a:t>20.11.2020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AB874-A868-4665-97C5-ABC10E4005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65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871265" y="525120"/>
            <a:ext cx="9772563" cy="5702649"/>
            <a:chOff x="871265" y="534738"/>
            <a:chExt cx="9772563" cy="5702649"/>
          </a:xfrm>
        </p:grpSpPr>
        <p:sp>
          <p:nvSpPr>
            <p:cNvPr id="50" name="Textfeld 49"/>
            <p:cNvSpPr txBox="1"/>
            <p:nvPr/>
          </p:nvSpPr>
          <p:spPr>
            <a:xfrm>
              <a:off x="2208868" y="735680"/>
              <a:ext cx="7729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/>
                <a:t>Podoplanin</a:t>
              </a:r>
              <a:endParaRPr lang="de-DE" sz="1000" dirty="0"/>
            </a:p>
          </p:txBody>
        </p:sp>
        <p:sp>
          <p:nvSpPr>
            <p:cNvPr id="51" name="Textfeld 50"/>
            <p:cNvSpPr txBox="1"/>
            <p:nvPr/>
          </p:nvSpPr>
          <p:spPr>
            <a:xfrm>
              <a:off x="1748094" y="736102"/>
              <a:ext cx="463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CD90</a:t>
              </a:r>
              <a:endParaRPr lang="de-DE" sz="1000" dirty="0"/>
            </a:p>
          </p:txBody>
        </p:sp>
        <p:sp>
          <p:nvSpPr>
            <p:cNvPr id="52" name="Textfeld 51"/>
            <p:cNvSpPr txBox="1"/>
            <p:nvPr/>
          </p:nvSpPr>
          <p:spPr>
            <a:xfrm>
              <a:off x="2826831" y="735680"/>
              <a:ext cx="7745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/>
                <a:t>Mesothelin</a:t>
              </a:r>
              <a:endParaRPr lang="de-DE" sz="1000" dirty="0"/>
            </a:p>
          </p:txBody>
        </p:sp>
        <p:sp>
          <p:nvSpPr>
            <p:cNvPr id="53" name="Textfeld 52"/>
            <p:cNvSpPr txBox="1"/>
            <p:nvPr/>
          </p:nvSpPr>
          <p:spPr>
            <a:xfrm>
              <a:off x="4684683" y="735680"/>
              <a:ext cx="463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CD44</a:t>
              </a:r>
              <a:endParaRPr lang="de-DE" sz="1000" dirty="0"/>
            </a:p>
          </p:txBody>
        </p:sp>
        <p:sp>
          <p:nvSpPr>
            <p:cNvPr id="54" name="Textfeld 53"/>
            <p:cNvSpPr txBox="1"/>
            <p:nvPr/>
          </p:nvSpPr>
          <p:spPr>
            <a:xfrm>
              <a:off x="5227789" y="735680"/>
              <a:ext cx="5293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CD133</a:t>
              </a:r>
              <a:endParaRPr lang="de-DE" sz="1000" dirty="0"/>
            </a:p>
          </p:txBody>
        </p:sp>
        <p:sp>
          <p:nvSpPr>
            <p:cNvPr id="55" name="Textfeld 54"/>
            <p:cNvSpPr txBox="1"/>
            <p:nvPr/>
          </p:nvSpPr>
          <p:spPr>
            <a:xfrm>
              <a:off x="3509902" y="735680"/>
              <a:ext cx="5661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/>
                <a:t>EpCAM</a:t>
              </a:r>
              <a:endParaRPr lang="de-DE" sz="1000" dirty="0"/>
            </a:p>
          </p:txBody>
        </p:sp>
        <p:sp>
          <p:nvSpPr>
            <p:cNvPr id="56" name="Textfeld 55"/>
            <p:cNvSpPr txBox="1"/>
            <p:nvPr/>
          </p:nvSpPr>
          <p:spPr>
            <a:xfrm>
              <a:off x="4105343" y="735680"/>
              <a:ext cx="463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CD24</a:t>
              </a:r>
              <a:endParaRPr lang="de-DE" sz="1000" dirty="0"/>
            </a:p>
          </p:txBody>
        </p:sp>
        <p:sp>
          <p:nvSpPr>
            <p:cNvPr id="57" name="Textfeld 56"/>
            <p:cNvSpPr txBox="1"/>
            <p:nvPr/>
          </p:nvSpPr>
          <p:spPr>
            <a:xfrm>
              <a:off x="872550" y="1073013"/>
              <a:ext cx="7825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Patient #11</a:t>
              </a:r>
            </a:p>
          </p:txBody>
        </p:sp>
        <p:pic>
          <p:nvPicPr>
            <p:cNvPr id="58" name="Grafik 5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8377" y="855573"/>
              <a:ext cx="4223286" cy="728934"/>
            </a:xfrm>
            <a:prstGeom prst="rect">
              <a:avLst/>
            </a:prstGeom>
          </p:spPr>
        </p:pic>
        <p:sp>
          <p:nvSpPr>
            <p:cNvPr id="59" name="Textfeld 58"/>
            <p:cNvSpPr txBox="1"/>
            <p:nvPr/>
          </p:nvSpPr>
          <p:spPr>
            <a:xfrm>
              <a:off x="3494293" y="534738"/>
              <a:ext cx="3866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ADs</a:t>
              </a:r>
              <a:endParaRPr lang="de-DE" sz="1000" dirty="0"/>
            </a:p>
          </p:txBody>
        </p:sp>
        <p:sp>
          <p:nvSpPr>
            <p:cNvPr id="60" name="Textfeld 59"/>
            <p:cNvSpPr txBox="1"/>
            <p:nvPr/>
          </p:nvSpPr>
          <p:spPr>
            <a:xfrm>
              <a:off x="8578564" y="545877"/>
              <a:ext cx="4700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NADs</a:t>
              </a:r>
              <a:endParaRPr lang="de-DE" sz="1000" dirty="0"/>
            </a:p>
          </p:txBody>
        </p:sp>
        <p:pic>
          <p:nvPicPr>
            <p:cNvPr id="61" name="Grafik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4297" y="881648"/>
              <a:ext cx="4230272" cy="730214"/>
            </a:xfrm>
            <a:prstGeom prst="rect">
              <a:avLst/>
            </a:prstGeom>
          </p:spPr>
        </p:pic>
        <p:pic>
          <p:nvPicPr>
            <p:cNvPr id="62" name="Grafik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4297" y="1534907"/>
              <a:ext cx="4230272" cy="729856"/>
            </a:xfrm>
            <a:prstGeom prst="rect">
              <a:avLst/>
            </a:prstGeom>
          </p:spPr>
        </p:pic>
        <p:sp>
          <p:nvSpPr>
            <p:cNvPr id="63" name="Textfeld 62"/>
            <p:cNvSpPr txBox="1"/>
            <p:nvPr/>
          </p:nvSpPr>
          <p:spPr>
            <a:xfrm>
              <a:off x="887271" y="1730009"/>
              <a:ext cx="7825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Patient #</a:t>
              </a:r>
              <a:r>
                <a:rPr lang="de-DE" sz="1000" dirty="0" smtClean="0"/>
                <a:t>10</a:t>
              </a:r>
            </a:p>
          </p:txBody>
        </p:sp>
        <p:pic>
          <p:nvPicPr>
            <p:cNvPr id="64" name="Grafik 6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13556" y="1523000"/>
              <a:ext cx="4230272" cy="732202"/>
            </a:xfrm>
            <a:prstGeom prst="rect">
              <a:avLst/>
            </a:prstGeom>
          </p:spPr>
        </p:pic>
        <p:pic>
          <p:nvPicPr>
            <p:cNvPr id="65" name="Grafik 6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19682" y="2203219"/>
              <a:ext cx="4224146" cy="728372"/>
            </a:xfrm>
            <a:prstGeom prst="rect">
              <a:avLst/>
            </a:prstGeom>
          </p:spPr>
        </p:pic>
        <p:sp>
          <p:nvSpPr>
            <p:cNvPr id="66" name="Textfeld 65"/>
            <p:cNvSpPr txBox="1"/>
            <p:nvPr/>
          </p:nvSpPr>
          <p:spPr>
            <a:xfrm>
              <a:off x="887271" y="2436399"/>
              <a:ext cx="7825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Patient #</a:t>
              </a:r>
              <a:r>
                <a:rPr lang="de-DE" sz="1000" dirty="0" smtClean="0"/>
                <a:t>14</a:t>
              </a:r>
            </a:p>
          </p:txBody>
        </p:sp>
        <p:pic>
          <p:nvPicPr>
            <p:cNvPr id="67" name="Grafik 6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88301" y="2217165"/>
              <a:ext cx="4224146" cy="731579"/>
            </a:xfrm>
            <a:prstGeom prst="rect">
              <a:avLst/>
            </a:prstGeom>
          </p:spPr>
        </p:pic>
        <p:pic>
          <p:nvPicPr>
            <p:cNvPr id="68" name="Grafik 6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88301" y="2875261"/>
              <a:ext cx="4248390" cy="730839"/>
            </a:xfrm>
            <a:prstGeom prst="rect">
              <a:avLst/>
            </a:prstGeom>
          </p:spPr>
        </p:pic>
        <p:sp>
          <p:nvSpPr>
            <p:cNvPr id="69" name="Textfeld 68"/>
            <p:cNvSpPr txBox="1"/>
            <p:nvPr/>
          </p:nvSpPr>
          <p:spPr>
            <a:xfrm>
              <a:off x="887271" y="3102559"/>
              <a:ext cx="7825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Patient </a:t>
              </a:r>
              <a:r>
                <a:rPr lang="de-DE" sz="1000" dirty="0" smtClean="0"/>
                <a:t>#25</a:t>
              </a:r>
            </a:p>
          </p:txBody>
        </p:sp>
        <p:pic>
          <p:nvPicPr>
            <p:cNvPr id="70" name="Grafik 6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22745" y="2864528"/>
              <a:ext cx="4208918" cy="725746"/>
            </a:xfrm>
            <a:prstGeom prst="rect">
              <a:avLst/>
            </a:prstGeom>
          </p:spPr>
        </p:pic>
        <p:sp>
          <p:nvSpPr>
            <p:cNvPr id="71" name="Textfeld 70"/>
            <p:cNvSpPr txBox="1"/>
            <p:nvPr/>
          </p:nvSpPr>
          <p:spPr>
            <a:xfrm>
              <a:off x="893494" y="3757024"/>
              <a:ext cx="7825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Patient #</a:t>
              </a:r>
              <a:r>
                <a:rPr lang="de-DE" sz="1000" dirty="0" smtClean="0"/>
                <a:t>27</a:t>
              </a:r>
            </a:p>
          </p:txBody>
        </p:sp>
        <p:pic>
          <p:nvPicPr>
            <p:cNvPr id="72" name="Grafik 7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22745" y="3531614"/>
              <a:ext cx="4208918" cy="726808"/>
            </a:xfrm>
            <a:prstGeom prst="rect">
              <a:avLst/>
            </a:prstGeom>
          </p:spPr>
        </p:pic>
        <p:pic>
          <p:nvPicPr>
            <p:cNvPr id="73" name="Grafik 7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93351" y="3529900"/>
              <a:ext cx="4248390" cy="732909"/>
            </a:xfrm>
            <a:prstGeom prst="rect">
              <a:avLst/>
            </a:prstGeom>
          </p:spPr>
        </p:pic>
        <p:pic>
          <p:nvPicPr>
            <p:cNvPr id="74" name="Grafik 7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22745" y="4182609"/>
              <a:ext cx="4208918" cy="728506"/>
            </a:xfrm>
            <a:prstGeom prst="rect">
              <a:avLst/>
            </a:prstGeom>
          </p:spPr>
        </p:pic>
        <p:pic>
          <p:nvPicPr>
            <p:cNvPr id="75" name="Grafik 7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593351" y="4182609"/>
              <a:ext cx="4274249" cy="738165"/>
            </a:xfrm>
            <a:prstGeom prst="rect">
              <a:avLst/>
            </a:prstGeom>
          </p:spPr>
        </p:pic>
        <p:sp>
          <p:nvSpPr>
            <p:cNvPr id="76" name="Textfeld 75"/>
            <p:cNvSpPr txBox="1"/>
            <p:nvPr/>
          </p:nvSpPr>
          <p:spPr>
            <a:xfrm>
              <a:off x="893494" y="4397467"/>
              <a:ext cx="7168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Patient #8</a:t>
              </a:r>
            </a:p>
          </p:txBody>
        </p:sp>
        <p:sp>
          <p:nvSpPr>
            <p:cNvPr id="77" name="Textfeld 76"/>
            <p:cNvSpPr txBox="1"/>
            <p:nvPr/>
          </p:nvSpPr>
          <p:spPr>
            <a:xfrm>
              <a:off x="7006725" y="724947"/>
              <a:ext cx="7729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/>
                <a:t>Podoplanin</a:t>
              </a:r>
              <a:endParaRPr lang="de-DE" sz="1000" dirty="0"/>
            </a:p>
          </p:txBody>
        </p:sp>
        <p:sp>
          <p:nvSpPr>
            <p:cNvPr id="78" name="Textfeld 77"/>
            <p:cNvSpPr txBox="1"/>
            <p:nvPr/>
          </p:nvSpPr>
          <p:spPr>
            <a:xfrm>
              <a:off x="6545951" y="725369"/>
              <a:ext cx="463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CD90</a:t>
              </a:r>
              <a:endParaRPr lang="de-DE" sz="1000" dirty="0"/>
            </a:p>
          </p:txBody>
        </p:sp>
        <p:sp>
          <p:nvSpPr>
            <p:cNvPr id="79" name="Textfeld 78"/>
            <p:cNvSpPr txBox="1"/>
            <p:nvPr/>
          </p:nvSpPr>
          <p:spPr>
            <a:xfrm>
              <a:off x="7624688" y="724947"/>
              <a:ext cx="7745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/>
                <a:t>Mesothelin</a:t>
              </a:r>
              <a:endParaRPr lang="de-DE" sz="1000" dirty="0"/>
            </a:p>
          </p:txBody>
        </p:sp>
        <p:sp>
          <p:nvSpPr>
            <p:cNvPr id="80" name="Textfeld 79"/>
            <p:cNvSpPr txBox="1"/>
            <p:nvPr/>
          </p:nvSpPr>
          <p:spPr>
            <a:xfrm>
              <a:off x="9482540" y="724947"/>
              <a:ext cx="463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CD44</a:t>
              </a:r>
              <a:endParaRPr lang="de-DE" sz="1000" dirty="0"/>
            </a:p>
          </p:txBody>
        </p:sp>
        <p:sp>
          <p:nvSpPr>
            <p:cNvPr id="81" name="Textfeld 80"/>
            <p:cNvSpPr txBox="1"/>
            <p:nvPr/>
          </p:nvSpPr>
          <p:spPr>
            <a:xfrm>
              <a:off x="10025646" y="724947"/>
              <a:ext cx="5293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CD133</a:t>
              </a:r>
              <a:endParaRPr lang="de-DE" sz="1000" dirty="0"/>
            </a:p>
          </p:txBody>
        </p:sp>
        <p:sp>
          <p:nvSpPr>
            <p:cNvPr id="82" name="Textfeld 81"/>
            <p:cNvSpPr txBox="1"/>
            <p:nvPr/>
          </p:nvSpPr>
          <p:spPr>
            <a:xfrm>
              <a:off x="8307759" y="724947"/>
              <a:ext cx="5661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/>
                <a:t>EpCAM</a:t>
              </a:r>
              <a:endParaRPr lang="de-DE" sz="1000" dirty="0"/>
            </a:p>
          </p:txBody>
        </p:sp>
        <p:sp>
          <p:nvSpPr>
            <p:cNvPr id="83" name="Textfeld 82"/>
            <p:cNvSpPr txBox="1"/>
            <p:nvPr/>
          </p:nvSpPr>
          <p:spPr>
            <a:xfrm>
              <a:off x="8903200" y="724947"/>
              <a:ext cx="463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CD24</a:t>
              </a:r>
              <a:endParaRPr lang="de-DE" sz="1000" dirty="0"/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872550" y="5113463"/>
              <a:ext cx="9152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Patient </a:t>
              </a:r>
              <a:r>
                <a:rPr lang="de-DE" sz="1000" dirty="0" smtClean="0"/>
                <a:t>#26</a:t>
              </a:r>
            </a:p>
          </p:txBody>
        </p:sp>
        <p:sp>
          <p:nvSpPr>
            <p:cNvPr id="85" name="Textfeld 84"/>
            <p:cNvSpPr txBox="1"/>
            <p:nvPr/>
          </p:nvSpPr>
          <p:spPr>
            <a:xfrm>
              <a:off x="871265" y="5737441"/>
              <a:ext cx="7825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Patient </a:t>
              </a:r>
              <a:r>
                <a:rPr lang="de-DE" sz="1000" dirty="0" smtClean="0"/>
                <a:t>#21</a:t>
              </a:r>
            </a:p>
          </p:txBody>
        </p:sp>
        <p:pic>
          <p:nvPicPr>
            <p:cNvPr id="86" name="Grafik 8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601226" y="4864731"/>
              <a:ext cx="4266374" cy="726014"/>
            </a:xfrm>
            <a:prstGeom prst="rect">
              <a:avLst/>
            </a:prstGeom>
          </p:spPr>
        </p:pic>
        <p:pic>
          <p:nvPicPr>
            <p:cNvPr id="87" name="Grafik 8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01226" y="5498855"/>
              <a:ext cx="4266374" cy="738532"/>
            </a:xfrm>
            <a:prstGeom prst="rect">
              <a:avLst/>
            </a:prstGeom>
          </p:spPr>
        </p:pic>
        <p:sp>
          <p:nvSpPr>
            <p:cNvPr id="88" name="Rechteck 87"/>
            <p:cNvSpPr/>
            <p:nvPr/>
          </p:nvSpPr>
          <p:spPr>
            <a:xfrm>
              <a:off x="5763472" y="5062192"/>
              <a:ext cx="8290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Patient </a:t>
              </a:r>
              <a:r>
                <a:rPr lang="de-DE" sz="1000" dirty="0" smtClean="0"/>
                <a:t>#7</a:t>
              </a:r>
            </a:p>
          </p:txBody>
        </p:sp>
        <p:sp>
          <p:nvSpPr>
            <p:cNvPr id="89" name="Rechteck 88"/>
            <p:cNvSpPr/>
            <p:nvPr/>
          </p:nvSpPr>
          <p:spPr>
            <a:xfrm>
              <a:off x="5744874" y="5700987"/>
              <a:ext cx="8290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Patient </a:t>
              </a:r>
              <a:r>
                <a:rPr lang="de-DE" sz="1000" dirty="0" smtClean="0"/>
                <a:t>#23</a:t>
              </a:r>
            </a:p>
          </p:txBody>
        </p:sp>
        <p:pic>
          <p:nvPicPr>
            <p:cNvPr id="90" name="Grafik 89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419682" y="4860474"/>
              <a:ext cx="4196726" cy="724350"/>
            </a:xfrm>
            <a:prstGeom prst="rect">
              <a:avLst/>
            </a:prstGeom>
          </p:spPr>
        </p:pic>
        <p:pic>
          <p:nvPicPr>
            <p:cNvPr id="91" name="Grafik 90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408377" y="5510992"/>
              <a:ext cx="4196726" cy="726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2053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Breitbild</PresentationFormat>
  <Paragraphs>26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Yi Ding</dc:creator>
  <cp:lastModifiedBy>Yi Ding</cp:lastModifiedBy>
  <cp:revision>2</cp:revision>
  <dcterms:created xsi:type="dcterms:W3CDTF">2020-11-20T13:42:34Z</dcterms:created>
  <dcterms:modified xsi:type="dcterms:W3CDTF">2020-11-20T13:46:17Z</dcterms:modified>
</cp:coreProperties>
</file>