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62" r:id="rId2"/>
    <p:sldId id="263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777"/>
    <a:srgbClr val="7FB27F"/>
    <a:srgbClr val="006500"/>
    <a:srgbClr val="649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518" autoAdjust="0"/>
  </p:normalViewPr>
  <p:slideViewPr>
    <p:cSldViewPr snapToGrid="0">
      <p:cViewPr varScale="1">
        <p:scale>
          <a:sx n="49" d="100"/>
          <a:sy n="49" d="100"/>
        </p:scale>
        <p:origin x="27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562EC-CBD0-4CC5-A4C2-0A0A93769CD4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3E482-7AD8-4095-B77E-B82B1F7C7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865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S1.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Scanning Electron Micrograph of strain BA0156</a:t>
            </a:r>
            <a:r>
              <a:rPr lang="en-IN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3E482-7AD8-4095-B77E-B82B1F7C71B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0149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S2.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Polar Lipid Analysis of strain BA0156</a:t>
            </a:r>
            <a:r>
              <a:rPr lang="en-IN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its closest phylogenetic neighbours. </a:t>
            </a:r>
            <a:r>
              <a:rPr lang="en-IN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Hydrogenophaga</a:t>
            </a:r>
            <a:r>
              <a:rPr lang="en-I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N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borbori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LMG 30805T, </a:t>
            </a:r>
            <a:r>
              <a:rPr lang="en-IN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Hydrogenophaga</a:t>
            </a:r>
            <a:r>
              <a:rPr lang="en-I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intermedia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DSM 5680</a:t>
            </a:r>
            <a:r>
              <a:rPr lang="en-IN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All the data were obtained from this study. DPG, </a:t>
            </a:r>
            <a:r>
              <a:rPr lang="en-I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Diphophatidylglycerol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PE, Phosphatidylethanolamine; PG, Phosphatidylglycerol; PL, Unknown phospholipid lipid; APL, Unknown amino phospholipid; L, unknown lipid.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3E482-7AD8-4095-B77E-B82B1F7C71BA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379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54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61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744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1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9451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602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9215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6314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07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080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4402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F67D4-B007-42AC-A554-3754023AC78C}" type="datetimeFigureOut">
              <a:rPr lang="en-IN" smtClean="0"/>
              <a:t>14-12-2021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A281A-DB7D-41CE-855A-5CB68DA63B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43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649" y="996302"/>
            <a:ext cx="4038701" cy="2856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648" y="3964282"/>
            <a:ext cx="4038701" cy="28563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E3AC72-0FB1-4A19-A1C7-961C6889385D}"/>
              </a:ext>
            </a:extLst>
          </p:cNvPr>
          <p:cNvSpPr txBox="1"/>
          <p:nvPr/>
        </p:nvSpPr>
        <p:spPr>
          <a:xfrm>
            <a:off x="1409648" y="6932262"/>
            <a:ext cx="40387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latin typeface="Avenir Next LT Pro" panose="020B0504020202020204" pitchFamily="34" charset="0"/>
              </a:rPr>
              <a:t>Supplementary Figure S1. </a:t>
            </a:r>
            <a:r>
              <a:rPr lang="en-US" sz="1100" dirty="0">
                <a:latin typeface="Avenir Next LT Pro" panose="020B0504020202020204" pitchFamily="34" charset="0"/>
              </a:rPr>
              <a:t>Scanning Electron Micrograph of strain BA0156T.</a:t>
            </a:r>
          </a:p>
        </p:txBody>
      </p:sp>
    </p:spTree>
    <p:extLst>
      <p:ext uri="{BB962C8B-B14F-4D97-AF65-F5344CB8AC3E}">
        <p14:creationId xmlns:p14="http://schemas.microsoft.com/office/powerpoint/2010/main" val="2677324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2D3D60-F096-4BD7-98A0-FCA689156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64" y="1265361"/>
            <a:ext cx="5922498" cy="42852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EC3095-68DD-4A1F-8753-2EC6979A97FC}"/>
              </a:ext>
            </a:extLst>
          </p:cNvPr>
          <p:cNvSpPr txBox="1"/>
          <p:nvPr/>
        </p:nvSpPr>
        <p:spPr>
          <a:xfrm>
            <a:off x="674763" y="5676882"/>
            <a:ext cx="575756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latin typeface="Avenir Next LT Pro" panose="020B0504020202020204" pitchFamily="34" charset="0"/>
              </a:rPr>
              <a:t>Supplementary Figure S2. </a:t>
            </a:r>
            <a:r>
              <a:rPr lang="en-US" sz="1100" dirty="0">
                <a:latin typeface="Avenir Next LT Pro" panose="020B0504020202020204" pitchFamily="34" charset="0"/>
              </a:rPr>
              <a:t>Polar Lipid Analysis of strain BA0156T and its closest phylogenetic </a:t>
            </a:r>
            <a:r>
              <a:rPr lang="en-US" sz="1100" dirty="0" err="1">
                <a:latin typeface="Avenir Next LT Pro" panose="020B0504020202020204" pitchFamily="34" charset="0"/>
              </a:rPr>
              <a:t>neighbours</a:t>
            </a:r>
            <a:r>
              <a:rPr lang="en-US" sz="1100" dirty="0">
                <a:latin typeface="Avenir Next LT Pro" panose="020B0504020202020204" pitchFamily="34" charset="0"/>
              </a:rPr>
              <a:t>. Hydrogenophaga borbori LMG 30805T, Hydrogenophaga intermedia DSM 5680T. All the data were obtained from this study. DPG, </a:t>
            </a:r>
            <a:r>
              <a:rPr lang="en-US" sz="1100" dirty="0" err="1">
                <a:latin typeface="Avenir Next LT Pro" panose="020B0504020202020204" pitchFamily="34" charset="0"/>
              </a:rPr>
              <a:t>Diphophatidylglycerol</a:t>
            </a:r>
            <a:r>
              <a:rPr lang="en-US" sz="1100" dirty="0">
                <a:latin typeface="Avenir Next LT Pro" panose="020B0504020202020204" pitchFamily="34" charset="0"/>
              </a:rPr>
              <a:t>; PE, Phosphatidylethanolamine; PG, Phosphatidylglycerol; PL, Unknown phospholipid lipid; APL, Unknown amino phospholipid; L, unknown lipid.</a:t>
            </a:r>
          </a:p>
        </p:txBody>
      </p:sp>
    </p:spTree>
    <p:extLst>
      <p:ext uri="{BB962C8B-B14F-4D97-AF65-F5344CB8AC3E}">
        <p14:creationId xmlns:p14="http://schemas.microsoft.com/office/powerpoint/2010/main" val="3748976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8860</TotalTime>
  <Words>152</Words>
  <Application>Microsoft Office PowerPoint</Application>
  <PresentationFormat>A4 Paper (210x297 mm)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Next LT Pro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Amit Yadav</cp:lastModifiedBy>
  <cp:revision>50</cp:revision>
  <cp:lastPrinted>2021-11-15T06:23:00Z</cp:lastPrinted>
  <dcterms:created xsi:type="dcterms:W3CDTF">2021-10-05T12:18:13Z</dcterms:created>
  <dcterms:modified xsi:type="dcterms:W3CDTF">2021-12-13T18:39:43Z</dcterms:modified>
</cp:coreProperties>
</file>