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15FD45-73D8-417E-8FCA-1900DC235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B616A86-514B-4AFE-8120-CAF132D65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811ABF9-2737-4B9B-BD33-30327273C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FFEC-AE6A-4526-9BB2-329DE4E8F52D}" type="datetimeFigureOut">
              <a:rPr lang="tr-TR" smtClean="0"/>
              <a:t>24.01.2022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C9F1E7D-5F4F-4736-8CE4-4AA2A29BA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552A412-4DFA-4202-82D4-77DFE879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2F44-C8DC-4D54-A496-F90C400F31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4688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2B65D7-65ED-4811-9C7D-1A80F0933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72E8644-D631-40C9-881F-A2D3BA0F7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AC33DFF-2DD1-44AD-B6C2-1C50B9336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FFEC-AE6A-4526-9BB2-329DE4E8F52D}" type="datetimeFigureOut">
              <a:rPr lang="tr-TR" smtClean="0"/>
              <a:t>24.01.2022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B29D335-9CD6-482F-A97B-51FA37345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D9FE94E-4F27-4C7D-83CE-C220437C0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2F44-C8DC-4D54-A496-F90C400F31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7653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15A5157-2C4D-435C-A7DC-493F56A58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D469EEA-3F62-4C08-B77E-23B08652C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CC99E69-BBAC-43A9-A46B-880551228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FFEC-AE6A-4526-9BB2-329DE4E8F52D}" type="datetimeFigureOut">
              <a:rPr lang="tr-TR" smtClean="0"/>
              <a:t>24.01.2022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28360E8-835A-4D4F-BD9A-738DD340E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AF53CE6-2CB1-4EBE-8D54-E7AC3A008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2F44-C8DC-4D54-A496-F90C400F31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3804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3F901E-A5F4-4650-93AA-1526685E6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F372DD-5E30-4D69-AA10-3D2417B32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0D54FF-3B6D-463B-8360-C3F9395E2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CF972F4-8B54-449F-8CE4-BA99BA7EB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FFEC-AE6A-4526-9BB2-329DE4E8F52D}" type="datetimeFigureOut">
              <a:rPr lang="tr-TR" smtClean="0"/>
              <a:t>24.01.2022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E897CDF-3414-4939-B282-585B92881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98A44D7-6FEC-4858-BC68-062DB0D30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2F44-C8DC-4D54-A496-F90C400F31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211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620E5D-0E8B-4CCD-91F8-350487222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FB0BCC5-53DE-4D24-BE73-BF771D9AF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CA6E79A-817D-417D-9645-3F67492FB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C466C161-9CFE-4CD4-8800-CF42594A69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B2276AE-5B2B-43CB-8E2C-EFE44DA93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E24BD18-15DA-4874-B48F-D7E456244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FFEC-AE6A-4526-9BB2-329DE4E8F52D}" type="datetimeFigureOut">
              <a:rPr lang="tr-TR" smtClean="0"/>
              <a:t>24.01.2022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160B83D0-A9AB-4211-A4B9-F9220FD53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3F232BF0-D849-430D-AC38-5AD11B114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2F44-C8DC-4D54-A496-F90C400F31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4083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BC6335-758A-4CA7-A9C7-90C71FB48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A9FA4A2F-1755-4F2B-B6CA-6930C52A2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FFEC-AE6A-4526-9BB2-329DE4E8F52D}" type="datetimeFigureOut">
              <a:rPr lang="tr-TR" smtClean="0"/>
              <a:t>24.01.2022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4A9D578-4BA0-4837-B5FA-99D81DEE5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61581B4-ACBD-4CFA-9CE1-78B679C7D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2F44-C8DC-4D54-A496-F90C400F31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698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A61805F-0F26-4830-BEC7-A8F253789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FFEC-AE6A-4526-9BB2-329DE4E8F52D}" type="datetimeFigureOut">
              <a:rPr lang="tr-TR" smtClean="0"/>
              <a:t>24.01.2022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5A8B1D0-C141-4DB7-8B5A-D9D8A915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2264960-651C-4B90-A046-4255EDFA3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2F44-C8DC-4D54-A496-F90C400F31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6596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1EDF7D-E572-42C9-A9F9-C26EA3367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1CFF2E-713A-4CDD-8BE8-053287E5D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CA18D94-4F36-4512-97A6-04B5DB1CB0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EDA79F9-DCB1-4DBC-9189-A8B1A7AB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FFEC-AE6A-4526-9BB2-329DE4E8F52D}" type="datetimeFigureOut">
              <a:rPr lang="tr-TR" smtClean="0"/>
              <a:t>24.01.2022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5670DF0-3EB4-4733-9B28-36876AA7E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CB30EE7-62CC-400A-B09A-33FFD8A6D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2F44-C8DC-4D54-A496-F90C400F31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5346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796002-F091-417D-AB61-C57CEA5A7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3ABC237-235E-4440-A662-D043A6F26D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3BAFDC0-B1BF-4828-8F43-FF57F7809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6BFDF88-802D-44CD-906D-010A3BD4C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FFEC-AE6A-4526-9BB2-329DE4E8F52D}" type="datetimeFigureOut">
              <a:rPr lang="tr-TR" smtClean="0"/>
              <a:t>24.01.2022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92B61E9-B820-4431-9B02-861C2247B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C820C75-F309-44A3-8292-4AC6AE098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2F44-C8DC-4D54-A496-F90C400F31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2314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7E47B1-B6A3-4842-902C-6A78ED574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2735703-3B2C-488A-815B-CF7C48406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D74B634-CAC1-4BA1-88E9-DEEB338B2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FFEC-AE6A-4526-9BB2-329DE4E8F52D}" type="datetimeFigureOut">
              <a:rPr lang="tr-TR" smtClean="0"/>
              <a:t>24.01.2022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A82233B-44DF-4D08-98E8-4DE52DA99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7BD5C63-CA9F-4D09-BAD5-7C8F2247E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2F44-C8DC-4D54-A496-F90C400F31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3481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ACBA4D94-3F4B-4B8B-9BD7-1B46A50553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17C5467-F28D-46D8-9E61-90729CCA9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6BA82D0-447B-4BCD-8A62-FF28B6646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FFEC-AE6A-4526-9BB2-329DE4E8F52D}" type="datetimeFigureOut">
              <a:rPr lang="tr-TR" smtClean="0"/>
              <a:t>24.01.2022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1C5318-C5FA-48B1-A7CF-55247477A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D3156B7-05F8-4453-B209-2E9DB0DEC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2F44-C8DC-4D54-A496-F90C400F31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5896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0223405-DBE3-46E9-BCCB-49C4A1DD3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E9190EB-DF4A-4676-B945-72982105F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4F2780E-4D64-4FC6-81E5-BE8CFABCFD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0FFEC-AE6A-4526-9BB2-329DE4E8F52D}" type="datetimeFigureOut">
              <a:rPr lang="tr-TR" smtClean="0"/>
              <a:t>24.01.2022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F9CE5B4-0E4E-4DFB-883E-14B0CC218C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F1656-976A-4816-93D8-BA8E9C82DE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D2F44-C8DC-4D54-A496-F90C400F31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909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8AB34468-4AFB-437D-A4A4-9FAC6345E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43" y="214489"/>
            <a:ext cx="7947377" cy="6311418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2D81E62B-8A7F-421D-B692-2ADE5A1DB294}"/>
              </a:ext>
            </a:extLst>
          </p:cNvPr>
          <p:cNvSpPr txBox="1"/>
          <p:nvPr/>
        </p:nvSpPr>
        <p:spPr>
          <a:xfrm>
            <a:off x="8455378" y="2156516"/>
            <a:ext cx="353342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Hamurcu Z, Delibaşı N, Geçene S, Şener EF, Dönmez-Altuntaş H, Özkul Y,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Canatan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H,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Ozpolat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B.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Targeting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LC3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Beclin-1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autophagy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genes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suppresses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proliferation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survival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migration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invasion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inhibition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of Cyclin-D1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uPAR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Integrin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β1/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signaling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triple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negative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breast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cancer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J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Cancer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Oncol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2018 Mar;144(3):415-430. </a:t>
            </a:r>
            <a:r>
              <a:rPr lang="tr-TR" sz="1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tr-TR" sz="1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10.1007/s00432-017-2557-5. </a:t>
            </a:r>
            <a:endParaRPr lang="tr-T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454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76</Words>
  <Application>Microsoft Office PowerPoint</Application>
  <PresentationFormat>Geniş ekran</PresentationFormat>
  <Paragraphs>1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Teması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Serpil Taheri</dc:creator>
  <cp:lastModifiedBy>Serpil Taheri</cp:lastModifiedBy>
  <cp:revision>3</cp:revision>
  <dcterms:created xsi:type="dcterms:W3CDTF">2022-01-24T12:36:24Z</dcterms:created>
  <dcterms:modified xsi:type="dcterms:W3CDTF">2022-01-24T12:38:55Z</dcterms:modified>
</cp:coreProperties>
</file>