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23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256CF1-6EEC-487B-A9ED-8DB35760A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19623DA-9405-4323-8CFB-C1C378546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7C29F0-640C-4D6C-8CC8-50989DA34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66C064-F025-4529-BAC9-84CBF836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532D78-06BB-499E-962C-4F14C393C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40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43158B-E7D9-409F-BA03-785A7B7B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846A20-51AD-4F54-B77A-40130DC2C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B94C9B-BE64-4FF4-846E-CB5F461A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120952-2EB0-44F8-B713-EAFF8993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457961-B7B4-4380-965C-8A538FE1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512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BA6ECF8-1D23-4372-B7A2-3FA834F9C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A4BF4C-5214-4143-B177-F95BBB9F17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F6F9B7-85CA-48A0-8408-3CE139617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8CAE04-A3C0-4787-B9BB-51A3985DF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4A1E5E-9264-4A79-A507-D15DEE07D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715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C85208-6F13-40FE-A920-2CDE24CFC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8F93F3-F73F-4524-85AC-B554D3E6F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402A1F-1622-45E7-AEC8-E73F93C42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D07241-6A7A-44FC-A524-95D7837CE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C75F7F-0FED-4EAE-91D2-5A5DD619B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77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632B3C-8AFC-40B7-BD2C-1E8E1F87E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97516DE-1A1A-4F3B-B087-EABF78CE7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BD1431-C0B4-4A1F-B7A0-A5CE498F3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897F6F-C43C-4315-9BD7-C347ACE0F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43631C-DFF5-470E-82C0-E7AF5A06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139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75C4B3-BCCC-49F3-8853-3A17E94A9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F44C7DE-05AA-4198-9242-30CC058AE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7A192D-843D-49F1-A6F8-5A6FBE8DEA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6B4DB5-8C1A-4CE5-81DA-B214335DC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CE2A13-A122-41F7-A87C-42F5EC28C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6FE2A3-7BB4-4276-8233-E27937022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95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BF2A41-4C59-4CB1-BA5A-88B593BB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7B3603-A757-4398-9180-B608C0FC5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934890-82C4-4CB4-8056-53B9B7CE2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5D25724-919D-42E5-8C09-EF6B0E2A6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4714C55-3EF0-429C-828A-F3D258002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6396FE6-AAB2-4FF4-9A86-17DA2538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6E2F220-4D91-4250-8428-71A4715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D6FB24A-69DF-449F-AFE9-616BAC29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192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5D74A-3590-4FC6-9259-CA21F216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76DE7B-A47F-43D6-BDF9-C28C0EEC4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5AB8CC0-F02F-48A3-8145-F129CF7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D744748-4ABA-4F3F-A453-5BD930EA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21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77B2781-10D5-4FCF-8C5A-727130B6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2674622-2C8E-4DE0-BF17-3C11B05D1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6248ACB-AA25-489B-BB83-ADA197816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3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A9637F-C74B-428D-A629-21CB8E6DF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A499414-C6B1-4F2C-8462-8765A7541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339D877-CCEE-4193-990B-D6974A82E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A71D61-7ABE-4D75-A509-3C59970A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D95489-428D-4372-BFF3-6561C1C05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EF33E2-3EB2-4126-881B-4CB1A4B31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1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CC4974-D3C3-4A32-B50D-049ED6571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0E5E9F4-840E-4F19-BCA0-9B2C47B137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40DE58-B0F4-41DE-8AB9-0452959BE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A9FC55-71AD-4762-96BD-48A78EFCE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9631F7-4C6C-4B18-A5D4-BF8B56C88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684390C-821B-4D41-957B-F145FC277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59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C716C9A-D8F2-48AC-BCC1-8448C8CFF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C513BE2-6020-43C8-AFCE-AC04C0BA2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8E84B8-E865-4BDA-A0B1-1AAD947523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16EF4-E9E7-47C8-9C22-AD6A41AD245C}" type="datetimeFigureOut">
              <a:rPr lang="zh-CN" altLang="en-US" smtClean="0"/>
              <a:t>2020/9/16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4415F7-C016-4573-BBA8-F8ADB47339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85CBE3-24AC-4DF0-8D82-45E164350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7E456-C8C9-45E0-A124-39E050F3B4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972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C1346B-2F55-461B-A34C-B9737C557F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28116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CN" sz="3100" b="1" kern="100" dirty="0">
                <a:effectLst/>
                <a:latin typeface="Times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 case report of isolated </a:t>
            </a:r>
            <a:r>
              <a:rPr lang="en-US" altLang="zh-CN" sz="3100" b="1" kern="100" dirty="0" err="1">
                <a:effectLst/>
                <a:latin typeface="Times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pigmentosus</a:t>
            </a:r>
            <a:r>
              <a:rPr lang="en-US" altLang="zh-CN" sz="3100" b="1" kern="100" dirty="0">
                <a:effectLst/>
                <a:latin typeface="Times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atrophic lichen planus on the </a:t>
            </a:r>
            <a:r>
              <a:rPr lang="en-US" altLang="zh-CN" sz="3100" b="1" kern="100" dirty="0" err="1">
                <a:effectLst/>
                <a:latin typeface="Times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supramaxillary</a:t>
            </a:r>
            <a:r>
              <a:rPr lang="en-US" altLang="zh-CN" sz="3100" b="1" kern="100" dirty="0">
                <a:effectLst/>
                <a:latin typeface="Times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area: a new variant</a:t>
            </a:r>
            <a:r>
              <a:rPr lang="zh-CN" altLang="en-US" sz="3100" b="1" kern="100" dirty="0">
                <a:effectLst/>
                <a:latin typeface="Times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？</a:t>
            </a:r>
            <a:br>
              <a:rPr lang="zh-CN" altLang="zh-CN" sz="18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B133C61-4171-4DA7-941B-14D1292A0A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Summary Slide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3117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6C7AFF-A2EC-47AA-A3C2-BAD85AFA0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Why report this case?</a:t>
            </a:r>
            <a:endParaRPr lang="zh-CN" altLang="en-US" b="1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FF83A8-C720-4A40-B12C-46CDAAF9A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kern="100" dirty="0">
                <a:effectLst/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Lichen planus (LP) is a chronic inflammatory and self-limiting skin condition with phenotypic heterogeneity. The two subtypes of LP include lichen planus </a:t>
            </a:r>
            <a:r>
              <a:rPr lang="en-US" altLang="zh-CN" sz="2400" kern="100" dirty="0" err="1">
                <a:effectLst/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pigmentosus</a:t>
            </a:r>
            <a:r>
              <a:rPr lang="en-US" altLang="zh-CN" sz="2400" kern="100" dirty="0">
                <a:effectLst/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(LPP) and atrophic lichen planus (ALP).</a:t>
            </a:r>
          </a:p>
          <a:p>
            <a:r>
              <a:rPr lang="en-US" altLang="zh-CN" sz="2400" kern="100" dirty="0"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We herein reported a girl with a complaint of a sharply edged brown plaque beside alae nasi. Both clinical and pathological findings revealed marked pigmentation and epidermal atrophy.</a:t>
            </a:r>
          </a:p>
          <a:p>
            <a:r>
              <a:rPr lang="en-US" altLang="zh-CN" sz="1800" kern="100" dirty="0">
                <a:effectLst/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kern="100" dirty="0"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It was diagnosed as atrophic Lichen planus </a:t>
            </a:r>
            <a:r>
              <a:rPr lang="en-US" altLang="zh-CN" sz="2400" kern="100" dirty="0" err="1"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pigmentosus</a:t>
            </a:r>
            <a:r>
              <a:rPr lang="en-US" altLang="zh-CN" sz="2400" kern="100" dirty="0"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(ALPP), and this might be an independent variant of LP or LPP that causes significant epidermal atrophy in the degenerative phase.</a:t>
            </a:r>
            <a:endParaRPr lang="zh-CN" altLang="en-US" sz="2400" kern="100" dirty="0">
              <a:latin typeface="Times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93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142083-A78C-47A6-9EE2-783BCA0CC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ffectLst/>
                <a:latin typeface="Arial" panose="020B0604020202020204" pitchFamily="34" charset="0"/>
              </a:rPr>
              <a:t>What was learned from the case?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C9F905-33B6-4C87-B980-BA4050178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kern="100" dirty="0">
                <a:effectLst/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There are few reports on LPP as an independent subtype of LP, and we herein summarized the clinical and/or pathological features of 12 cases, concluding that it might be a catagen phase of LP.</a:t>
            </a:r>
          </a:p>
          <a:p>
            <a:r>
              <a:rPr lang="en-US" altLang="zh-CN" sz="2400" kern="100" dirty="0">
                <a:latin typeface="Times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This case suggested a pathogenic association between basal cell injury, pigment incontinence, and epidermal atrophy, providing clinical reference for the treatment of special types of LP.</a:t>
            </a:r>
            <a:endParaRPr lang="zh-CN" altLang="en-US" sz="2400" kern="100" dirty="0">
              <a:latin typeface="Times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55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201</Words>
  <Application>Microsoft Office PowerPoint</Application>
  <PresentationFormat>宽屏</PresentationFormat>
  <Paragraphs>9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等线</vt:lpstr>
      <vt:lpstr>等线 Light</vt:lpstr>
      <vt:lpstr>宋体</vt:lpstr>
      <vt:lpstr>Arial</vt:lpstr>
      <vt:lpstr>Times</vt:lpstr>
      <vt:lpstr>Office 主题​​</vt:lpstr>
      <vt:lpstr>A case report of isolated pigmentosus atrophic lichen planus on the supramaxillary area: a new variant？ </vt:lpstr>
      <vt:lpstr>Why report this case?</vt:lpstr>
      <vt:lpstr>What was learned from the case?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Isolated pigmentosus atrophic lichen planus of the supramaxillary area: a new variant？ </dc:title>
  <dc:creator>liu yuan</dc:creator>
  <cp:lastModifiedBy>liu yuan</cp:lastModifiedBy>
  <cp:revision>4</cp:revision>
  <dcterms:created xsi:type="dcterms:W3CDTF">2020-09-16T06:17:50Z</dcterms:created>
  <dcterms:modified xsi:type="dcterms:W3CDTF">2020-09-16T10:47:27Z</dcterms:modified>
</cp:coreProperties>
</file>