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93" d="100"/>
          <a:sy n="93" d="100"/>
        </p:scale>
        <p:origin x="108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14225-5355-475C-AC39-0989A61B3A36}" type="datetimeFigureOut">
              <a:rPr lang="en-CA" smtClean="0"/>
              <a:t>2019-05-16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63791-36A0-4D7F-B403-222161B1A9E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85981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14225-5355-475C-AC39-0989A61B3A36}" type="datetimeFigureOut">
              <a:rPr lang="en-CA" smtClean="0"/>
              <a:t>2019-05-16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63791-36A0-4D7F-B403-222161B1A9E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71321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14225-5355-475C-AC39-0989A61B3A36}" type="datetimeFigureOut">
              <a:rPr lang="en-CA" smtClean="0"/>
              <a:t>2019-05-16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63791-36A0-4D7F-B403-222161B1A9E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0663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14225-5355-475C-AC39-0989A61B3A36}" type="datetimeFigureOut">
              <a:rPr lang="en-CA" smtClean="0"/>
              <a:t>2019-05-16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63791-36A0-4D7F-B403-222161B1A9E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1133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14225-5355-475C-AC39-0989A61B3A36}" type="datetimeFigureOut">
              <a:rPr lang="en-CA" smtClean="0"/>
              <a:t>2019-05-16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63791-36A0-4D7F-B403-222161B1A9E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23997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14225-5355-475C-AC39-0989A61B3A36}" type="datetimeFigureOut">
              <a:rPr lang="en-CA" smtClean="0"/>
              <a:t>2019-05-16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63791-36A0-4D7F-B403-222161B1A9E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78948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14225-5355-475C-AC39-0989A61B3A36}" type="datetimeFigureOut">
              <a:rPr lang="en-CA" smtClean="0"/>
              <a:t>2019-05-16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63791-36A0-4D7F-B403-222161B1A9E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62822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14225-5355-475C-AC39-0989A61B3A36}" type="datetimeFigureOut">
              <a:rPr lang="en-CA" smtClean="0"/>
              <a:t>2019-05-16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63791-36A0-4D7F-B403-222161B1A9E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67854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14225-5355-475C-AC39-0989A61B3A36}" type="datetimeFigureOut">
              <a:rPr lang="en-CA" smtClean="0"/>
              <a:t>2019-05-16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63791-36A0-4D7F-B403-222161B1A9E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49577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14225-5355-475C-AC39-0989A61B3A36}" type="datetimeFigureOut">
              <a:rPr lang="en-CA" smtClean="0"/>
              <a:t>2019-05-16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63791-36A0-4D7F-B403-222161B1A9E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6733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14225-5355-475C-AC39-0989A61B3A36}" type="datetimeFigureOut">
              <a:rPr lang="en-CA" smtClean="0"/>
              <a:t>2019-05-16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63791-36A0-4D7F-B403-222161B1A9E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95209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C14225-5355-475C-AC39-0989A61B3A36}" type="datetimeFigureOut">
              <a:rPr lang="en-CA" smtClean="0"/>
              <a:t>2019-05-16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63791-36A0-4D7F-B403-222161B1A9E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83338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2032" y="1567112"/>
            <a:ext cx="7248772" cy="4078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488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Office PowerPoint</Application>
  <PresentationFormat>A4 Paper (210x297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NRCan  /  RNCan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Liu, Jun-Jun</dc:creator>
  <cp:lastModifiedBy>Liu, Jun-Jun</cp:lastModifiedBy>
  <cp:revision>4</cp:revision>
  <dcterms:created xsi:type="dcterms:W3CDTF">2018-06-11T20:24:37Z</dcterms:created>
  <dcterms:modified xsi:type="dcterms:W3CDTF">2019-05-16T16:39:59Z</dcterms:modified>
</cp:coreProperties>
</file>