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0888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201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448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9333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298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251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942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823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5289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489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5434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3E079-23B8-4A82-B201-A01481BB84A6}" type="datetimeFigureOut">
              <a:rPr lang="en-CA" smtClean="0"/>
              <a:t>2019-05-16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7BDF9-EE31-44DD-BD21-DD8D1AFE203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7840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408" y="2115648"/>
            <a:ext cx="7529213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51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6</cp:revision>
  <dcterms:created xsi:type="dcterms:W3CDTF">2019-03-14T21:32:05Z</dcterms:created>
  <dcterms:modified xsi:type="dcterms:W3CDTF">2019-05-16T16:40:13Z</dcterms:modified>
</cp:coreProperties>
</file>