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 snapToObjects="1">
      <p:cViewPr varScale="1">
        <p:scale>
          <a:sx n="124" d="100"/>
          <a:sy n="124" d="100"/>
        </p:scale>
        <p:origin x="12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671F3-E08E-7B4B-8812-FE3515740933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F87BE-4289-F54D-B339-B9582308B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88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4B1D8-A427-5145-B3AF-6A354D2FAA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1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5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5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9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4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2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7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5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5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98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08EB-8500-254D-96F5-713AFD46024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57138-A3E2-E448-AD3C-9AC2DE334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7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27182" y="428068"/>
            <a:ext cx="1541244" cy="10844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/>
                <a:cs typeface="Times New Roman"/>
              </a:rPr>
              <a:t>Local search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553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394354" y="428068"/>
            <a:ext cx="1541244" cy="10844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/>
                <a:cs typeface="Times New Roman"/>
              </a:rPr>
              <a:t>NBHW search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168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396445" y="2097531"/>
            <a:ext cx="1541244" cy="10987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721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25718" y="4394828"/>
            <a:ext cx="3025405" cy="14839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400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children diagnosed with JIA 1980-2001 while living in </a:t>
            </a:r>
            <a:r>
              <a:rPr lang="en-US" sz="1600" dirty="0" err="1">
                <a:latin typeface="Times New Roman"/>
                <a:cs typeface="Times New Roman"/>
              </a:rPr>
              <a:t>Skåne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68426" y="1512506"/>
            <a:ext cx="528019" cy="585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852065" y="1512506"/>
            <a:ext cx="570831" cy="585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0"/>
          </p:cNvCxnSpPr>
          <p:nvPr/>
        </p:nvCxnSpPr>
        <p:spPr>
          <a:xfrm>
            <a:off x="4202744" y="3196238"/>
            <a:ext cx="35677" cy="11985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52587" y="3396003"/>
            <a:ext cx="23974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352587" y="3909684"/>
            <a:ext cx="23974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935598" y="2711096"/>
            <a:ext cx="1626868" cy="8418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/>
                <a:cs typeface="Times New Roman"/>
              </a:rPr>
              <a:t>55 medical records not found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50077" y="3781262"/>
            <a:ext cx="2226241" cy="278244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latin typeface="Times New Roman"/>
                <a:cs typeface="Times New Roman"/>
              </a:rPr>
              <a:t>266 </a:t>
            </a:r>
            <a:r>
              <a:rPr lang="en-US" sz="1600" dirty="0">
                <a:latin typeface="Times New Roman"/>
                <a:cs typeface="Times New Roman"/>
              </a:rPr>
              <a:t>excluded: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148 not </a:t>
            </a:r>
            <a:r>
              <a:rPr lang="en-US" sz="1600" dirty="0" err="1">
                <a:latin typeface="Times New Roman"/>
                <a:cs typeface="Times New Roman"/>
              </a:rPr>
              <a:t>fullfilling</a:t>
            </a:r>
            <a:r>
              <a:rPr lang="en-US" sz="1600" dirty="0">
                <a:latin typeface="Times New Roman"/>
                <a:cs typeface="Times New Roman"/>
              </a:rPr>
              <a:t> inclusion criteria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14 another rheumatic diagnosis</a:t>
            </a:r>
          </a:p>
          <a:p>
            <a:pPr algn="ctr"/>
            <a:r>
              <a:rPr lang="en-US" sz="1600" dirty="0">
                <a:latin typeface="Times New Roman"/>
                <a:cs typeface="Times New Roman"/>
              </a:rPr>
              <a:t>104 another diagnosis, not JIA</a:t>
            </a:r>
          </a:p>
        </p:txBody>
      </p:sp>
    </p:spTree>
    <p:extLst>
      <p:ext uri="{BB962C8B-B14F-4D97-AF65-F5344CB8AC3E}">
        <p14:creationId xmlns:p14="http://schemas.microsoft.com/office/powerpoint/2010/main" val="401616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41</Words>
  <Application>Microsoft Macintosh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Lunds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Elisabet Berthold</dc:creator>
  <cp:lastModifiedBy>Elisabet Berthold</cp:lastModifiedBy>
  <cp:revision>4</cp:revision>
  <dcterms:created xsi:type="dcterms:W3CDTF">2020-11-09T14:50:40Z</dcterms:created>
  <dcterms:modified xsi:type="dcterms:W3CDTF">2021-11-29T10:01:37Z</dcterms:modified>
</cp:coreProperties>
</file>