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2628" y="78"/>
      </p:cViewPr>
      <p:guideLst>
        <p:guide orient="horz" pos="3120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abamax\Desktop\R&#233;sultats%20Bruts\Auto-aggreg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EA6-4B65-B0EA-62693799D477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A6-4B65-B0EA-62693799D477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EA6-4B65-B0EA-62693799D477}"/>
              </c:ext>
            </c:extLst>
          </c:dPt>
          <c:errBars>
            <c:errBarType val="both"/>
            <c:errValType val="cust"/>
            <c:noEndCap val="0"/>
            <c:plus>
              <c:numRef>
                <c:f>(CIP!$L$74,CIP!$N$74,CIP!$P$74,CIP!$R$74)</c:f>
                <c:numCache>
                  <c:formatCode>General</c:formatCode>
                  <c:ptCount val="4"/>
                  <c:pt idx="0">
                    <c:v>1.5856277311841951</c:v>
                  </c:pt>
                  <c:pt idx="1">
                    <c:v>2.1666359553073389</c:v>
                  </c:pt>
                  <c:pt idx="2">
                    <c:v>1.2723888953684852</c:v>
                  </c:pt>
                  <c:pt idx="3">
                    <c:v>1.2429134071292118</c:v>
                  </c:pt>
                </c:numCache>
              </c:numRef>
            </c:plus>
            <c:minus>
              <c:numRef>
                <c:f>(CIP!$L$74,CIP!$N$74,CIP!$P$74,CIP!$R$74)</c:f>
                <c:numCache>
                  <c:formatCode>General</c:formatCode>
                  <c:ptCount val="4"/>
                  <c:pt idx="0">
                    <c:v>1.5856277311841951</c:v>
                  </c:pt>
                  <c:pt idx="1">
                    <c:v>2.1666359553073389</c:v>
                  </c:pt>
                  <c:pt idx="2">
                    <c:v>1.2723888953684852</c:v>
                  </c:pt>
                  <c:pt idx="3">
                    <c:v>1.2429134071292118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(CIP!$K$73,CIP!$M$73,CIP!$O$73,CIP!$Q$73)</c:f>
              <c:strCache>
                <c:ptCount val="4"/>
                <c:pt idx="0">
                  <c:v>Control</c:v>
                </c:pt>
                <c:pt idx="1">
                  <c:v>E 10-6M</c:v>
                </c:pt>
                <c:pt idx="2">
                  <c:v>E10-8M</c:v>
                </c:pt>
                <c:pt idx="3">
                  <c:v>E10-10M</c:v>
                </c:pt>
              </c:strCache>
            </c:strRef>
          </c:cat>
          <c:val>
            <c:numRef>
              <c:f>(CIP!$K$74,CIP!$M$74,CIP!$O$74,CIP!$Q$74)</c:f>
              <c:numCache>
                <c:formatCode>General</c:formatCode>
                <c:ptCount val="4"/>
                <c:pt idx="0">
                  <c:v>66.642216031469957</c:v>
                </c:pt>
                <c:pt idx="1">
                  <c:v>65.321772796188</c:v>
                </c:pt>
                <c:pt idx="2">
                  <c:v>62.883205616145219</c:v>
                </c:pt>
                <c:pt idx="3">
                  <c:v>66.399044890076254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A6-4B65-B0EA-62693799D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3144464"/>
        <c:axId val="1333166928"/>
      </c:barChart>
      <c:catAx>
        <c:axId val="1333144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3166928"/>
        <c:crosses val="autoZero"/>
        <c:auto val="1"/>
        <c:lblAlgn val="ctr"/>
        <c:lblOffset val="100"/>
        <c:noMultiLvlLbl val="0"/>
      </c:catAx>
      <c:valAx>
        <c:axId val="1333166928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dirty="0" smtClean="0"/>
                  <a:t>%</a:t>
                </a:r>
                <a:r>
                  <a:rPr lang="fr-FR" sz="1200" baseline="0" dirty="0" smtClean="0"/>
                  <a:t> of Auto-</a:t>
                </a:r>
                <a:r>
                  <a:rPr lang="fr-FR" sz="1200" baseline="0" dirty="0" err="1" smtClean="0"/>
                  <a:t>aggregation</a:t>
                </a:r>
                <a:endParaRPr lang="fr-FR" sz="12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3314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20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21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3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8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27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23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27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4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56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78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15459-677F-4717-919B-08B5C64146DA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980E-9135-4013-BE5B-24C6DD03A3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27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02920" y="39624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Supplementary</a:t>
            </a:r>
            <a:r>
              <a:rPr lang="fr-FR" dirty="0" smtClean="0"/>
              <a:t> Figure 2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823235" y="3340666"/>
            <a:ext cx="4949190" cy="3364590"/>
            <a:chOff x="823235" y="3340666"/>
            <a:chExt cx="4949190" cy="3364590"/>
          </a:xfrm>
        </p:grpSpPr>
        <p:graphicFrame>
          <p:nvGraphicFramePr>
            <p:cNvPr id="2" name="Graphique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15546669"/>
                </p:ext>
              </p:extLst>
            </p:nvPr>
          </p:nvGraphicFramePr>
          <p:xfrm>
            <a:off x="823235" y="3340666"/>
            <a:ext cx="4949190" cy="3067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ZoneTexte 1916"/>
            <p:cNvSpPr txBox="1">
              <a:spLocks noChangeArrowheads="1"/>
            </p:cNvSpPr>
            <p:nvPr/>
          </p:nvSpPr>
          <p:spPr bwMode="auto">
            <a:xfrm>
              <a:off x="1974030" y="6274369"/>
              <a:ext cx="194399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100" b="1" dirty="0" smtClean="0">
                  <a:latin typeface="+mn-lt"/>
                </a:rPr>
                <a:t>17</a:t>
              </a:r>
              <a:r>
                <a:rPr lang="el-GR" altLang="fr-FR" sz="1100" b="1" dirty="0" smtClean="0">
                  <a:latin typeface="+mn-lt"/>
                </a:rPr>
                <a:t>β</a:t>
              </a:r>
              <a:r>
                <a:rPr lang="fr-FR" altLang="fr-FR" sz="1100" b="1" dirty="0" smtClean="0">
                  <a:latin typeface="+mn-lt"/>
                </a:rPr>
                <a:t>-Estradiol </a:t>
              </a:r>
            </a:p>
            <a:p>
              <a:pPr algn="ctr"/>
              <a:r>
                <a:rPr lang="fr-FR" altLang="fr-FR" sz="1100" b="1" dirty="0" smtClean="0">
                  <a:latin typeface="+mn-lt"/>
                </a:rPr>
                <a:t>10</a:t>
              </a:r>
              <a:r>
                <a:rPr lang="fr-FR" altLang="fr-FR" sz="1100" b="1" baseline="30000" dirty="0" smtClean="0">
                  <a:latin typeface="+mn-lt"/>
                </a:rPr>
                <a:t>-6</a:t>
              </a:r>
              <a:r>
                <a:rPr lang="fr-FR" altLang="fr-FR" sz="1100" b="1" dirty="0" smtClean="0">
                  <a:latin typeface="+mn-lt"/>
                </a:rPr>
                <a:t>M</a:t>
              </a:r>
              <a:endParaRPr lang="fr-FR" altLang="fr-FR" sz="1100" b="1" dirty="0">
                <a:latin typeface="+mn-lt"/>
              </a:endParaRPr>
            </a:p>
          </p:txBody>
        </p:sp>
        <p:sp>
          <p:nvSpPr>
            <p:cNvPr id="4" name="ZoneTexte 1917"/>
            <p:cNvSpPr txBox="1">
              <a:spLocks noChangeArrowheads="1"/>
            </p:cNvSpPr>
            <p:nvPr/>
          </p:nvSpPr>
          <p:spPr bwMode="auto">
            <a:xfrm>
              <a:off x="3452188" y="6274368"/>
              <a:ext cx="120568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100" b="1" dirty="0" smtClean="0">
                  <a:latin typeface="+mn-lt"/>
                </a:rPr>
                <a:t>17</a:t>
              </a:r>
              <a:r>
                <a:rPr lang="el-GR" altLang="fr-FR" sz="1100" b="1" dirty="0" smtClean="0">
                  <a:latin typeface="+mn-lt"/>
                </a:rPr>
                <a:t>β</a:t>
              </a:r>
              <a:r>
                <a:rPr lang="fr-FR" altLang="fr-FR" sz="1100" b="1" dirty="0" smtClean="0">
                  <a:latin typeface="+mn-lt"/>
                </a:rPr>
                <a:t>-Estradiol</a:t>
              </a:r>
            </a:p>
            <a:p>
              <a:pPr algn="ctr"/>
              <a:r>
                <a:rPr lang="fr-FR" altLang="fr-FR" sz="1100" b="1" dirty="0" smtClean="0">
                  <a:latin typeface="+mn-lt"/>
                </a:rPr>
                <a:t> </a:t>
              </a:r>
              <a:r>
                <a:rPr lang="fr-FR" altLang="fr-FR" sz="1100" b="1" dirty="0">
                  <a:latin typeface="+mn-lt"/>
                </a:rPr>
                <a:t>10</a:t>
              </a:r>
              <a:r>
                <a:rPr lang="fr-FR" altLang="fr-FR" sz="1100" b="1" baseline="30000" dirty="0">
                  <a:latin typeface="+mn-lt"/>
                </a:rPr>
                <a:t>-8</a:t>
              </a:r>
              <a:r>
                <a:rPr lang="fr-FR" altLang="fr-FR" sz="1100" b="1" dirty="0">
                  <a:latin typeface="+mn-lt"/>
                </a:rPr>
                <a:t>M</a:t>
              </a:r>
            </a:p>
          </p:txBody>
        </p:sp>
        <p:sp>
          <p:nvSpPr>
            <p:cNvPr id="5" name="ZoneTexte 9"/>
            <p:cNvSpPr txBox="1">
              <a:spLocks noChangeArrowheads="1"/>
            </p:cNvSpPr>
            <p:nvPr/>
          </p:nvSpPr>
          <p:spPr bwMode="auto">
            <a:xfrm>
              <a:off x="1600747" y="6274369"/>
              <a:ext cx="62068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1100" b="1" dirty="0">
                  <a:latin typeface="+mn-lt"/>
                </a:rPr>
                <a:t>Control</a:t>
              </a:r>
            </a:p>
            <a:p>
              <a:endParaRPr lang="fr-FR" altLang="fr-FR" sz="1100" b="1" dirty="0">
                <a:latin typeface="+mn-lt"/>
              </a:endParaRPr>
            </a:p>
          </p:txBody>
        </p:sp>
        <p:sp>
          <p:nvSpPr>
            <p:cNvPr id="7" name="ZoneTexte 1917"/>
            <p:cNvSpPr txBox="1">
              <a:spLocks noChangeArrowheads="1"/>
            </p:cNvSpPr>
            <p:nvPr/>
          </p:nvSpPr>
          <p:spPr bwMode="auto">
            <a:xfrm>
              <a:off x="4521170" y="6274367"/>
              <a:ext cx="120568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100" b="1" dirty="0" smtClean="0">
                  <a:latin typeface="+mn-lt"/>
                </a:rPr>
                <a:t>17</a:t>
              </a:r>
              <a:r>
                <a:rPr lang="el-GR" altLang="fr-FR" sz="1100" b="1" dirty="0" smtClean="0">
                  <a:latin typeface="+mn-lt"/>
                </a:rPr>
                <a:t>β</a:t>
              </a:r>
              <a:r>
                <a:rPr lang="fr-FR" altLang="fr-FR" sz="1100" b="1" dirty="0" smtClean="0">
                  <a:latin typeface="+mn-lt"/>
                </a:rPr>
                <a:t>-Estradiol</a:t>
              </a:r>
            </a:p>
            <a:p>
              <a:pPr algn="ctr"/>
              <a:r>
                <a:rPr lang="fr-FR" altLang="fr-FR" sz="1100" b="1" dirty="0" smtClean="0">
                  <a:latin typeface="+mn-lt"/>
                </a:rPr>
                <a:t> 10</a:t>
              </a:r>
              <a:r>
                <a:rPr lang="fr-FR" altLang="fr-FR" sz="1100" b="1" baseline="30000" dirty="0" smtClean="0">
                  <a:latin typeface="+mn-lt"/>
                </a:rPr>
                <a:t>-10</a:t>
              </a:r>
              <a:r>
                <a:rPr lang="fr-FR" altLang="fr-FR" sz="1100" b="1" dirty="0" smtClean="0">
                  <a:latin typeface="+mn-lt"/>
                </a:rPr>
                <a:t>M</a:t>
              </a:r>
              <a:endParaRPr lang="fr-FR" altLang="fr-FR" sz="1100" b="1" dirty="0">
                <a:latin typeface="+mn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831725" y="3516696"/>
              <a:ext cx="3449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smtClean="0"/>
                <a:t>NS</a:t>
              </a:r>
              <a:endParaRPr lang="fr-FR" sz="1100" b="1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882548" y="3964371"/>
              <a:ext cx="3449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smtClean="0"/>
                <a:t>NS</a:t>
              </a:r>
              <a:endParaRPr lang="fr-FR" sz="1100" b="1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923846" y="3516186"/>
              <a:ext cx="3449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smtClean="0"/>
                <a:t>NS</a:t>
              </a:r>
              <a:endParaRPr lang="fr-FR" sz="1100" b="1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1360541" y="6270604"/>
              <a:ext cx="4183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1427216" y="3340666"/>
              <a:ext cx="0" cy="29299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1360540" y="4877113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flipV="1">
              <a:off x="1360540" y="4317710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V="1">
              <a:off x="1360540" y="4591078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1360540" y="4037517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1360541" y="3757323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V="1">
              <a:off x="1361317" y="3477128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1362812" y="5985014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V="1">
              <a:off x="1362812" y="5704821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V="1">
              <a:off x="1362813" y="5424627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flipV="1">
              <a:off x="1363589" y="5151256"/>
              <a:ext cx="6589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418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24</Words>
  <Application>Microsoft Office PowerPoint</Application>
  <PresentationFormat>Format A4 (210 x 297 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IUT-Evreux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MAXIMILIEN CLABAUT (Etudiant)</dc:creator>
  <cp:lastModifiedBy>MARC FEUILLOLEY (Personnel)</cp:lastModifiedBy>
  <cp:revision>8</cp:revision>
  <dcterms:created xsi:type="dcterms:W3CDTF">2020-09-25T13:36:33Z</dcterms:created>
  <dcterms:modified xsi:type="dcterms:W3CDTF">2020-10-12T15:08:56Z</dcterms:modified>
</cp:coreProperties>
</file>