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7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2628" y="78"/>
      </p:cViewPr>
      <p:guideLst>
        <p:guide orient="horz" pos="117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SGTS%20cin&#233;tique%20estradio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7306367631881E-2"/>
          <c:y val="2.0392714068636159E-2"/>
          <c:w val="0.90253151345772498"/>
          <c:h val="0.7987064774797887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Feuil1!$U$3</c:f>
              <c:strCache>
                <c:ptCount val="1"/>
                <c:pt idx="0">
                  <c:v>Control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Feuil1!$T$4:$T$28</c:f>
              <c:numCache>
                <c:formatCode>General</c:formatCode>
                <c:ptCount val="25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24</c:v>
                </c:pt>
                <c:pt idx="12">
                  <c:v>26</c:v>
                </c:pt>
                <c:pt idx="13">
                  <c:v>28</c:v>
                </c:pt>
                <c:pt idx="14">
                  <c:v>30</c:v>
                </c:pt>
                <c:pt idx="15">
                  <c:v>32</c:v>
                </c:pt>
                <c:pt idx="16">
                  <c:v>34</c:v>
                </c:pt>
                <c:pt idx="17">
                  <c:v>36</c:v>
                </c:pt>
                <c:pt idx="18">
                  <c:v>38</c:v>
                </c:pt>
                <c:pt idx="19">
                  <c:v>40</c:v>
                </c:pt>
                <c:pt idx="20">
                  <c:v>42</c:v>
                </c:pt>
                <c:pt idx="21">
                  <c:v>44</c:v>
                </c:pt>
                <c:pt idx="22">
                  <c:v>46</c:v>
                </c:pt>
                <c:pt idx="23">
                  <c:v>48</c:v>
                </c:pt>
                <c:pt idx="24">
                  <c:v>50</c:v>
                </c:pt>
              </c:numCache>
            </c:numRef>
          </c:xVal>
          <c:yVal>
            <c:numRef>
              <c:f>Feuil1!$U$4:$U$28</c:f>
              <c:numCache>
                <c:formatCode>General</c:formatCode>
                <c:ptCount val="25"/>
                <c:pt idx="0">
                  <c:v>0.39717999999999998</c:v>
                </c:pt>
                <c:pt idx="1">
                  <c:v>0.44623425</c:v>
                </c:pt>
                <c:pt idx="2">
                  <c:v>1.11825</c:v>
                </c:pt>
                <c:pt idx="3">
                  <c:v>1.125775</c:v>
                </c:pt>
                <c:pt idx="4">
                  <c:v>1.1202000000000001</c:v>
                </c:pt>
                <c:pt idx="5">
                  <c:v>1.1165499999999999</c:v>
                </c:pt>
                <c:pt idx="6">
                  <c:v>1.11385</c:v>
                </c:pt>
                <c:pt idx="7">
                  <c:v>1.11605</c:v>
                </c:pt>
                <c:pt idx="8">
                  <c:v>1.119575</c:v>
                </c:pt>
                <c:pt idx="9">
                  <c:v>1.123475</c:v>
                </c:pt>
                <c:pt idx="10">
                  <c:v>1.1274499999999998</c:v>
                </c:pt>
                <c:pt idx="11">
                  <c:v>1.1306499999999999</c:v>
                </c:pt>
                <c:pt idx="12">
                  <c:v>1.13405</c:v>
                </c:pt>
                <c:pt idx="13">
                  <c:v>1.1380250000000001</c:v>
                </c:pt>
                <c:pt idx="14">
                  <c:v>1.1419999999999999</c:v>
                </c:pt>
                <c:pt idx="15">
                  <c:v>1.1451750000000001</c:v>
                </c:pt>
                <c:pt idx="16">
                  <c:v>1.149775</c:v>
                </c:pt>
                <c:pt idx="17">
                  <c:v>1.15225</c:v>
                </c:pt>
                <c:pt idx="18">
                  <c:v>1.154525</c:v>
                </c:pt>
                <c:pt idx="19">
                  <c:v>1.1570749999999999</c:v>
                </c:pt>
                <c:pt idx="20">
                  <c:v>1.1599250000000001</c:v>
                </c:pt>
                <c:pt idx="21">
                  <c:v>1.161875</c:v>
                </c:pt>
                <c:pt idx="22">
                  <c:v>1.164425</c:v>
                </c:pt>
                <c:pt idx="23">
                  <c:v>1.16615</c:v>
                </c:pt>
                <c:pt idx="24">
                  <c:v>1.1694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91D-43AD-B73A-E96CC4E2A40D}"/>
            </c:ext>
          </c:extLst>
        </c:ser>
        <c:ser>
          <c:idx val="1"/>
          <c:order val="1"/>
          <c:tx>
            <c:strRef>
              <c:f>Feuil1!$W$3</c:f>
              <c:strCache>
                <c:ptCount val="1"/>
                <c:pt idx="0">
                  <c:v>Estradiol 10-6M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Feuil1!$T$4:$T$28</c:f>
              <c:numCache>
                <c:formatCode>General</c:formatCode>
                <c:ptCount val="25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24</c:v>
                </c:pt>
                <c:pt idx="12">
                  <c:v>26</c:v>
                </c:pt>
                <c:pt idx="13">
                  <c:v>28</c:v>
                </c:pt>
                <c:pt idx="14">
                  <c:v>30</c:v>
                </c:pt>
                <c:pt idx="15">
                  <c:v>32</c:v>
                </c:pt>
                <c:pt idx="16">
                  <c:v>34</c:v>
                </c:pt>
                <c:pt idx="17">
                  <c:v>36</c:v>
                </c:pt>
                <c:pt idx="18">
                  <c:v>38</c:v>
                </c:pt>
                <c:pt idx="19">
                  <c:v>40</c:v>
                </c:pt>
                <c:pt idx="20">
                  <c:v>42</c:v>
                </c:pt>
                <c:pt idx="21">
                  <c:v>44</c:v>
                </c:pt>
                <c:pt idx="22">
                  <c:v>46</c:v>
                </c:pt>
                <c:pt idx="23">
                  <c:v>48</c:v>
                </c:pt>
                <c:pt idx="24">
                  <c:v>50</c:v>
                </c:pt>
              </c:numCache>
            </c:numRef>
          </c:xVal>
          <c:yVal>
            <c:numRef>
              <c:f>Feuil1!$W$4:$W$28</c:f>
              <c:numCache>
                <c:formatCode>General</c:formatCode>
                <c:ptCount val="25"/>
                <c:pt idx="0">
                  <c:v>0.41101500000000002</c:v>
                </c:pt>
                <c:pt idx="1">
                  <c:v>0.42625749999999996</c:v>
                </c:pt>
                <c:pt idx="2">
                  <c:v>1.0920799999999999</c:v>
                </c:pt>
                <c:pt idx="3">
                  <c:v>1.1264000000000001</c:v>
                </c:pt>
                <c:pt idx="4">
                  <c:v>1.1281000000000001</c:v>
                </c:pt>
                <c:pt idx="5">
                  <c:v>1.1293500000000001</c:v>
                </c:pt>
                <c:pt idx="6">
                  <c:v>1.1317249999999999</c:v>
                </c:pt>
                <c:pt idx="7">
                  <c:v>1.135975</c:v>
                </c:pt>
                <c:pt idx="8">
                  <c:v>1.14225</c:v>
                </c:pt>
                <c:pt idx="9">
                  <c:v>1.1474250000000001</c:v>
                </c:pt>
                <c:pt idx="10">
                  <c:v>1.154075</c:v>
                </c:pt>
                <c:pt idx="11">
                  <c:v>1.1593</c:v>
                </c:pt>
                <c:pt idx="12">
                  <c:v>1.164725</c:v>
                </c:pt>
                <c:pt idx="13">
                  <c:v>1.170525</c:v>
                </c:pt>
                <c:pt idx="14">
                  <c:v>1.175675</c:v>
                </c:pt>
                <c:pt idx="15">
                  <c:v>1.1795</c:v>
                </c:pt>
                <c:pt idx="16">
                  <c:v>1.1848000000000001</c:v>
                </c:pt>
                <c:pt idx="17">
                  <c:v>1.19045</c:v>
                </c:pt>
                <c:pt idx="18">
                  <c:v>1.1923249999999999</c:v>
                </c:pt>
                <c:pt idx="19">
                  <c:v>1.196</c:v>
                </c:pt>
                <c:pt idx="20">
                  <c:v>1.2009750000000001</c:v>
                </c:pt>
                <c:pt idx="21">
                  <c:v>1.201875</c:v>
                </c:pt>
                <c:pt idx="22">
                  <c:v>1.2054</c:v>
                </c:pt>
                <c:pt idx="23">
                  <c:v>1.2069999999999999</c:v>
                </c:pt>
                <c:pt idx="24">
                  <c:v>1.210375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591D-43AD-B73A-E96CC4E2A40D}"/>
            </c:ext>
          </c:extLst>
        </c:ser>
        <c:ser>
          <c:idx val="2"/>
          <c:order val="2"/>
          <c:tx>
            <c:strRef>
              <c:f>Feuil1!$Y$3</c:f>
              <c:strCache>
                <c:ptCount val="1"/>
                <c:pt idx="0">
                  <c:v>Estradiol 10-8M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Feuil1!$T$4:$T$28</c:f>
              <c:numCache>
                <c:formatCode>General</c:formatCode>
                <c:ptCount val="25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24</c:v>
                </c:pt>
                <c:pt idx="12">
                  <c:v>26</c:v>
                </c:pt>
                <c:pt idx="13">
                  <c:v>28</c:v>
                </c:pt>
                <c:pt idx="14">
                  <c:v>30</c:v>
                </c:pt>
                <c:pt idx="15">
                  <c:v>32</c:v>
                </c:pt>
                <c:pt idx="16">
                  <c:v>34</c:v>
                </c:pt>
                <c:pt idx="17">
                  <c:v>36</c:v>
                </c:pt>
                <c:pt idx="18">
                  <c:v>38</c:v>
                </c:pt>
                <c:pt idx="19">
                  <c:v>40</c:v>
                </c:pt>
                <c:pt idx="20">
                  <c:v>42</c:v>
                </c:pt>
                <c:pt idx="21">
                  <c:v>44</c:v>
                </c:pt>
                <c:pt idx="22">
                  <c:v>46</c:v>
                </c:pt>
                <c:pt idx="23">
                  <c:v>48</c:v>
                </c:pt>
                <c:pt idx="24">
                  <c:v>50</c:v>
                </c:pt>
              </c:numCache>
            </c:numRef>
          </c:xVal>
          <c:yVal>
            <c:numRef>
              <c:f>Feuil1!$Y$4:$Y$28</c:f>
              <c:numCache>
                <c:formatCode>General</c:formatCode>
                <c:ptCount val="25"/>
                <c:pt idx="0">
                  <c:v>0.39821000000000001</c:v>
                </c:pt>
                <c:pt idx="1">
                  <c:v>0.40324499999999996</c:v>
                </c:pt>
                <c:pt idx="2">
                  <c:v>1.0904750000000001</c:v>
                </c:pt>
                <c:pt idx="3">
                  <c:v>1.1254500000000001</c:v>
                </c:pt>
                <c:pt idx="4">
                  <c:v>1.1285749999999999</c:v>
                </c:pt>
                <c:pt idx="5">
                  <c:v>1.1286749999999999</c:v>
                </c:pt>
                <c:pt idx="6">
                  <c:v>1.1331000000000002</c:v>
                </c:pt>
                <c:pt idx="7">
                  <c:v>1.1369750000000001</c:v>
                </c:pt>
                <c:pt idx="8">
                  <c:v>1.1435</c:v>
                </c:pt>
                <c:pt idx="9">
                  <c:v>1.1501250000000001</c:v>
                </c:pt>
                <c:pt idx="10">
                  <c:v>1.15645</c:v>
                </c:pt>
                <c:pt idx="11">
                  <c:v>1.160825</c:v>
                </c:pt>
                <c:pt idx="12">
                  <c:v>1.1666500000000002</c:v>
                </c:pt>
                <c:pt idx="13">
                  <c:v>1.172625</c:v>
                </c:pt>
                <c:pt idx="14">
                  <c:v>1.1776500000000001</c:v>
                </c:pt>
                <c:pt idx="15">
                  <c:v>1.182725</c:v>
                </c:pt>
                <c:pt idx="16">
                  <c:v>1.18675</c:v>
                </c:pt>
                <c:pt idx="17">
                  <c:v>1.1906500000000002</c:v>
                </c:pt>
                <c:pt idx="18">
                  <c:v>1.1948000000000001</c:v>
                </c:pt>
                <c:pt idx="19">
                  <c:v>1.1977500000000001</c:v>
                </c:pt>
                <c:pt idx="20">
                  <c:v>1.2016249999999999</c:v>
                </c:pt>
                <c:pt idx="21">
                  <c:v>1.2049249999999998</c:v>
                </c:pt>
                <c:pt idx="22">
                  <c:v>1.2081249999999999</c:v>
                </c:pt>
                <c:pt idx="23">
                  <c:v>1.2099250000000001</c:v>
                </c:pt>
                <c:pt idx="24">
                  <c:v>1.2122499999999998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591D-43AD-B73A-E96CC4E2A40D}"/>
            </c:ext>
          </c:extLst>
        </c:ser>
        <c:ser>
          <c:idx val="3"/>
          <c:order val="3"/>
          <c:tx>
            <c:strRef>
              <c:f>Feuil1!$AA$3</c:f>
              <c:strCache>
                <c:ptCount val="1"/>
                <c:pt idx="0">
                  <c:v>Estradiol 10-10M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Feuil1!$T$4:$T$28</c:f>
              <c:numCache>
                <c:formatCode>General</c:formatCode>
                <c:ptCount val="25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24</c:v>
                </c:pt>
                <c:pt idx="12">
                  <c:v>26</c:v>
                </c:pt>
                <c:pt idx="13">
                  <c:v>28</c:v>
                </c:pt>
                <c:pt idx="14">
                  <c:v>30</c:v>
                </c:pt>
                <c:pt idx="15">
                  <c:v>32</c:v>
                </c:pt>
                <c:pt idx="16">
                  <c:v>34</c:v>
                </c:pt>
                <c:pt idx="17">
                  <c:v>36</c:v>
                </c:pt>
                <c:pt idx="18">
                  <c:v>38</c:v>
                </c:pt>
                <c:pt idx="19">
                  <c:v>40</c:v>
                </c:pt>
                <c:pt idx="20">
                  <c:v>42</c:v>
                </c:pt>
                <c:pt idx="21">
                  <c:v>44</c:v>
                </c:pt>
                <c:pt idx="22">
                  <c:v>46</c:v>
                </c:pt>
                <c:pt idx="23">
                  <c:v>48</c:v>
                </c:pt>
                <c:pt idx="24">
                  <c:v>50</c:v>
                </c:pt>
              </c:numCache>
            </c:numRef>
          </c:xVal>
          <c:yVal>
            <c:numRef>
              <c:f>Feuil1!$AA$4:$AA$28</c:f>
              <c:numCache>
                <c:formatCode>General</c:formatCode>
                <c:ptCount val="25"/>
                <c:pt idx="0">
                  <c:v>0.40805750000000002</c:v>
                </c:pt>
                <c:pt idx="1">
                  <c:v>0.49982000000000004</c:v>
                </c:pt>
                <c:pt idx="2">
                  <c:v>1.0433049999999999</c:v>
                </c:pt>
                <c:pt idx="3">
                  <c:v>1.1435249999999999</c:v>
                </c:pt>
                <c:pt idx="4">
                  <c:v>1.15645</c:v>
                </c:pt>
                <c:pt idx="5">
                  <c:v>1.1590500000000001</c:v>
                </c:pt>
                <c:pt idx="6">
                  <c:v>1.1643249999999998</c:v>
                </c:pt>
                <c:pt idx="7">
                  <c:v>1.1689750000000001</c:v>
                </c:pt>
                <c:pt idx="8">
                  <c:v>1.1769250000000002</c:v>
                </c:pt>
                <c:pt idx="9">
                  <c:v>1.18415</c:v>
                </c:pt>
                <c:pt idx="10">
                  <c:v>1.19025</c:v>
                </c:pt>
                <c:pt idx="11">
                  <c:v>1.1953</c:v>
                </c:pt>
                <c:pt idx="12">
                  <c:v>1.2012</c:v>
                </c:pt>
                <c:pt idx="13">
                  <c:v>1.2077749999999998</c:v>
                </c:pt>
                <c:pt idx="14">
                  <c:v>1.211975</c:v>
                </c:pt>
                <c:pt idx="15">
                  <c:v>1.2171749999999999</c:v>
                </c:pt>
                <c:pt idx="16">
                  <c:v>1.2217750000000001</c:v>
                </c:pt>
                <c:pt idx="17">
                  <c:v>1.227025</c:v>
                </c:pt>
                <c:pt idx="18">
                  <c:v>1.2292750000000001</c:v>
                </c:pt>
                <c:pt idx="19">
                  <c:v>1.2336</c:v>
                </c:pt>
                <c:pt idx="20">
                  <c:v>1.23665</c:v>
                </c:pt>
                <c:pt idx="21">
                  <c:v>1.2394000000000001</c:v>
                </c:pt>
                <c:pt idx="22">
                  <c:v>1.242475</c:v>
                </c:pt>
                <c:pt idx="23">
                  <c:v>1.2433750000000001</c:v>
                </c:pt>
                <c:pt idx="24">
                  <c:v>1.2464999999999999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591D-43AD-B73A-E96CC4E2A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0800720"/>
        <c:axId val="1900798000"/>
      </c:scatterChart>
      <c:valAx>
        <c:axId val="1900800720"/>
        <c:scaling>
          <c:orientation val="minMax"/>
          <c:max val="48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smtClean="0"/>
                  <a:t>Time</a:t>
                </a:r>
                <a:r>
                  <a:rPr lang="fr-FR" baseline="0" dirty="0" smtClean="0"/>
                  <a:t> (h)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00798000"/>
        <c:crosses val="autoZero"/>
        <c:crossBetween val="midCat"/>
      </c:valAx>
      <c:valAx>
        <c:axId val="1900798000"/>
        <c:scaling>
          <c:logBase val="10"/>
          <c:orientation val="minMax"/>
          <c:max val="2"/>
          <c:min val="0.30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smtClean="0"/>
                  <a:t>OD</a:t>
                </a:r>
                <a:r>
                  <a:rPr lang="fr-FR" baseline="-25000" dirty="0" smtClean="0"/>
                  <a:t>600nm</a:t>
                </a:r>
                <a:endParaRPr lang="fr-FR" baseline="-250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00800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="1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151C9-DD41-49B1-88FA-3188CE4B1987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18FE2-8A14-456C-8F07-6EFD497E4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4420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151C9-DD41-49B1-88FA-3188CE4B1987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18FE2-8A14-456C-8F07-6EFD497E4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8471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151C9-DD41-49B1-88FA-3188CE4B1987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18FE2-8A14-456C-8F07-6EFD497E4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86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151C9-DD41-49B1-88FA-3188CE4B1987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18FE2-8A14-456C-8F07-6EFD497E4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4901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151C9-DD41-49B1-88FA-3188CE4B1987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18FE2-8A14-456C-8F07-6EFD497E4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725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151C9-DD41-49B1-88FA-3188CE4B1987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18FE2-8A14-456C-8F07-6EFD497E4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64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151C9-DD41-49B1-88FA-3188CE4B1987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18FE2-8A14-456C-8F07-6EFD497E4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926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151C9-DD41-49B1-88FA-3188CE4B1987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18FE2-8A14-456C-8F07-6EFD497E4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922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151C9-DD41-49B1-88FA-3188CE4B1987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18FE2-8A14-456C-8F07-6EFD497E4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820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151C9-DD41-49B1-88FA-3188CE4B1987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18FE2-8A14-456C-8F07-6EFD497E4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28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151C9-DD41-49B1-88FA-3188CE4B1987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18FE2-8A14-456C-8F07-6EFD497E4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9998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151C9-DD41-49B1-88FA-3188CE4B1987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18FE2-8A14-456C-8F07-6EFD497E4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65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4120" y="335280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Supplementary</a:t>
            </a:r>
            <a:r>
              <a:rPr lang="fr-FR" dirty="0" smtClean="0"/>
              <a:t> Figure 3</a:t>
            </a:r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264120" y="3131614"/>
            <a:ext cx="6325116" cy="3898900"/>
            <a:chOff x="264120" y="3131614"/>
            <a:chExt cx="6325116" cy="3898900"/>
          </a:xfrm>
        </p:grpSpPr>
        <p:grpSp>
          <p:nvGrpSpPr>
            <p:cNvPr id="10" name="Groupe 9"/>
            <p:cNvGrpSpPr/>
            <p:nvPr/>
          </p:nvGrpSpPr>
          <p:grpSpPr>
            <a:xfrm>
              <a:off x="264120" y="3131614"/>
              <a:ext cx="6325116" cy="3898900"/>
              <a:chOff x="358713" y="530304"/>
              <a:chExt cx="6325116" cy="38989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358713" y="530304"/>
                <a:ext cx="6325116" cy="38989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aphicFrame>
            <p:nvGraphicFramePr>
              <p:cNvPr id="7" name="Graphique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369842485"/>
                  </p:ext>
                </p:extLst>
              </p:nvPr>
            </p:nvGraphicFramePr>
            <p:xfrm>
              <a:off x="648531" y="530304"/>
              <a:ext cx="5700276" cy="37312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5" name="ZoneTexte 4"/>
              <p:cNvSpPr txBox="1"/>
              <p:nvPr/>
            </p:nvSpPr>
            <p:spPr>
              <a:xfrm>
                <a:off x="849085" y="1568803"/>
                <a:ext cx="2503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 smtClean="0"/>
                  <a:t>1</a:t>
                </a:r>
                <a:endParaRPr lang="fr-FR" sz="1000" b="1" dirty="0"/>
              </a:p>
            </p:txBody>
          </p:sp>
        </p:grpSp>
        <p:cxnSp>
          <p:nvCxnSpPr>
            <p:cNvPr id="4" name="Connecteur droit 3"/>
            <p:cNvCxnSpPr/>
            <p:nvPr/>
          </p:nvCxnSpPr>
          <p:spPr>
            <a:xfrm flipH="1">
              <a:off x="965127" y="3196424"/>
              <a:ext cx="0" cy="298173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933323" y="6178163"/>
              <a:ext cx="517327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 flipV="1">
              <a:off x="919484" y="4293223"/>
              <a:ext cx="36000" cy="4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/>
            <p:cNvSpPr/>
            <p:nvPr/>
          </p:nvSpPr>
          <p:spPr>
            <a:xfrm>
              <a:off x="4259966" y="5263898"/>
              <a:ext cx="72427" cy="7124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/>
            <p:cNvSpPr/>
            <p:nvPr/>
          </p:nvSpPr>
          <p:spPr>
            <a:xfrm>
              <a:off x="4259967" y="5446670"/>
              <a:ext cx="72427" cy="71245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/>
            <p:cNvSpPr/>
            <p:nvPr/>
          </p:nvSpPr>
          <p:spPr>
            <a:xfrm>
              <a:off x="4259967" y="5634693"/>
              <a:ext cx="72427" cy="7124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/>
            <p:cNvSpPr/>
            <p:nvPr/>
          </p:nvSpPr>
          <p:spPr>
            <a:xfrm>
              <a:off x="4259968" y="5822716"/>
              <a:ext cx="72427" cy="71245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4332393" y="5175552"/>
              <a:ext cx="6943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/>
                <a:t>Control </a:t>
              </a:r>
              <a:endParaRPr lang="fr-FR" sz="1200" b="1" dirty="0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4332393" y="5354426"/>
              <a:ext cx="14747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/>
                <a:t>17</a:t>
              </a:r>
              <a:r>
                <a:rPr lang="el-GR" sz="1200" b="1" dirty="0" smtClean="0"/>
                <a:t>β</a:t>
              </a:r>
              <a:r>
                <a:rPr lang="fr-FR" sz="1200" b="1" dirty="0" smtClean="0"/>
                <a:t>-Estradiol 10</a:t>
              </a:r>
              <a:r>
                <a:rPr lang="fr-FR" sz="1200" b="1" baseline="30000" dirty="0" smtClean="0"/>
                <a:t>-6</a:t>
              </a:r>
              <a:r>
                <a:rPr lang="fr-FR" sz="1200" b="1" dirty="0" smtClean="0"/>
                <a:t>M </a:t>
              </a:r>
              <a:endParaRPr lang="fr-FR" sz="1200" b="1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4332392" y="5555017"/>
              <a:ext cx="14747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/>
                <a:t>17</a:t>
              </a:r>
              <a:r>
                <a:rPr lang="el-GR" sz="1200" b="1" dirty="0" smtClean="0"/>
                <a:t>β</a:t>
              </a:r>
              <a:r>
                <a:rPr lang="fr-FR" sz="1200" b="1" dirty="0" smtClean="0"/>
                <a:t>-Estradiol 10</a:t>
              </a:r>
              <a:r>
                <a:rPr lang="fr-FR" sz="1200" b="1" baseline="30000" dirty="0" smtClean="0"/>
                <a:t>-8</a:t>
              </a:r>
              <a:r>
                <a:rPr lang="fr-FR" sz="1200" b="1" dirty="0" smtClean="0"/>
                <a:t>M </a:t>
              </a:r>
              <a:endParaRPr lang="fr-FR" sz="1200" b="1" dirty="0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4332392" y="5741008"/>
              <a:ext cx="15260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/>
                <a:t>17</a:t>
              </a:r>
              <a:r>
                <a:rPr lang="el-GR" sz="1200" b="1" dirty="0" smtClean="0"/>
                <a:t>β</a:t>
              </a:r>
              <a:r>
                <a:rPr lang="fr-FR" sz="1200" b="1" dirty="0" smtClean="0"/>
                <a:t>-Estradiol 10</a:t>
              </a:r>
              <a:r>
                <a:rPr lang="fr-FR" sz="1200" b="1" baseline="30000" dirty="0" smtClean="0"/>
                <a:t>-10</a:t>
              </a:r>
              <a:r>
                <a:rPr lang="fr-FR" sz="1200" b="1" dirty="0" smtClean="0"/>
                <a:t>M </a:t>
              </a:r>
              <a:endParaRPr lang="fr-FR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0819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372</TotalTime>
  <Words>22</Words>
  <Application>Microsoft Office PowerPoint</Application>
  <PresentationFormat>Format A4 (210 x 297 mm)</PresentationFormat>
  <Paragraphs>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IUT-Evreux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MAXIMILIEN CLABAUT (Etudiant)</dc:creator>
  <cp:lastModifiedBy>MARC FEUILLOLEY (Personnel)</cp:lastModifiedBy>
  <cp:revision>7</cp:revision>
  <dcterms:created xsi:type="dcterms:W3CDTF">2020-10-07T08:26:55Z</dcterms:created>
  <dcterms:modified xsi:type="dcterms:W3CDTF">2020-10-12T15:09:18Z</dcterms:modified>
</cp:coreProperties>
</file>