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 showGuides="1">
      <p:cViewPr varScale="1">
        <p:scale>
          <a:sx n="61" d="100"/>
          <a:sy n="61" d="100"/>
        </p:scale>
        <p:origin x="2628" y="7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labamax\Desktop\Cin&#233;tique%20CIP%20104459%20+%20LCV4%2008032018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3955564501296927E-2"/>
          <c:y val="2.0393269247353865E-2"/>
          <c:w val="0.86397346804028408"/>
          <c:h val="0.70961825099319853"/>
        </c:manualLayout>
      </c:layout>
      <c:scatterChart>
        <c:scatterStyle val="lineMarker"/>
        <c:varyColors val="0"/>
        <c:ser>
          <c:idx val="0"/>
          <c:order val="0"/>
          <c:tx>
            <c:strRef>
              <c:f>'SparkControl magellan Sheet 1'!$DP$6</c:f>
              <c:strCache>
                <c:ptCount val="1"/>
                <c:pt idx="0">
                  <c:v>Control CIP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12700">
                <a:solidFill>
                  <a:schemeClr val="accent1"/>
                </a:solidFill>
              </a:ln>
              <a:effectLst/>
            </c:spPr>
          </c:marker>
          <c:xVal>
            <c:numRef>
              <c:f>'SparkControl magellan Sheet 1'!$DO$7:$DO$55</c:f>
              <c:numCache>
                <c:formatCode>0.0</c:formatCode>
                <c:ptCount val="49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  <c:pt idx="7">
                  <c:v>3.5</c:v>
                </c:pt>
                <c:pt idx="8">
                  <c:v>4</c:v>
                </c:pt>
                <c:pt idx="9">
                  <c:v>4.5</c:v>
                </c:pt>
                <c:pt idx="10">
                  <c:v>5</c:v>
                </c:pt>
                <c:pt idx="11">
                  <c:v>5.5</c:v>
                </c:pt>
                <c:pt idx="12">
                  <c:v>6</c:v>
                </c:pt>
                <c:pt idx="13">
                  <c:v>6.5</c:v>
                </c:pt>
                <c:pt idx="14">
                  <c:v>7</c:v>
                </c:pt>
                <c:pt idx="15">
                  <c:v>7.5</c:v>
                </c:pt>
                <c:pt idx="16">
                  <c:v>8</c:v>
                </c:pt>
                <c:pt idx="17">
                  <c:v>8.5</c:v>
                </c:pt>
                <c:pt idx="18">
                  <c:v>9</c:v>
                </c:pt>
                <c:pt idx="19">
                  <c:v>9.5</c:v>
                </c:pt>
                <c:pt idx="20">
                  <c:v>10</c:v>
                </c:pt>
                <c:pt idx="21">
                  <c:v>10.5</c:v>
                </c:pt>
                <c:pt idx="22">
                  <c:v>11</c:v>
                </c:pt>
                <c:pt idx="23">
                  <c:v>11.5</c:v>
                </c:pt>
                <c:pt idx="24">
                  <c:v>12</c:v>
                </c:pt>
                <c:pt idx="25">
                  <c:v>12.5</c:v>
                </c:pt>
                <c:pt idx="26">
                  <c:v>13</c:v>
                </c:pt>
                <c:pt idx="27">
                  <c:v>13.5</c:v>
                </c:pt>
                <c:pt idx="28">
                  <c:v>14</c:v>
                </c:pt>
                <c:pt idx="29">
                  <c:v>14.5</c:v>
                </c:pt>
                <c:pt idx="30">
                  <c:v>15</c:v>
                </c:pt>
                <c:pt idx="31">
                  <c:v>15.5</c:v>
                </c:pt>
                <c:pt idx="32">
                  <c:v>16</c:v>
                </c:pt>
                <c:pt idx="33">
                  <c:v>16.5</c:v>
                </c:pt>
                <c:pt idx="34">
                  <c:v>17</c:v>
                </c:pt>
                <c:pt idx="35">
                  <c:v>17.5</c:v>
                </c:pt>
                <c:pt idx="36">
                  <c:v>18</c:v>
                </c:pt>
                <c:pt idx="37">
                  <c:v>18.5</c:v>
                </c:pt>
                <c:pt idx="38">
                  <c:v>19</c:v>
                </c:pt>
                <c:pt idx="39">
                  <c:v>19.5</c:v>
                </c:pt>
                <c:pt idx="40">
                  <c:v>20</c:v>
                </c:pt>
                <c:pt idx="41">
                  <c:v>20.5</c:v>
                </c:pt>
                <c:pt idx="42">
                  <c:v>21</c:v>
                </c:pt>
                <c:pt idx="43">
                  <c:v>21.5</c:v>
                </c:pt>
                <c:pt idx="44">
                  <c:v>22</c:v>
                </c:pt>
                <c:pt idx="45">
                  <c:v>22.5</c:v>
                </c:pt>
                <c:pt idx="46">
                  <c:v>23</c:v>
                </c:pt>
                <c:pt idx="47">
                  <c:v>23.5</c:v>
                </c:pt>
                <c:pt idx="48">
                  <c:v>24</c:v>
                </c:pt>
              </c:numCache>
            </c:numRef>
          </c:xVal>
          <c:yVal>
            <c:numRef>
              <c:f>'SparkControl magellan Sheet 1'!$DP$7:$DP$56</c:f>
              <c:numCache>
                <c:formatCode>General</c:formatCode>
                <c:ptCount val="50"/>
                <c:pt idx="0">
                  <c:v>0.13055699999999992</c:v>
                </c:pt>
                <c:pt idx="1">
                  <c:v>0.13596550000000002</c:v>
                </c:pt>
                <c:pt idx="2">
                  <c:v>0.19790500000000005</c:v>
                </c:pt>
                <c:pt idx="3">
                  <c:v>0.2420334999999999</c:v>
                </c:pt>
                <c:pt idx="4">
                  <c:v>0.28886099999999992</c:v>
                </c:pt>
                <c:pt idx="5">
                  <c:v>0.33886850000000007</c:v>
                </c:pt>
                <c:pt idx="6">
                  <c:v>0.38752350000000013</c:v>
                </c:pt>
                <c:pt idx="7">
                  <c:v>0.43543949999999987</c:v>
                </c:pt>
                <c:pt idx="8">
                  <c:v>0.4787269999999999</c:v>
                </c:pt>
                <c:pt idx="9">
                  <c:v>0.52199800000000007</c:v>
                </c:pt>
                <c:pt idx="10">
                  <c:v>0.56484250000000003</c:v>
                </c:pt>
                <c:pt idx="11">
                  <c:v>0.60709999999999997</c:v>
                </c:pt>
                <c:pt idx="12">
                  <c:v>0.6517949999999999</c:v>
                </c:pt>
                <c:pt idx="13">
                  <c:v>0.69511850000000008</c:v>
                </c:pt>
                <c:pt idx="14">
                  <c:v>0.73574549999999994</c:v>
                </c:pt>
                <c:pt idx="15">
                  <c:v>0.775482</c:v>
                </c:pt>
                <c:pt idx="16">
                  <c:v>0.81336550000000019</c:v>
                </c:pt>
                <c:pt idx="17">
                  <c:v>0.85027950000000008</c:v>
                </c:pt>
                <c:pt idx="18">
                  <c:v>0.88574100000000011</c:v>
                </c:pt>
                <c:pt idx="19">
                  <c:v>0.91886550000000022</c:v>
                </c:pt>
                <c:pt idx="20">
                  <c:v>0.94915349999999987</c:v>
                </c:pt>
                <c:pt idx="21">
                  <c:v>0.97736199999999995</c:v>
                </c:pt>
                <c:pt idx="22">
                  <c:v>1.003369</c:v>
                </c:pt>
                <c:pt idx="23">
                  <c:v>1.0303245000000001</c:v>
                </c:pt>
                <c:pt idx="24">
                  <c:v>1.0557249999999998</c:v>
                </c:pt>
                <c:pt idx="25">
                  <c:v>1.0794074999999999</c:v>
                </c:pt>
                <c:pt idx="26">
                  <c:v>1.1005734999999999</c:v>
                </c:pt>
                <c:pt idx="27">
                  <c:v>1.12277</c:v>
                </c:pt>
                <c:pt idx="28">
                  <c:v>1.1434585000000002</c:v>
                </c:pt>
                <c:pt idx="29">
                  <c:v>1.1628435000000001</c:v>
                </c:pt>
                <c:pt idx="30">
                  <c:v>1.1820250000000003</c:v>
                </c:pt>
                <c:pt idx="31">
                  <c:v>1.1985730000000001</c:v>
                </c:pt>
                <c:pt idx="32">
                  <c:v>1.2146214999999998</c:v>
                </c:pt>
                <c:pt idx="33">
                  <c:v>1.2314639999999999</c:v>
                </c:pt>
                <c:pt idx="34">
                  <c:v>1.2459035000000001</c:v>
                </c:pt>
                <c:pt idx="35">
                  <c:v>1.2590889999999997</c:v>
                </c:pt>
                <c:pt idx="36">
                  <c:v>1.2727854999999999</c:v>
                </c:pt>
                <c:pt idx="37">
                  <c:v>1.2866734999999998</c:v>
                </c:pt>
                <c:pt idx="38">
                  <c:v>1.2966329999999999</c:v>
                </c:pt>
                <c:pt idx="39">
                  <c:v>1.3077639999999999</c:v>
                </c:pt>
                <c:pt idx="40">
                  <c:v>1.3194375</c:v>
                </c:pt>
                <c:pt idx="41">
                  <c:v>1.328964</c:v>
                </c:pt>
                <c:pt idx="42">
                  <c:v>1.3387289999999998</c:v>
                </c:pt>
                <c:pt idx="43">
                  <c:v>1.3466189999999998</c:v>
                </c:pt>
                <c:pt idx="44">
                  <c:v>1.3560100000000002</c:v>
                </c:pt>
                <c:pt idx="45">
                  <c:v>1.3654185000000001</c:v>
                </c:pt>
                <c:pt idx="46">
                  <c:v>1.3744244999999999</c:v>
                </c:pt>
                <c:pt idx="47">
                  <c:v>1.3819129999999999</c:v>
                </c:pt>
                <c:pt idx="48">
                  <c:v>1.3892129999999998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BCC-4519-A01F-03C2E357A76C}"/>
            </c:ext>
          </c:extLst>
        </c:ser>
        <c:ser>
          <c:idx val="1"/>
          <c:order val="1"/>
          <c:tx>
            <c:strRef>
              <c:f>'SparkControl magellan Sheet 1'!$DQ$6</c:f>
              <c:strCache>
                <c:ptCount val="1"/>
                <c:pt idx="0">
                  <c:v>CIP + Estradiol 10-6M 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12700">
                <a:solidFill>
                  <a:schemeClr val="accent2"/>
                </a:solidFill>
              </a:ln>
              <a:effectLst/>
            </c:spPr>
          </c:marker>
          <c:xVal>
            <c:numRef>
              <c:f>'SparkControl magellan Sheet 1'!$DO$7:$DO$55</c:f>
              <c:numCache>
                <c:formatCode>0.0</c:formatCode>
                <c:ptCount val="49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  <c:pt idx="7">
                  <c:v>3.5</c:v>
                </c:pt>
                <c:pt idx="8">
                  <c:v>4</c:v>
                </c:pt>
                <c:pt idx="9">
                  <c:v>4.5</c:v>
                </c:pt>
                <c:pt idx="10">
                  <c:v>5</c:v>
                </c:pt>
                <c:pt idx="11">
                  <c:v>5.5</c:v>
                </c:pt>
                <c:pt idx="12">
                  <c:v>6</c:v>
                </c:pt>
                <c:pt idx="13">
                  <c:v>6.5</c:v>
                </c:pt>
                <c:pt idx="14">
                  <c:v>7</c:v>
                </c:pt>
                <c:pt idx="15">
                  <c:v>7.5</c:v>
                </c:pt>
                <c:pt idx="16">
                  <c:v>8</c:v>
                </c:pt>
                <c:pt idx="17">
                  <c:v>8.5</c:v>
                </c:pt>
                <c:pt idx="18">
                  <c:v>9</c:v>
                </c:pt>
                <c:pt idx="19">
                  <c:v>9.5</c:v>
                </c:pt>
                <c:pt idx="20">
                  <c:v>10</c:v>
                </c:pt>
                <c:pt idx="21">
                  <c:v>10.5</c:v>
                </c:pt>
                <c:pt idx="22">
                  <c:v>11</c:v>
                </c:pt>
                <c:pt idx="23">
                  <c:v>11.5</c:v>
                </c:pt>
                <c:pt idx="24">
                  <c:v>12</c:v>
                </c:pt>
                <c:pt idx="25">
                  <c:v>12.5</c:v>
                </c:pt>
                <c:pt idx="26">
                  <c:v>13</c:v>
                </c:pt>
                <c:pt idx="27">
                  <c:v>13.5</c:v>
                </c:pt>
                <c:pt idx="28">
                  <c:v>14</c:v>
                </c:pt>
                <c:pt idx="29">
                  <c:v>14.5</c:v>
                </c:pt>
                <c:pt idx="30">
                  <c:v>15</c:v>
                </c:pt>
                <c:pt idx="31">
                  <c:v>15.5</c:v>
                </c:pt>
                <c:pt idx="32">
                  <c:v>16</c:v>
                </c:pt>
                <c:pt idx="33">
                  <c:v>16.5</c:v>
                </c:pt>
                <c:pt idx="34">
                  <c:v>17</c:v>
                </c:pt>
                <c:pt idx="35">
                  <c:v>17.5</c:v>
                </c:pt>
                <c:pt idx="36">
                  <c:v>18</c:v>
                </c:pt>
                <c:pt idx="37">
                  <c:v>18.5</c:v>
                </c:pt>
                <c:pt idx="38">
                  <c:v>19</c:v>
                </c:pt>
                <c:pt idx="39">
                  <c:v>19.5</c:v>
                </c:pt>
                <c:pt idx="40">
                  <c:v>20</c:v>
                </c:pt>
                <c:pt idx="41">
                  <c:v>20.5</c:v>
                </c:pt>
                <c:pt idx="42">
                  <c:v>21</c:v>
                </c:pt>
                <c:pt idx="43">
                  <c:v>21.5</c:v>
                </c:pt>
                <c:pt idx="44">
                  <c:v>22</c:v>
                </c:pt>
                <c:pt idx="45">
                  <c:v>22.5</c:v>
                </c:pt>
                <c:pt idx="46">
                  <c:v>23</c:v>
                </c:pt>
                <c:pt idx="47">
                  <c:v>23.5</c:v>
                </c:pt>
                <c:pt idx="48">
                  <c:v>24</c:v>
                </c:pt>
              </c:numCache>
            </c:numRef>
          </c:xVal>
          <c:yVal>
            <c:numRef>
              <c:f>'SparkControl magellan Sheet 1'!$DQ$7:$DQ$55</c:f>
              <c:numCache>
                <c:formatCode>General</c:formatCode>
                <c:ptCount val="49"/>
                <c:pt idx="0">
                  <c:v>0.13172949999999994</c:v>
                </c:pt>
                <c:pt idx="1">
                  <c:v>0.17536550000000006</c:v>
                </c:pt>
                <c:pt idx="2">
                  <c:v>0.19762149999999995</c:v>
                </c:pt>
                <c:pt idx="3">
                  <c:v>0.24265799999999993</c:v>
                </c:pt>
                <c:pt idx="4">
                  <c:v>0.2907010000000001</c:v>
                </c:pt>
                <c:pt idx="5">
                  <c:v>0.34134799999999993</c:v>
                </c:pt>
                <c:pt idx="6">
                  <c:v>0.38948199999999999</c:v>
                </c:pt>
                <c:pt idx="7">
                  <c:v>0.43578949999999994</c:v>
                </c:pt>
                <c:pt idx="8">
                  <c:v>0.48255949999999992</c:v>
                </c:pt>
                <c:pt idx="9">
                  <c:v>0.52748350000000011</c:v>
                </c:pt>
                <c:pt idx="10">
                  <c:v>0.57082999999999995</c:v>
                </c:pt>
                <c:pt idx="11">
                  <c:v>0.61756450000000007</c:v>
                </c:pt>
                <c:pt idx="12">
                  <c:v>0.66182950000000007</c:v>
                </c:pt>
                <c:pt idx="13">
                  <c:v>0.70298349999999987</c:v>
                </c:pt>
                <c:pt idx="14">
                  <c:v>0.74454049999999983</c:v>
                </c:pt>
                <c:pt idx="15">
                  <c:v>0.78384199999999993</c:v>
                </c:pt>
                <c:pt idx="16">
                  <c:v>0.82130050000000021</c:v>
                </c:pt>
                <c:pt idx="17">
                  <c:v>0.85687950000000002</c:v>
                </c:pt>
                <c:pt idx="18">
                  <c:v>0.890096</c:v>
                </c:pt>
                <c:pt idx="19">
                  <c:v>0.9245555000000002</c:v>
                </c:pt>
                <c:pt idx="20">
                  <c:v>0.9534585000000001</c:v>
                </c:pt>
                <c:pt idx="21">
                  <c:v>0.98227699999999996</c:v>
                </c:pt>
                <c:pt idx="22">
                  <c:v>1.0085789999999999</c:v>
                </c:pt>
                <c:pt idx="23">
                  <c:v>1.0340495000000001</c:v>
                </c:pt>
                <c:pt idx="24">
                  <c:v>1.0580950000000002</c:v>
                </c:pt>
                <c:pt idx="25">
                  <c:v>1.0823075000000002</c:v>
                </c:pt>
                <c:pt idx="26">
                  <c:v>1.1036884999999996</c:v>
                </c:pt>
                <c:pt idx="27">
                  <c:v>1.1256400000000002</c:v>
                </c:pt>
                <c:pt idx="28">
                  <c:v>1.1449535</c:v>
                </c:pt>
                <c:pt idx="29">
                  <c:v>1.1638485000000001</c:v>
                </c:pt>
                <c:pt idx="30">
                  <c:v>1.18357</c:v>
                </c:pt>
                <c:pt idx="31">
                  <c:v>1.2001629999999999</c:v>
                </c:pt>
                <c:pt idx="32">
                  <c:v>1.2165615000000001</c:v>
                </c:pt>
                <c:pt idx="33">
                  <c:v>1.2311390000000002</c:v>
                </c:pt>
                <c:pt idx="34">
                  <c:v>1.2469785</c:v>
                </c:pt>
                <c:pt idx="35">
                  <c:v>1.2605089999999999</c:v>
                </c:pt>
                <c:pt idx="36">
                  <c:v>1.2730605000000002</c:v>
                </c:pt>
                <c:pt idx="37">
                  <c:v>1.2855534999999998</c:v>
                </c:pt>
                <c:pt idx="38">
                  <c:v>1.2966379999999997</c:v>
                </c:pt>
                <c:pt idx="39">
                  <c:v>1.309364</c:v>
                </c:pt>
                <c:pt idx="40">
                  <c:v>1.3193025</c:v>
                </c:pt>
                <c:pt idx="41">
                  <c:v>1.3309139999999999</c:v>
                </c:pt>
                <c:pt idx="42">
                  <c:v>1.3386590000000003</c:v>
                </c:pt>
                <c:pt idx="43">
                  <c:v>1.348244</c:v>
                </c:pt>
                <c:pt idx="44">
                  <c:v>1.3575250000000001</c:v>
                </c:pt>
                <c:pt idx="45">
                  <c:v>1.3644485</c:v>
                </c:pt>
                <c:pt idx="46">
                  <c:v>1.3737145000000002</c:v>
                </c:pt>
                <c:pt idx="47">
                  <c:v>1.3804530000000002</c:v>
                </c:pt>
                <c:pt idx="48">
                  <c:v>1.3869230000000001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BCC-4519-A01F-03C2E357A76C}"/>
            </c:ext>
          </c:extLst>
        </c:ser>
        <c:ser>
          <c:idx val="2"/>
          <c:order val="2"/>
          <c:tx>
            <c:strRef>
              <c:f>'SparkControl magellan Sheet 1'!$DR$6</c:f>
              <c:strCache>
                <c:ptCount val="1"/>
                <c:pt idx="0">
                  <c:v>CIP + Estradiol 10-8M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12700">
                <a:solidFill>
                  <a:schemeClr val="accent3"/>
                </a:solidFill>
              </a:ln>
              <a:effectLst/>
            </c:spPr>
          </c:marker>
          <c:xVal>
            <c:numRef>
              <c:f>'SparkControl magellan Sheet 1'!$DO$7:$DO$56</c:f>
              <c:numCache>
                <c:formatCode>0.0</c:formatCode>
                <c:ptCount val="50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  <c:pt idx="7">
                  <c:v>3.5</c:v>
                </c:pt>
                <c:pt idx="8">
                  <c:v>4</c:v>
                </c:pt>
                <c:pt idx="9">
                  <c:v>4.5</c:v>
                </c:pt>
                <c:pt idx="10">
                  <c:v>5</c:v>
                </c:pt>
                <c:pt idx="11">
                  <c:v>5.5</c:v>
                </c:pt>
                <c:pt idx="12">
                  <c:v>6</c:v>
                </c:pt>
                <c:pt idx="13">
                  <c:v>6.5</c:v>
                </c:pt>
                <c:pt idx="14">
                  <c:v>7</c:v>
                </c:pt>
                <c:pt idx="15">
                  <c:v>7.5</c:v>
                </c:pt>
                <c:pt idx="16">
                  <c:v>8</c:v>
                </c:pt>
                <c:pt idx="17">
                  <c:v>8.5</c:v>
                </c:pt>
                <c:pt idx="18">
                  <c:v>9</c:v>
                </c:pt>
                <c:pt idx="19">
                  <c:v>9.5</c:v>
                </c:pt>
                <c:pt idx="20">
                  <c:v>10</c:v>
                </c:pt>
                <c:pt idx="21">
                  <c:v>10.5</c:v>
                </c:pt>
                <c:pt idx="22">
                  <c:v>11</c:v>
                </c:pt>
                <c:pt idx="23">
                  <c:v>11.5</c:v>
                </c:pt>
                <c:pt idx="24">
                  <c:v>12</c:v>
                </c:pt>
                <c:pt idx="25">
                  <c:v>12.5</c:v>
                </c:pt>
                <c:pt idx="26">
                  <c:v>13</c:v>
                </c:pt>
                <c:pt idx="27">
                  <c:v>13.5</c:v>
                </c:pt>
                <c:pt idx="28">
                  <c:v>14</c:v>
                </c:pt>
                <c:pt idx="29">
                  <c:v>14.5</c:v>
                </c:pt>
                <c:pt idx="30">
                  <c:v>15</c:v>
                </c:pt>
                <c:pt idx="31">
                  <c:v>15.5</c:v>
                </c:pt>
                <c:pt idx="32">
                  <c:v>16</c:v>
                </c:pt>
                <c:pt idx="33">
                  <c:v>16.5</c:v>
                </c:pt>
                <c:pt idx="34">
                  <c:v>17</c:v>
                </c:pt>
                <c:pt idx="35">
                  <c:v>17.5</c:v>
                </c:pt>
                <c:pt idx="36">
                  <c:v>18</c:v>
                </c:pt>
                <c:pt idx="37">
                  <c:v>18.5</c:v>
                </c:pt>
                <c:pt idx="38">
                  <c:v>19</c:v>
                </c:pt>
                <c:pt idx="39">
                  <c:v>19.5</c:v>
                </c:pt>
                <c:pt idx="40">
                  <c:v>20</c:v>
                </c:pt>
                <c:pt idx="41">
                  <c:v>20.5</c:v>
                </c:pt>
                <c:pt idx="42">
                  <c:v>21</c:v>
                </c:pt>
                <c:pt idx="43">
                  <c:v>21.5</c:v>
                </c:pt>
                <c:pt idx="44">
                  <c:v>22</c:v>
                </c:pt>
                <c:pt idx="45">
                  <c:v>22.5</c:v>
                </c:pt>
                <c:pt idx="46">
                  <c:v>23</c:v>
                </c:pt>
                <c:pt idx="47">
                  <c:v>23.5</c:v>
                </c:pt>
                <c:pt idx="48">
                  <c:v>24</c:v>
                </c:pt>
              </c:numCache>
            </c:numRef>
          </c:xVal>
          <c:yVal>
            <c:numRef>
              <c:f>'SparkControl magellan Sheet 1'!$DR$7:$DR$55</c:f>
              <c:numCache>
                <c:formatCode>General</c:formatCode>
                <c:ptCount val="49"/>
                <c:pt idx="0">
                  <c:v>0.13182949999999993</c:v>
                </c:pt>
                <c:pt idx="1">
                  <c:v>0.16416550000000008</c:v>
                </c:pt>
                <c:pt idx="2">
                  <c:v>0.20209549999999993</c:v>
                </c:pt>
                <c:pt idx="3">
                  <c:v>0.24948399999999993</c:v>
                </c:pt>
                <c:pt idx="4">
                  <c:v>0.29796699999999998</c:v>
                </c:pt>
                <c:pt idx="5">
                  <c:v>0.35056599999999999</c:v>
                </c:pt>
                <c:pt idx="6">
                  <c:v>0.40158800000000006</c:v>
                </c:pt>
                <c:pt idx="7">
                  <c:v>0.4480194999999999</c:v>
                </c:pt>
                <c:pt idx="8">
                  <c:v>0.49572749999999988</c:v>
                </c:pt>
                <c:pt idx="9">
                  <c:v>0.53878550000000003</c:v>
                </c:pt>
                <c:pt idx="10">
                  <c:v>0.58034599999999992</c:v>
                </c:pt>
                <c:pt idx="11">
                  <c:v>0.62452249999999998</c:v>
                </c:pt>
                <c:pt idx="12">
                  <c:v>0.6659695000000001</c:v>
                </c:pt>
                <c:pt idx="13">
                  <c:v>0.70830350000000009</c:v>
                </c:pt>
                <c:pt idx="14">
                  <c:v>0.74912050000000008</c:v>
                </c:pt>
                <c:pt idx="15">
                  <c:v>0.78734199999999999</c:v>
                </c:pt>
                <c:pt idx="16">
                  <c:v>0.82370050000000017</c:v>
                </c:pt>
                <c:pt idx="17">
                  <c:v>0.86069949999999995</c:v>
                </c:pt>
                <c:pt idx="18">
                  <c:v>0.8937759999999999</c:v>
                </c:pt>
                <c:pt idx="19">
                  <c:v>0.92665549999999997</c:v>
                </c:pt>
                <c:pt idx="20">
                  <c:v>0.95595849999999982</c:v>
                </c:pt>
                <c:pt idx="21">
                  <c:v>0.98449699999999984</c:v>
                </c:pt>
                <c:pt idx="22">
                  <c:v>1.0116989999999999</c:v>
                </c:pt>
                <c:pt idx="23">
                  <c:v>1.0363695000000002</c:v>
                </c:pt>
                <c:pt idx="24">
                  <c:v>1.0605349999999998</c:v>
                </c:pt>
                <c:pt idx="25">
                  <c:v>1.0841075</c:v>
                </c:pt>
                <c:pt idx="26">
                  <c:v>1.1062684999999997</c:v>
                </c:pt>
                <c:pt idx="27">
                  <c:v>1.1270199999999999</c:v>
                </c:pt>
                <c:pt idx="28">
                  <c:v>1.1465135</c:v>
                </c:pt>
                <c:pt idx="29">
                  <c:v>1.1649684999999999</c:v>
                </c:pt>
                <c:pt idx="30">
                  <c:v>1.1863900000000001</c:v>
                </c:pt>
                <c:pt idx="31">
                  <c:v>1.2035629999999999</c:v>
                </c:pt>
                <c:pt idx="32">
                  <c:v>1.2201214999999999</c:v>
                </c:pt>
                <c:pt idx="33">
                  <c:v>1.234839</c:v>
                </c:pt>
                <c:pt idx="34">
                  <c:v>1.2499985</c:v>
                </c:pt>
                <c:pt idx="35">
                  <c:v>1.2630089999999998</c:v>
                </c:pt>
                <c:pt idx="36">
                  <c:v>1.2760005000000001</c:v>
                </c:pt>
                <c:pt idx="37">
                  <c:v>1.2873934999999999</c:v>
                </c:pt>
                <c:pt idx="38">
                  <c:v>1.2996780000000001</c:v>
                </c:pt>
                <c:pt idx="39">
                  <c:v>1.310924</c:v>
                </c:pt>
                <c:pt idx="40">
                  <c:v>1.3213225</c:v>
                </c:pt>
                <c:pt idx="41">
                  <c:v>1.3328139999999999</c:v>
                </c:pt>
                <c:pt idx="42">
                  <c:v>1.3409989999999996</c:v>
                </c:pt>
                <c:pt idx="43">
                  <c:v>1.350824</c:v>
                </c:pt>
                <c:pt idx="44">
                  <c:v>1.359605</c:v>
                </c:pt>
                <c:pt idx="45">
                  <c:v>1.3655084999999998</c:v>
                </c:pt>
                <c:pt idx="46">
                  <c:v>1.3748344999999995</c:v>
                </c:pt>
                <c:pt idx="47">
                  <c:v>1.3835329999999999</c:v>
                </c:pt>
                <c:pt idx="48">
                  <c:v>1.3884630000000002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EBCC-4519-A01F-03C2E357A76C}"/>
            </c:ext>
          </c:extLst>
        </c:ser>
        <c:ser>
          <c:idx val="3"/>
          <c:order val="3"/>
          <c:tx>
            <c:strRef>
              <c:f>'SparkControl magellan Sheet 1'!$DS$6</c:f>
              <c:strCache>
                <c:ptCount val="1"/>
                <c:pt idx="0">
                  <c:v>CIP + Estradiol 10-10M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12700">
                <a:solidFill>
                  <a:schemeClr val="accent4"/>
                </a:solidFill>
              </a:ln>
              <a:effectLst/>
            </c:spPr>
          </c:marker>
          <c:xVal>
            <c:numRef>
              <c:f>'SparkControl magellan Sheet 1'!$DO$7:$DO$55</c:f>
              <c:numCache>
                <c:formatCode>0.0</c:formatCode>
                <c:ptCount val="49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  <c:pt idx="7">
                  <c:v>3.5</c:v>
                </c:pt>
                <c:pt idx="8">
                  <c:v>4</c:v>
                </c:pt>
                <c:pt idx="9">
                  <c:v>4.5</c:v>
                </c:pt>
                <c:pt idx="10">
                  <c:v>5</c:v>
                </c:pt>
                <c:pt idx="11">
                  <c:v>5.5</c:v>
                </c:pt>
                <c:pt idx="12">
                  <c:v>6</c:v>
                </c:pt>
                <c:pt idx="13">
                  <c:v>6.5</c:v>
                </c:pt>
                <c:pt idx="14">
                  <c:v>7</c:v>
                </c:pt>
                <c:pt idx="15">
                  <c:v>7.5</c:v>
                </c:pt>
                <c:pt idx="16">
                  <c:v>8</c:v>
                </c:pt>
                <c:pt idx="17">
                  <c:v>8.5</c:v>
                </c:pt>
                <c:pt idx="18">
                  <c:v>9</c:v>
                </c:pt>
                <c:pt idx="19">
                  <c:v>9.5</c:v>
                </c:pt>
                <c:pt idx="20">
                  <c:v>10</c:v>
                </c:pt>
                <c:pt idx="21">
                  <c:v>10.5</c:v>
                </c:pt>
                <c:pt idx="22">
                  <c:v>11</c:v>
                </c:pt>
                <c:pt idx="23">
                  <c:v>11.5</c:v>
                </c:pt>
                <c:pt idx="24">
                  <c:v>12</c:v>
                </c:pt>
                <c:pt idx="25">
                  <c:v>12.5</c:v>
                </c:pt>
                <c:pt idx="26">
                  <c:v>13</c:v>
                </c:pt>
                <c:pt idx="27">
                  <c:v>13.5</c:v>
                </c:pt>
                <c:pt idx="28">
                  <c:v>14</c:v>
                </c:pt>
                <c:pt idx="29">
                  <c:v>14.5</c:v>
                </c:pt>
                <c:pt idx="30">
                  <c:v>15</c:v>
                </c:pt>
                <c:pt idx="31">
                  <c:v>15.5</c:v>
                </c:pt>
                <c:pt idx="32">
                  <c:v>16</c:v>
                </c:pt>
                <c:pt idx="33">
                  <c:v>16.5</c:v>
                </c:pt>
                <c:pt idx="34">
                  <c:v>17</c:v>
                </c:pt>
                <c:pt idx="35">
                  <c:v>17.5</c:v>
                </c:pt>
                <c:pt idx="36">
                  <c:v>18</c:v>
                </c:pt>
                <c:pt idx="37">
                  <c:v>18.5</c:v>
                </c:pt>
                <c:pt idx="38">
                  <c:v>19</c:v>
                </c:pt>
                <c:pt idx="39">
                  <c:v>19.5</c:v>
                </c:pt>
                <c:pt idx="40">
                  <c:v>20</c:v>
                </c:pt>
                <c:pt idx="41">
                  <c:v>20.5</c:v>
                </c:pt>
                <c:pt idx="42">
                  <c:v>21</c:v>
                </c:pt>
                <c:pt idx="43">
                  <c:v>21.5</c:v>
                </c:pt>
                <c:pt idx="44">
                  <c:v>22</c:v>
                </c:pt>
                <c:pt idx="45">
                  <c:v>22.5</c:v>
                </c:pt>
                <c:pt idx="46">
                  <c:v>23</c:v>
                </c:pt>
                <c:pt idx="47">
                  <c:v>23.5</c:v>
                </c:pt>
                <c:pt idx="48">
                  <c:v>24</c:v>
                </c:pt>
              </c:numCache>
            </c:numRef>
          </c:xVal>
          <c:yVal>
            <c:numRef>
              <c:f>'SparkControl magellan Sheet 1'!$DS$7:$DS$55</c:f>
              <c:numCache>
                <c:formatCode>General</c:formatCode>
                <c:ptCount val="49"/>
                <c:pt idx="0">
                  <c:v>0.1202955</c:v>
                </c:pt>
                <c:pt idx="1">
                  <c:v>0.16593950000000002</c:v>
                </c:pt>
                <c:pt idx="2">
                  <c:v>0.1897355</c:v>
                </c:pt>
                <c:pt idx="3">
                  <c:v>0.23377999999999988</c:v>
                </c:pt>
                <c:pt idx="4">
                  <c:v>0.27935299999999996</c:v>
                </c:pt>
                <c:pt idx="5">
                  <c:v>0.32840600000000003</c:v>
                </c:pt>
                <c:pt idx="6">
                  <c:v>0.37662200000000001</c:v>
                </c:pt>
                <c:pt idx="7">
                  <c:v>0.42305949999999992</c:v>
                </c:pt>
                <c:pt idx="8">
                  <c:v>0.46784149999999991</c:v>
                </c:pt>
                <c:pt idx="9">
                  <c:v>0.51271549999999999</c:v>
                </c:pt>
                <c:pt idx="10">
                  <c:v>0.55401199999999995</c:v>
                </c:pt>
                <c:pt idx="11">
                  <c:v>0.59827449999999993</c:v>
                </c:pt>
                <c:pt idx="12">
                  <c:v>0.64206950000000007</c:v>
                </c:pt>
                <c:pt idx="13">
                  <c:v>0.68566350000000009</c:v>
                </c:pt>
                <c:pt idx="14">
                  <c:v>0.72674049999999979</c:v>
                </c:pt>
                <c:pt idx="15">
                  <c:v>0.7678020000000001</c:v>
                </c:pt>
                <c:pt idx="16">
                  <c:v>0.80608049999999998</c:v>
                </c:pt>
                <c:pt idx="17">
                  <c:v>0.8425395</c:v>
                </c:pt>
                <c:pt idx="18">
                  <c:v>0.87823600000000002</c:v>
                </c:pt>
                <c:pt idx="19">
                  <c:v>0.91251549999999992</c:v>
                </c:pt>
                <c:pt idx="20">
                  <c:v>0.94245849999999998</c:v>
                </c:pt>
                <c:pt idx="21">
                  <c:v>0.97185699999999986</c:v>
                </c:pt>
                <c:pt idx="22">
                  <c:v>0.99875899999999995</c:v>
                </c:pt>
                <c:pt idx="23">
                  <c:v>1.0246095</c:v>
                </c:pt>
                <c:pt idx="24">
                  <c:v>1.050935</c:v>
                </c:pt>
                <c:pt idx="25">
                  <c:v>1.0749674999999996</c:v>
                </c:pt>
                <c:pt idx="26">
                  <c:v>1.0956485000000002</c:v>
                </c:pt>
                <c:pt idx="27">
                  <c:v>1.1190599999999997</c:v>
                </c:pt>
                <c:pt idx="28">
                  <c:v>1.1397335</c:v>
                </c:pt>
                <c:pt idx="29">
                  <c:v>1.1574485000000001</c:v>
                </c:pt>
                <c:pt idx="30">
                  <c:v>1.1766100000000002</c:v>
                </c:pt>
                <c:pt idx="31">
                  <c:v>1.1940029999999999</c:v>
                </c:pt>
                <c:pt idx="32">
                  <c:v>1.2117415</c:v>
                </c:pt>
                <c:pt idx="33">
                  <c:v>1.228199</c:v>
                </c:pt>
                <c:pt idx="34">
                  <c:v>1.2444584999999999</c:v>
                </c:pt>
                <c:pt idx="35">
                  <c:v>1.2563690000000001</c:v>
                </c:pt>
                <c:pt idx="36">
                  <c:v>1.2724204999999997</c:v>
                </c:pt>
                <c:pt idx="37">
                  <c:v>1.2849335</c:v>
                </c:pt>
                <c:pt idx="38">
                  <c:v>1.2975779999999997</c:v>
                </c:pt>
                <c:pt idx="39">
                  <c:v>1.3094239999999999</c:v>
                </c:pt>
                <c:pt idx="40">
                  <c:v>1.3209625000000003</c:v>
                </c:pt>
                <c:pt idx="41">
                  <c:v>1.331054</c:v>
                </c:pt>
                <c:pt idx="42">
                  <c:v>1.339299</c:v>
                </c:pt>
                <c:pt idx="43">
                  <c:v>1.3494240000000002</c:v>
                </c:pt>
                <c:pt idx="44">
                  <c:v>1.357645</c:v>
                </c:pt>
                <c:pt idx="45">
                  <c:v>1.3688085000000001</c:v>
                </c:pt>
                <c:pt idx="46">
                  <c:v>1.3772344999999997</c:v>
                </c:pt>
                <c:pt idx="47">
                  <c:v>1.3851330000000002</c:v>
                </c:pt>
                <c:pt idx="48">
                  <c:v>1.3929230000000001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BCC-4519-A01F-03C2E357A7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60609248"/>
        <c:axId val="960604352"/>
      </c:scatterChart>
      <c:valAx>
        <c:axId val="960609248"/>
        <c:scaling>
          <c:orientation val="minMax"/>
          <c:max val="24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r>
                  <a:rPr lang="fr-FR"/>
                  <a:t>Time (h)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pPr>
              <a:endParaRPr lang="fr-FR"/>
            </a:p>
          </c:txPr>
        </c:title>
        <c:numFmt formatCode="#,##0" sourceLinked="0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fr-FR"/>
          </a:p>
        </c:txPr>
        <c:crossAx val="960604352"/>
        <c:crosses val="autoZero"/>
        <c:crossBetween val="midCat"/>
      </c:valAx>
      <c:valAx>
        <c:axId val="960604352"/>
        <c:scaling>
          <c:logBase val="10"/>
          <c:orientation val="minMax"/>
          <c:max val="1.5"/>
          <c:min val="0.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r>
                  <a:rPr lang="fr-FR" dirty="0"/>
                  <a:t>OD</a:t>
                </a:r>
                <a:r>
                  <a:rPr lang="fr-FR" baseline="-25000" dirty="0"/>
                  <a:t>600nm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fr-FR"/>
          </a:p>
        </c:txPr>
        <c:crossAx val="96060924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chemeClr val="tx1"/>
          </a:solidFill>
          <a:latin typeface="+mn-lt"/>
          <a:cs typeface="Arial" panose="020B0604020202020204" pitchFamily="34" charset="0"/>
        </a:defRPr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194BF-FD1C-4BA1-BFE9-98BE667790A9}" type="datetimeFigureOut">
              <a:rPr lang="fr-FR" smtClean="0"/>
              <a:t>12/10/2020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FE8F-2027-4ECD-9431-842D4BC10C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9485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194BF-FD1C-4BA1-BFE9-98BE667790A9}" type="datetimeFigureOut">
              <a:rPr lang="fr-FR" smtClean="0"/>
              <a:t>12/10/2020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FE8F-2027-4ECD-9431-842D4BC10C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9384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194BF-FD1C-4BA1-BFE9-98BE667790A9}" type="datetimeFigureOut">
              <a:rPr lang="fr-FR" smtClean="0"/>
              <a:t>12/10/2020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FE8F-2027-4ECD-9431-842D4BC10C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4963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194BF-FD1C-4BA1-BFE9-98BE667790A9}" type="datetimeFigureOut">
              <a:rPr lang="fr-FR" smtClean="0"/>
              <a:t>12/10/2020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FE8F-2027-4ECD-9431-842D4BC10C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8701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194BF-FD1C-4BA1-BFE9-98BE667790A9}" type="datetimeFigureOut">
              <a:rPr lang="fr-FR" smtClean="0"/>
              <a:t>12/10/2020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FE8F-2027-4ECD-9431-842D4BC10C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9768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194BF-FD1C-4BA1-BFE9-98BE667790A9}" type="datetimeFigureOut">
              <a:rPr lang="fr-FR" smtClean="0"/>
              <a:t>12/10/2020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FE8F-2027-4ECD-9431-842D4BC10C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9452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194BF-FD1C-4BA1-BFE9-98BE667790A9}" type="datetimeFigureOut">
              <a:rPr lang="fr-FR" smtClean="0"/>
              <a:t>12/10/2020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FE8F-2027-4ECD-9431-842D4BC10C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315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194BF-FD1C-4BA1-BFE9-98BE667790A9}" type="datetimeFigureOut">
              <a:rPr lang="fr-FR" smtClean="0"/>
              <a:t>12/10/2020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FE8F-2027-4ECD-9431-842D4BC10C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5755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194BF-FD1C-4BA1-BFE9-98BE667790A9}" type="datetimeFigureOut">
              <a:rPr lang="fr-FR" smtClean="0"/>
              <a:t>12/10/2020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FE8F-2027-4ECD-9431-842D4BC10C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2146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194BF-FD1C-4BA1-BFE9-98BE667790A9}" type="datetimeFigureOut">
              <a:rPr lang="fr-FR" smtClean="0"/>
              <a:t>12/10/2020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FE8F-2027-4ECD-9431-842D4BC10C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845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194BF-FD1C-4BA1-BFE9-98BE667790A9}" type="datetimeFigureOut">
              <a:rPr lang="fr-FR" smtClean="0"/>
              <a:t>12/10/2020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FE8F-2027-4ECD-9431-842D4BC10C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4285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F194BF-FD1C-4BA1-BFE9-98BE667790A9}" type="datetimeFigureOut">
              <a:rPr lang="fr-FR" smtClean="0"/>
              <a:t>12/10/2020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8FE8F-2027-4ECD-9431-842D4BC10C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9865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/>
          <p:cNvSpPr txBox="1"/>
          <p:nvPr/>
        </p:nvSpPr>
        <p:spPr>
          <a:xfrm>
            <a:off x="174171" y="252549"/>
            <a:ext cx="2383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Supplementary</a:t>
            </a:r>
            <a:r>
              <a:rPr lang="fr-FR" dirty="0" smtClean="0"/>
              <a:t> figure 1</a:t>
            </a:r>
            <a:endParaRPr lang="fr-FR" dirty="0"/>
          </a:p>
        </p:txBody>
      </p:sp>
      <p:grpSp>
        <p:nvGrpSpPr>
          <p:cNvPr id="13" name="Groupe 12"/>
          <p:cNvGrpSpPr/>
          <p:nvPr/>
        </p:nvGrpSpPr>
        <p:grpSpPr>
          <a:xfrm>
            <a:off x="249839" y="3245726"/>
            <a:ext cx="6438419" cy="4790794"/>
            <a:chOff x="249839" y="3245726"/>
            <a:chExt cx="6438419" cy="4790794"/>
          </a:xfrm>
        </p:grpSpPr>
        <p:graphicFrame>
          <p:nvGraphicFramePr>
            <p:cNvPr id="2" name="Graphique 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526956789"/>
                </p:ext>
              </p:extLst>
            </p:nvPr>
          </p:nvGraphicFramePr>
          <p:xfrm>
            <a:off x="249839" y="3445496"/>
            <a:ext cx="6438419" cy="459102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3" name="Ellipse 2"/>
            <p:cNvSpPr/>
            <p:nvPr/>
          </p:nvSpPr>
          <p:spPr>
            <a:xfrm>
              <a:off x="4259966" y="5263898"/>
              <a:ext cx="72427" cy="7124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" name="Ellipse 3"/>
            <p:cNvSpPr/>
            <p:nvPr/>
          </p:nvSpPr>
          <p:spPr>
            <a:xfrm>
              <a:off x="4259967" y="5446670"/>
              <a:ext cx="72427" cy="71245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Ellipse 4"/>
            <p:cNvSpPr/>
            <p:nvPr/>
          </p:nvSpPr>
          <p:spPr>
            <a:xfrm>
              <a:off x="4259967" y="5634693"/>
              <a:ext cx="72427" cy="71245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Ellipse 5"/>
            <p:cNvSpPr/>
            <p:nvPr/>
          </p:nvSpPr>
          <p:spPr>
            <a:xfrm>
              <a:off x="4259968" y="5822716"/>
              <a:ext cx="72427" cy="71245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4332393" y="5175552"/>
              <a:ext cx="69435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 smtClean="0"/>
                <a:t>Control </a:t>
              </a:r>
              <a:endParaRPr lang="fr-FR" sz="1200" b="1" dirty="0"/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4332393" y="5354426"/>
              <a:ext cx="147476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 smtClean="0"/>
                <a:t>17</a:t>
              </a:r>
              <a:r>
                <a:rPr lang="el-GR" sz="1200" b="1" dirty="0" smtClean="0"/>
                <a:t>β</a:t>
              </a:r>
              <a:r>
                <a:rPr lang="fr-FR" sz="1200" b="1" dirty="0" smtClean="0"/>
                <a:t>-Estradiol 10</a:t>
              </a:r>
              <a:r>
                <a:rPr lang="fr-FR" sz="1200" b="1" baseline="30000" dirty="0" smtClean="0"/>
                <a:t>-6</a:t>
              </a:r>
              <a:r>
                <a:rPr lang="fr-FR" sz="1200" b="1" dirty="0" smtClean="0"/>
                <a:t>M </a:t>
              </a:r>
              <a:endParaRPr lang="fr-FR" sz="1200" b="1" dirty="0"/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4332392" y="5555017"/>
              <a:ext cx="147476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 smtClean="0"/>
                <a:t>17</a:t>
              </a:r>
              <a:r>
                <a:rPr lang="el-GR" sz="1200" b="1" dirty="0" smtClean="0"/>
                <a:t>β</a:t>
              </a:r>
              <a:r>
                <a:rPr lang="fr-FR" sz="1200" b="1" dirty="0" smtClean="0"/>
                <a:t>-Estradiol 10</a:t>
              </a:r>
              <a:r>
                <a:rPr lang="fr-FR" sz="1200" b="1" baseline="30000" dirty="0" smtClean="0"/>
                <a:t>-8</a:t>
              </a:r>
              <a:r>
                <a:rPr lang="fr-FR" sz="1200" b="1" dirty="0" smtClean="0"/>
                <a:t>M </a:t>
              </a:r>
              <a:endParaRPr lang="fr-FR" sz="1200" b="1" dirty="0"/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4332392" y="5741008"/>
              <a:ext cx="152605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 smtClean="0"/>
                <a:t>17</a:t>
              </a:r>
              <a:r>
                <a:rPr lang="el-GR" sz="1200" b="1" dirty="0" smtClean="0"/>
                <a:t>β</a:t>
              </a:r>
              <a:r>
                <a:rPr lang="fr-FR" sz="1200" b="1" dirty="0" smtClean="0"/>
                <a:t>-Estradiol 10</a:t>
              </a:r>
              <a:r>
                <a:rPr lang="fr-FR" sz="1200" b="1" baseline="30000" dirty="0" smtClean="0"/>
                <a:t>-10</a:t>
              </a:r>
              <a:r>
                <a:rPr lang="fr-FR" sz="1200" b="1" dirty="0" smtClean="0"/>
                <a:t>M </a:t>
              </a:r>
              <a:endParaRPr lang="fr-FR" sz="1200" b="1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49839" y="3245726"/>
              <a:ext cx="6301259" cy="411414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4" name="Connecteur droit 13"/>
            <p:cNvCxnSpPr/>
            <p:nvPr/>
          </p:nvCxnSpPr>
          <p:spPr>
            <a:xfrm>
              <a:off x="670560" y="3526971"/>
              <a:ext cx="0" cy="33353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/>
            <p:cNvCxnSpPr/>
            <p:nvPr/>
          </p:nvCxnSpPr>
          <p:spPr>
            <a:xfrm flipV="1">
              <a:off x="609600" y="6783977"/>
              <a:ext cx="5677989" cy="870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/>
            <p:cNvCxnSpPr/>
            <p:nvPr/>
          </p:nvCxnSpPr>
          <p:spPr>
            <a:xfrm flipV="1">
              <a:off x="600892" y="4023358"/>
              <a:ext cx="69668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74484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</TotalTime>
  <Words>21</Words>
  <Application>Microsoft Office PowerPoint</Application>
  <PresentationFormat>Format A4 (210 x 297 mm)</PresentationFormat>
  <Paragraphs>7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>IUT-Evreux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MAXIMILIEN CLABAUT (Etudiant)</dc:creator>
  <cp:lastModifiedBy>MARC FEUILLOLEY (Personnel)</cp:lastModifiedBy>
  <cp:revision>7</cp:revision>
  <dcterms:created xsi:type="dcterms:W3CDTF">2020-09-25T13:34:11Z</dcterms:created>
  <dcterms:modified xsi:type="dcterms:W3CDTF">2020-10-12T15:08:34Z</dcterms:modified>
</cp:coreProperties>
</file>