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72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544918"/>
              </p:ext>
            </p:extLst>
          </p:nvPr>
        </p:nvGraphicFramePr>
        <p:xfrm>
          <a:off x="683568" y="22109"/>
          <a:ext cx="7416824" cy="6696752"/>
        </p:xfrm>
        <a:graphic>
          <a:graphicData uri="http://schemas.openxmlformats.org/drawingml/2006/table">
            <a:tbl>
              <a:tblPr/>
              <a:tblGrid>
                <a:gridCol w="1802603"/>
                <a:gridCol w="1059547"/>
                <a:gridCol w="853141"/>
                <a:gridCol w="2449342"/>
                <a:gridCol w="1252191"/>
              </a:tblGrid>
              <a:tr h="53409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Table 1 Clinical Characteristics of BC Patients and KDM6A status in TCGA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17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characteristics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KDM6A status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Statistical parameters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 value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5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Wild type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Mutated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Mean Age,years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67.8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t=0.3364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Range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34-90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42-87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Gender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χ</a:t>
                      </a:r>
                      <a:r>
                        <a:rPr lang="el-GR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=0.0002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Female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Tumor T stage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χ</a:t>
                      </a:r>
                      <a:r>
                        <a:rPr lang="el-GR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=2.5384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0.575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T3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stage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χ</a:t>
                      </a:r>
                      <a:r>
                        <a:rPr lang="el-GR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=0.9390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0.919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N3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Nx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 stage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χ</a:t>
                      </a:r>
                      <a:r>
                        <a:rPr lang="el-GR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=7.2262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0.027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Mx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AJCC stage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χ</a:t>
                      </a:r>
                      <a:r>
                        <a:rPr lang="el-GR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=3.1840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0.364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Stage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Ⅰ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Stage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Ⅱ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Stage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Ⅲ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Stage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Ⅳ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Histologic grade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χ</a:t>
                      </a:r>
                      <a:r>
                        <a:rPr lang="el-GR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r>
                        <a:rPr lang="el-GR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=0.5894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0.449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17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5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　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727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 &lt; 0.05 was considered statistically significant. Chi-square test was used.</a:t>
                      </a:r>
                    </a:p>
                  </a:txBody>
                  <a:tcPr marL="4628" marR="4628" marT="462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061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128</Words>
  <Application>Microsoft Office PowerPoint</Application>
  <PresentationFormat>全屏显示(4:3)</PresentationFormat>
  <Paragraphs>96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chenxingxing</dc:creator>
  <cp:lastModifiedBy>Windows 用户</cp:lastModifiedBy>
  <cp:revision>1</cp:revision>
  <dcterms:created xsi:type="dcterms:W3CDTF">2020-08-11T03:54:10Z</dcterms:created>
  <dcterms:modified xsi:type="dcterms:W3CDTF">2020-08-12T09:29:51Z</dcterms:modified>
</cp:coreProperties>
</file>