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2" r:id="rId2"/>
    <p:sldId id="472" r:id="rId3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A50021"/>
    <a:srgbClr val="FF9966"/>
    <a:srgbClr val="0033CC"/>
    <a:srgbClr val="CCCCFF"/>
    <a:srgbClr val="CCECFF"/>
    <a:srgbClr val="FFCCCC"/>
    <a:srgbClr val="FF99FF"/>
    <a:srgbClr val="CCFF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64" autoAdjust="0"/>
  </p:normalViewPr>
  <p:slideViewPr>
    <p:cSldViewPr>
      <p:cViewPr varScale="1">
        <p:scale>
          <a:sx n="67" d="100"/>
          <a:sy n="67" d="100"/>
        </p:scale>
        <p:origin x="128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1648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scratch%20assay\200423%20scratch%20SAS\200424%2024h\SAS%20scratc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scratch%20assay\200501%20scratch%20RT7\RT7%20scratc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\&#30740;&#31350;\integrin%20&#945;v&#946;3\MTT\200625%20HSC3,SAS,HUE,%20RT7%20MK0-100%20MTT%20graph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\&#30740;&#31350;\integrin%20&#945;v&#946;3\MTT\200625%20HSC3,SAS,HUE,%20RT7%20MK0-100%20MTT%20graph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adhesion%20assay\200506%20adhsion%20RT7\201018%20Summary%20cell%20count%20adhesion%20RT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adhesion%20assay\200429%20adhesion%20SAS\200429%20Summary%20cell%20count%20adhesion%20S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50715636695328"/>
          <c:y val="3.1442154138704527E-2"/>
          <c:w val="0.87786422353083204"/>
          <c:h val="0.93711569172259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ysClr val="windowText" lastClr="000000">
                    <a:alpha val="99000"/>
                  </a:sys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16-4116-B72D-67B0F1E0696E}"/>
              </c:ext>
            </c:extLst>
          </c:dPt>
          <c:errBars>
            <c:errBarType val="plus"/>
            <c:errValType val="cust"/>
            <c:noEndCap val="0"/>
            <c:plus>
              <c:numRef>
                <c:f>graph!$C$3:$D$3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0.1343516094571186</c:v>
                  </c:pt>
                </c:numCache>
              </c:numRef>
            </c:plus>
            <c:minus>
              <c:numRef>
                <c:f>graph!$C$3:$D$3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0.1343516094571186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[1]Sheet1!$N$1:$O$1</c:f>
              <c:strCache>
                <c:ptCount val="2"/>
                <c:pt idx="0">
                  <c:v>CNT</c:v>
                </c:pt>
                <c:pt idx="1">
                  <c:v>MK-0429</c:v>
                </c:pt>
              </c:strCache>
            </c:strRef>
          </c:cat>
          <c:val>
            <c:numRef>
              <c:f>graph!$C$2:$D$2</c:f>
              <c:numCache>
                <c:formatCode>General</c:formatCode>
                <c:ptCount val="2"/>
                <c:pt idx="0">
                  <c:v>0</c:v>
                </c:pt>
                <c:pt idx="1">
                  <c:v>0.25743459597550461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16-4116-B72D-67B0F1E06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2"/>
        <c:axId val="181634016"/>
        <c:axId val="181634408"/>
      </c:barChart>
      <c:catAx>
        <c:axId val="181634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1634408"/>
        <c:crosses val="autoZero"/>
        <c:auto val="1"/>
        <c:lblAlgn val="ctr"/>
        <c:lblOffset val="100"/>
        <c:noMultiLvlLbl val="0"/>
      </c:catAx>
      <c:valAx>
        <c:axId val="1816344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);[Red]\(#,##0.0\)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3401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50715636695328"/>
          <c:y val="3.1442154138704527E-2"/>
          <c:w val="0.87786422353083204"/>
          <c:h val="0.93711569172259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ysClr val="windowText" lastClr="000000">
                    <a:alpha val="99000"/>
                  </a:sys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FF-41A0-BABA-81CB091B6C0B}"/>
              </c:ext>
            </c:extLst>
          </c:dPt>
          <c:errBars>
            <c:errBarType val="plus"/>
            <c:errValType val="cust"/>
            <c:noEndCap val="0"/>
            <c:plus>
              <c:numRef>
                <c:f>graph!$C$3:$D$3</c:f>
                <c:numCache>
                  <c:formatCode>General</c:formatCode>
                  <c:ptCount val="2"/>
                  <c:pt idx="0">
                    <c:v>0.1791252157426311</c:v>
                  </c:pt>
                  <c:pt idx="1">
                    <c:v>0.16675299563123469</c:v>
                  </c:pt>
                </c:numCache>
              </c:numRef>
            </c:plus>
            <c:minus>
              <c:numRef>
                <c:f>graph!$C$3:$D$3</c:f>
                <c:numCache>
                  <c:formatCode>General</c:formatCode>
                  <c:ptCount val="2"/>
                  <c:pt idx="0">
                    <c:v>0.1791252157426311</c:v>
                  </c:pt>
                  <c:pt idx="1">
                    <c:v>0.16675299563123469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[1]Sheet1!$N$1:$O$1</c:f>
              <c:strCache>
                <c:ptCount val="2"/>
                <c:pt idx="0">
                  <c:v>CNT</c:v>
                </c:pt>
                <c:pt idx="1">
                  <c:v>MK-0429</c:v>
                </c:pt>
              </c:strCache>
            </c:strRef>
          </c:cat>
          <c:val>
            <c:numRef>
              <c:f>graph!$C$2:$D$2</c:f>
              <c:numCache>
                <c:formatCode>General</c:formatCode>
                <c:ptCount val="2"/>
                <c:pt idx="0">
                  <c:v>0.21733479646141532</c:v>
                </c:pt>
                <c:pt idx="1">
                  <c:v>0.51336999317152976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FF-41A0-BABA-81CB091B6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2"/>
        <c:axId val="181635192"/>
        <c:axId val="181635584"/>
      </c:barChart>
      <c:catAx>
        <c:axId val="1816351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1635584"/>
        <c:crosses val="autoZero"/>
        <c:auto val="1"/>
        <c:lblAlgn val="ctr"/>
        <c:lblOffset val="100"/>
        <c:noMultiLvlLbl val="0"/>
      </c:catAx>
      <c:valAx>
        <c:axId val="1816355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);[Red]\(#,##0.0\)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3519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200" b="0">
                <a:latin typeface="Arial" panose="020B0604020202020204" pitchFamily="34" charset="0"/>
                <a:cs typeface="Arial" panose="020B0604020202020204" pitchFamily="34" charset="0"/>
              </a:rPr>
              <a:t>SAS</a:t>
            </a:r>
            <a:endParaRPr lang="ja-JP" altLang="en-US" sz="1200" b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7719320024670487"/>
          <c:y val="2.121996339927378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761670133946495"/>
          <c:y val="2.9941410418558793E-2"/>
          <c:w val="0.85238334578466068"/>
          <c:h val="0.88650118968882441"/>
        </c:manualLayout>
      </c:layout>
      <c:lineChart>
        <c:grouping val="standard"/>
        <c:varyColors val="0"/>
        <c:ser>
          <c:idx val="4"/>
          <c:order val="0"/>
          <c:tx>
            <c:strRef>
              <c:f>graph!$K$8</c:f>
              <c:strCache>
                <c:ptCount val="1"/>
                <c:pt idx="0">
                  <c:v>CNT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circle"/>
            <c:size val="10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graph!$R$8:$U$8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2.0840665376454074E-2</c:v>
                  </c:pt>
                  <c:pt idx="2">
                    <c:v>2.9297326385411538E-2</c:v>
                  </c:pt>
                  <c:pt idx="3">
                    <c:v>9.0737717258774341E-3</c:v>
                  </c:pt>
                </c:numCache>
              </c:numRef>
            </c:plus>
            <c:minus>
              <c:numRef>
                <c:f>graph!$R$8:$U$8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2.0840665376454074E-2</c:v>
                  </c:pt>
                  <c:pt idx="2">
                    <c:v>2.9297326385411538E-2</c:v>
                  </c:pt>
                  <c:pt idx="3">
                    <c:v>9.0737717258774341E-3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graph!$L$8:$O$8</c:f>
              <c:numCache>
                <c:formatCode>General</c:formatCode>
                <c:ptCount val="4"/>
                <c:pt idx="0">
                  <c:v>0.69899999999999995</c:v>
                </c:pt>
                <c:pt idx="1">
                  <c:v>0.80333333333333334</c:v>
                </c:pt>
                <c:pt idx="2">
                  <c:v>1.1643333333333332</c:v>
                </c:pt>
                <c:pt idx="3">
                  <c:v>1.7903333333333331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5-4030-ACEE-F6A04AE6E2BF}"/>
            </c:ext>
          </c:extLst>
        </c:ser>
        <c:ser>
          <c:idx val="5"/>
          <c:order val="1"/>
          <c:tx>
            <c:strRef>
              <c:f>graph!$K$9</c:f>
              <c:strCache>
                <c:ptCount val="1"/>
                <c:pt idx="0">
                  <c:v>1.0 µM</c:v>
                </c:pt>
              </c:strCache>
            </c:strRef>
          </c:tx>
          <c:spPr>
            <a:ln w="25400">
              <a:solidFill>
                <a:schemeClr val="tx1"/>
              </a:solidFill>
              <a:prstDash val="lgDash"/>
            </a:ln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graph!$R$9:$U$9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2.0599352740640467E-2</c:v>
                  </c:pt>
                  <c:pt idx="2">
                    <c:v>3.2695565448543636E-2</c:v>
                  </c:pt>
                  <c:pt idx="3">
                    <c:v>1.7578395831246898E-2</c:v>
                  </c:pt>
                </c:numCache>
              </c:numRef>
            </c:plus>
            <c:minus>
              <c:numRef>
                <c:f>graph!$R$9:$U$9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2.0599352740640467E-2</c:v>
                  </c:pt>
                  <c:pt idx="2">
                    <c:v>3.2695565448543636E-2</c:v>
                  </c:pt>
                  <c:pt idx="3">
                    <c:v>1.7578395831246898E-2</c:v>
                  </c:pt>
                </c:numCache>
              </c:numRef>
            </c:minus>
            <c:spPr>
              <a:ln w="25400"/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graph!$L$9:$O$9</c:f>
              <c:numCache>
                <c:formatCode>General</c:formatCode>
                <c:ptCount val="4"/>
                <c:pt idx="0">
                  <c:v>0.69899999999999995</c:v>
                </c:pt>
                <c:pt idx="1">
                  <c:v>0.79366666666666674</c:v>
                </c:pt>
                <c:pt idx="2">
                  <c:v>1.0680000000000001</c:v>
                </c:pt>
                <c:pt idx="3">
                  <c:v>1.5730000000000002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D5-4030-ACEE-F6A04AE6E2BF}"/>
            </c:ext>
          </c:extLst>
        </c:ser>
        <c:ser>
          <c:idx val="6"/>
          <c:order val="2"/>
          <c:tx>
            <c:strRef>
              <c:f>graph!$K$10</c:f>
              <c:strCache>
                <c:ptCount val="1"/>
                <c:pt idx="0">
                  <c:v>10 µM</c:v>
                </c:pt>
              </c:strCache>
            </c:strRef>
          </c:tx>
          <c:spPr>
            <a:ln w="25400">
              <a:solidFill>
                <a:schemeClr val="tx1">
                  <a:alpha val="99000"/>
                </a:schemeClr>
              </a:solidFill>
              <a:prstDash val="dash"/>
            </a:ln>
          </c:spPr>
          <c:marker>
            <c:symbol val="square"/>
            <c:size val="10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2-3CD5-4030-ACEE-F6A04AE6E2BF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graph!$R$10:$U$10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3.5679125549822575E-2</c:v>
                  </c:pt>
                  <c:pt idx="2">
                    <c:v>1.8823743871327323E-2</c:v>
                  </c:pt>
                  <c:pt idx="3">
                    <c:v>1.3503086067019353E-2</c:v>
                  </c:pt>
                </c:numCache>
              </c:numRef>
            </c:plus>
            <c:minus>
              <c:numRef>
                <c:f>graph!$R$10:$U$10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3.5679125549822575E-2</c:v>
                  </c:pt>
                  <c:pt idx="2">
                    <c:v>1.8823743871327323E-2</c:v>
                  </c:pt>
                  <c:pt idx="3">
                    <c:v>1.3503086067019353E-2</c:v>
                  </c:pt>
                </c:numCache>
              </c:numRef>
            </c:minus>
            <c:spPr>
              <a:ln w="25400"/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graph!$L$10:$O$10</c:f>
              <c:numCache>
                <c:formatCode>General</c:formatCode>
                <c:ptCount val="4"/>
                <c:pt idx="0">
                  <c:v>0.69899999999999995</c:v>
                </c:pt>
                <c:pt idx="1">
                  <c:v>0.75800000000000001</c:v>
                </c:pt>
                <c:pt idx="2">
                  <c:v>1.0493333333333332</c:v>
                </c:pt>
                <c:pt idx="3">
                  <c:v>1.4823333333333333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D5-4030-ACEE-F6A04AE6E2BF}"/>
            </c:ext>
          </c:extLst>
        </c:ser>
        <c:ser>
          <c:idx val="7"/>
          <c:order val="3"/>
          <c:tx>
            <c:strRef>
              <c:f>graph!$K$11</c:f>
              <c:strCache>
                <c:ptCount val="1"/>
                <c:pt idx="0">
                  <c:v>100 µM</c:v>
                </c:pt>
              </c:strCache>
            </c:strRef>
          </c:tx>
          <c:spPr>
            <a:ln w="25400">
              <a:solidFill>
                <a:schemeClr val="tx1"/>
              </a:solidFill>
              <a:prstDash val="dashDot"/>
            </a:ln>
          </c:spPr>
          <c:marker>
            <c:symbol val="square"/>
            <c:size val="1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graph!$R$11:$U$11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3.8039453203220504E-2</c:v>
                  </c:pt>
                  <c:pt idx="2">
                    <c:v>8.1156227939285994E-2</c:v>
                  </c:pt>
                  <c:pt idx="3">
                    <c:v>7.3050211042360022E-2</c:v>
                  </c:pt>
                </c:numCache>
              </c:numRef>
            </c:plus>
            <c:minus>
              <c:numRef>
                <c:f>graph!$R$11:$U$11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3.8039453203220504E-2</c:v>
                  </c:pt>
                  <c:pt idx="2">
                    <c:v>8.1156227939285994E-2</c:v>
                  </c:pt>
                  <c:pt idx="3">
                    <c:v>7.3050211042360022E-2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graph!$L$11:$O$11</c:f>
              <c:numCache>
                <c:formatCode>General</c:formatCode>
                <c:ptCount val="4"/>
                <c:pt idx="0">
                  <c:v>0.69899999999999995</c:v>
                </c:pt>
                <c:pt idx="1">
                  <c:v>0.76700000000000002</c:v>
                </c:pt>
                <c:pt idx="2">
                  <c:v>1.0303333333333333</c:v>
                </c:pt>
                <c:pt idx="3">
                  <c:v>1.3143333333333334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D5-4030-ACEE-F6A04AE6E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636368"/>
        <c:axId val="181636760"/>
      </c:lineChart>
      <c:catAx>
        <c:axId val="1816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36760"/>
        <c:crosses val="autoZero"/>
        <c:auto val="1"/>
        <c:lblAlgn val="ctr"/>
        <c:lblOffset val="100"/>
        <c:noMultiLvlLbl val="0"/>
      </c:catAx>
      <c:valAx>
        <c:axId val="18163676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);[Red]\(#,##0.0\)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3636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altLang="ja-JP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RT7</a:t>
            </a:r>
            <a:endParaRPr lang="ja-JP" alt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319094282910073"/>
          <c:y val="2.1061595631460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58491230574662"/>
          <c:y val="2.5788628581846506E-2"/>
          <c:w val="0.8725308253244467"/>
          <c:h val="0.87364826068443235"/>
        </c:manualLayout>
      </c:layout>
      <c:lineChart>
        <c:grouping val="standard"/>
        <c:varyColors val="0"/>
        <c:ser>
          <c:idx val="4"/>
          <c:order val="0"/>
          <c:tx>
            <c:strRef>
              <c:f>graph!$K$14</c:f>
              <c:strCache>
                <c:ptCount val="1"/>
                <c:pt idx="0">
                  <c:v>CNT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circle"/>
            <c:size val="10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graph!$R$8:$U$8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2.0840665376454074E-2</c:v>
                  </c:pt>
                  <c:pt idx="2">
                    <c:v>2.9297326385411538E-2</c:v>
                  </c:pt>
                  <c:pt idx="3">
                    <c:v>9.0737717258774341E-3</c:v>
                  </c:pt>
                </c:numCache>
              </c:numRef>
            </c:plus>
            <c:minus>
              <c:numRef>
                <c:f>graph!$R$8:$U$8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2.0840665376454074E-2</c:v>
                  </c:pt>
                  <c:pt idx="2">
                    <c:v>2.9297326385411538E-2</c:v>
                  </c:pt>
                  <c:pt idx="3">
                    <c:v>9.0737717258774341E-3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graph!$L$14:$O$14</c:f>
              <c:numCache>
                <c:formatCode>General</c:formatCode>
                <c:ptCount val="4"/>
                <c:pt idx="0">
                  <c:v>0.22166666666666668</c:v>
                </c:pt>
                <c:pt idx="1">
                  <c:v>0.37266666666666665</c:v>
                </c:pt>
                <c:pt idx="2">
                  <c:v>0.59399999999999997</c:v>
                </c:pt>
                <c:pt idx="3">
                  <c:v>0.67233333333333334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5-4891-8050-08F65195BB0A}"/>
            </c:ext>
          </c:extLst>
        </c:ser>
        <c:ser>
          <c:idx val="5"/>
          <c:order val="1"/>
          <c:tx>
            <c:strRef>
              <c:f>graph!$K$15</c:f>
              <c:strCache>
                <c:ptCount val="1"/>
                <c:pt idx="0">
                  <c:v>1.0 µM</c:v>
                </c:pt>
              </c:strCache>
            </c:strRef>
          </c:tx>
          <c:spPr>
            <a:ln w="25400">
              <a:solidFill>
                <a:schemeClr val="tx1"/>
              </a:solidFill>
              <a:prstDash val="lgDash"/>
            </a:ln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graph!$R$9:$U$9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2.0599352740640467E-2</c:v>
                  </c:pt>
                  <c:pt idx="2">
                    <c:v>3.2695565448543636E-2</c:v>
                  </c:pt>
                  <c:pt idx="3">
                    <c:v>1.7578395831246898E-2</c:v>
                  </c:pt>
                </c:numCache>
              </c:numRef>
            </c:plus>
            <c:minus>
              <c:numRef>
                <c:f>graph!$R$9:$U$9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2.0599352740640467E-2</c:v>
                  </c:pt>
                  <c:pt idx="2">
                    <c:v>3.2695565448543636E-2</c:v>
                  </c:pt>
                  <c:pt idx="3">
                    <c:v>1.7578395831246898E-2</c:v>
                  </c:pt>
                </c:numCache>
              </c:numRef>
            </c:minus>
            <c:spPr>
              <a:ln w="25400"/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graph!$L$15:$O$15</c:f>
              <c:numCache>
                <c:formatCode>General</c:formatCode>
                <c:ptCount val="4"/>
                <c:pt idx="0">
                  <c:v>0.22166666666666668</c:v>
                </c:pt>
                <c:pt idx="1">
                  <c:v>0.34200000000000003</c:v>
                </c:pt>
                <c:pt idx="2">
                  <c:v>0.57033333333333336</c:v>
                </c:pt>
                <c:pt idx="3">
                  <c:v>0.70299999999999996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75-4891-8050-08F65195BB0A}"/>
            </c:ext>
          </c:extLst>
        </c:ser>
        <c:ser>
          <c:idx val="6"/>
          <c:order val="2"/>
          <c:tx>
            <c:strRef>
              <c:f>graph!$K$16</c:f>
              <c:strCache>
                <c:ptCount val="1"/>
                <c:pt idx="0">
                  <c:v>10 µM</c:v>
                </c:pt>
              </c:strCache>
            </c:strRef>
          </c:tx>
          <c:spPr>
            <a:ln w="25400">
              <a:solidFill>
                <a:schemeClr val="tx1">
                  <a:alpha val="99000"/>
                </a:schemeClr>
              </a:solidFill>
              <a:prstDash val="dash"/>
            </a:ln>
          </c:spPr>
          <c:marker>
            <c:symbol val="square"/>
            <c:size val="10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2-7775-4891-8050-08F65195BB0A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graph!$R$10:$U$10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3.5679125549822575E-2</c:v>
                  </c:pt>
                  <c:pt idx="2">
                    <c:v>1.8823743871327323E-2</c:v>
                  </c:pt>
                  <c:pt idx="3">
                    <c:v>1.3503086067019353E-2</c:v>
                  </c:pt>
                </c:numCache>
              </c:numRef>
            </c:plus>
            <c:minus>
              <c:numRef>
                <c:f>graph!$R$10:$U$10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3.5679125549822575E-2</c:v>
                  </c:pt>
                  <c:pt idx="2">
                    <c:v>1.8823743871327323E-2</c:v>
                  </c:pt>
                  <c:pt idx="3">
                    <c:v>1.3503086067019353E-2</c:v>
                  </c:pt>
                </c:numCache>
              </c:numRef>
            </c:minus>
            <c:spPr>
              <a:ln w="25400"/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graph!$L$16:$O$16</c:f>
              <c:numCache>
                <c:formatCode>General</c:formatCode>
                <c:ptCount val="4"/>
                <c:pt idx="0">
                  <c:v>0.22166666666666668</c:v>
                </c:pt>
                <c:pt idx="1">
                  <c:v>0.32900000000000001</c:v>
                </c:pt>
                <c:pt idx="2">
                  <c:v>0.55899999999999994</c:v>
                </c:pt>
                <c:pt idx="3">
                  <c:v>0.65933333333333344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75-4891-8050-08F65195BB0A}"/>
            </c:ext>
          </c:extLst>
        </c:ser>
        <c:ser>
          <c:idx val="7"/>
          <c:order val="3"/>
          <c:tx>
            <c:strRef>
              <c:f>graph!$K$17</c:f>
              <c:strCache>
                <c:ptCount val="1"/>
                <c:pt idx="0">
                  <c:v>100 µM</c:v>
                </c:pt>
              </c:strCache>
            </c:strRef>
          </c:tx>
          <c:spPr>
            <a:ln w="25400">
              <a:solidFill>
                <a:schemeClr val="tx1"/>
              </a:solidFill>
              <a:prstDash val="dashDot"/>
            </a:ln>
          </c:spPr>
          <c:marker>
            <c:symbol val="square"/>
            <c:size val="1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graph!$R$11:$U$11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3.8039453203220504E-2</c:v>
                  </c:pt>
                  <c:pt idx="2">
                    <c:v>8.1156227939285994E-2</c:v>
                  </c:pt>
                  <c:pt idx="3">
                    <c:v>7.3050211042360022E-2</c:v>
                  </c:pt>
                </c:numCache>
              </c:numRef>
            </c:plus>
            <c:minus>
              <c:numRef>
                <c:f>graph!$R$11:$U$11</c:f>
                <c:numCache>
                  <c:formatCode>General</c:formatCode>
                  <c:ptCount val="4"/>
                  <c:pt idx="0">
                    <c:v>6.5574385243020068E-3</c:v>
                  </c:pt>
                  <c:pt idx="1">
                    <c:v>3.8039453203220504E-2</c:v>
                  </c:pt>
                  <c:pt idx="2">
                    <c:v>8.1156227939285994E-2</c:v>
                  </c:pt>
                  <c:pt idx="3">
                    <c:v>7.3050211042360022E-2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cat>
            <c:numRef>
              <c:f>graph!$L$7:$O$7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graph!$L$17:$O$17</c:f>
              <c:numCache>
                <c:formatCode>General</c:formatCode>
                <c:ptCount val="4"/>
                <c:pt idx="0">
                  <c:v>0.22166666666666668</c:v>
                </c:pt>
                <c:pt idx="1">
                  <c:v>0.312</c:v>
                </c:pt>
                <c:pt idx="2">
                  <c:v>0.53600000000000003</c:v>
                </c:pt>
                <c:pt idx="3">
                  <c:v>0.65833333333333333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75-4891-8050-08F65195B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602872"/>
        <c:axId val="181603264"/>
      </c:lineChart>
      <c:catAx>
        <c:axId val="18160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3264"/>
        <c:crosses val="autoZero"/>
        <c:auto val="1"/>
        <c:lblAlgn val="ctr"/>
        <c:lblOffset val="100"/>
        <c:noMultiLvlLbl val="0"/>
      </c:catAx>
      <c:valAx>
        <c:axId val="1816032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);[Red]\(#,##0.0\)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2872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63446164581033004"/>
          <c:y val="0.60840399125529188"/>
          <c:w val="0.34923012434915873"/>
          <c:h val="0.2628142112745071"/>
        </c:manualLayout>
      </c:layout>
      <c:overlay val="0"/>
      <c:txPr>
        <a:bodyPr/>
        <a:lstStyle/>
        <a:p>
          <a:pPr>
            <a:defRPr lang="ja-JP" sz="1050" b="0">
              <a:latin typeface="Arial" panose="020B0604020202020204" pitchFamily="34" charset="0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0005356473298"/>
          <c:y val="3.5312858908161417E-2"/>
          <c:w val="0.88999946435267019"/>
          <c:h val="0.873396779864863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F4-498D-946A-0A923198977A}"/>
              </c:ext>
            </c:extLst>
          </c:dPt>
          <c:errBars>
            <c:errBarType val="plus"/>
            <c:errValType val="cust"/>
            <c:noEndCap val="0"/>
            <c:plus>
              <c:numRef>
                <c:f>'RT-7'!$H$3:$K$3</c:f>
                <c:numCache>
                  <c:formatCode>General</c:formatCode>
                  <c:ptCount val="4"/>
                  <c:pt idx="0">
                    <c:v>206.04449357683242</c:v>
                  </c:pt>
                  <c:pt idx="1">
                    <c:v>67.574650079251867</c:v>
                  </c:pt>
                  <c:pt idx="2">
                    <c:v>73.384830403383319</c:v>
                  </c:pt>
                  <c:pt idx="3">
                    <c:v>69.024150362994931</c:v>
                  </c:pt>
                </c:numCache>
              </c:numRef>
            </c:plus>
            <c:minus>
              <c:numRef>
                <c:f>'RT-7'!$H$3:$K$3</c:f>
                <c:numCache>
                  <c:formatCode>General</c:formatCode>
                  <c:ptCount val="4"/>
                  <c:pt idx="0">
                    <c:v>206.04449357683242</c:v>
                  </c:pt>
                  <c:pt idx="1">
                    <c:v>67.574650079251867</c:v>
                  </c:pt>
                  <c:pt idx="2">
                    <c:v>73.384830403383319</c:v>
                  </c:pt>
                  <c:pt idx="3">
                    <c:v>69.024150362994931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'201016 Summary cell count adhes'!$H$1:$K$1</c:f>
              <c:strCache>
                <c:ptCount val="4"/>
                <c:pt idx="0">
                  <c:v>CNT</c:v>
                </c:pt>
                <c:pt idx="1">
                  <c:v>1</c:v>
                </c:pt>
                <c:pt idx="2">
                  <c:v>10</c:v>
                </c:pt>
                <c:pt idx="3">
                  <c:v>100</c:v>
                </c:pt>
              </c:strCache>
            </c:strRef>
          </c:cat>
          <c:val>
            <c:numRef>
              <c:f>'RT-7'!$H$2:$K$2</c:f>
              <c:numCache>
                <c:formatCode>General</c:formatCode>
                <c:ptCount val="4"/>
                <c:pt idx="0">
                  <c:v>3080.3333333333335</c:v>
                </c:pt>
                <c:pt idx="1">
                  <c:v>1931.6666666666667</c:v>
                </c:pt>
                <c:pt idx="2">
                  <c:v>1606.3333333333333</c:v>
                </c:pt>
                <c:pt idx="3">
                  <c:v>833.66666666666663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F4-498D-946A-0A9231989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-21"/>
        <c:axId val="181604048"/>
        <c:axId val="181604440"/>
      </c:barChart>
      <c:catAx>
        <c:axId val="18160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4440"/>
        <c:crosses val="autoZero"/>
        <c:auto val="1"/>
        <c:lblAlgn val="ctr"/>
        <c:lblOffset val="100"/>
        <c:noMultiLvlLbl val="0"/>
      </c:catAx>
      <c:valAx>
        <c:axId val="18160444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0005356473298"/>
          <c:y val="3.5312858908161417E-2"/>
          <c:w val="0.88999946435267019"/>
          <c:h val="0.873396779864863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80-4409-A5A0-04092EFCF5D5}"/>
              </c:ext>
            </c:extLst>
          </c:dPt>
          <c:errBars>
            <c:errBarType val="plus"/>
            <c:errValType val="cust"/>
            <c:noEndCap val="0"/>
            <c:plus>
              <c:numRef>
                <c:f>SAS!$I$3:$L$3</c:f>
                <c:numCache>
                  <c:formatCode>General</c:formatCode>
                  <c:ptCount val="4"/>
                  <c:pt idx="0">
                    <c:v>725.6351241039356</c:v>
                  </c:pt>
                  <c:pt idx="1">
                    <c:v>516.52395878603738</c:v>
                  </c:pt>
                  <c:pt idx="2">
                    <c:v>302.12414666821979</c:v>
                  </c:pt>
                  <c:pt idx="3">
                    <c:v>18.009256878986797</c:v>
                  </c:pt>
                </c:numCache>
              </c:numRef>
            </c:plus>
            <c:minus>
              <c:numRef>
                <c:f>SAS!$I$3:$L$3</c:f>
                <c:numCache>
                  <c:formatCode>General</c:formatCode>
                  <c:ptCount val="4"/>
                  <c:pt idx="0">
                    <c:v>725.6351241039356</c:v>
                  </c:pt>
                  <c:pt idx="1">
                    <c:v>516.52395878603738</c:v>
                  </c:pt>
                  <c:pt idx="2">
                    <c:v>302.12414666821979</c:v>
                  </c:pt>
                  <c:pt idx="3">
                    <c:v>18.009256878986797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'201016 Summary cell count adhes'!$H$1:$K$1</c:f>
              <c:strCache>
                <c:ptCount val="4"/>
                <c:pt idx="0">
                  <c:v>CNT</c:v>
                </c:pt>
                <c:pt idx="1">
                  <c:v>1</c:v>
                </c:pt>
                <c:pt idx="2">
                  <c:v>10</c:v>
                </c:pt>
                <c:pt idx="3">
                  <c:v>100</c:v>
                </c:pt>
              </c:strCache>
            </c:strRef>
          </c:cat>
          <c:val>
            <c:numRef>
              <c:f>SAS!$I$2:$L$2</c:f>
              <c:numCache>
                <c:formatCode>General</c:formatCode>
                <c:ptCount val="4"/>
                <c:pt idx="0">
                  <c:v>2531.6666666666665</c:v>
                </c:pt>
                <c:pt idx="1">
                  <c:v>2038</c:v>
                </c:pt>
                <c:pt idx="2">
                  <c:v>810</c:v>
                </c:pt>
                <c:pt idx="3">
                  <c:v>269.33333333333331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80-4409-A5A0-04092EFCF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-21"/>
        <c:axId val="181605224"/>
        <c:axId val="181605616"/>
      </c:barChart>
      <c:catAx>
        <c:axId val="1816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5616"/>
        <c:crosses val="autoZero"/>
        <c:auto val="1"/>
        <c:lblAlgn val="ctr"/>
        <c:lblOffset val="100"/>
        <c:noMultiLvlLbl val="0"/>
      </c:catAx>
      <c:valAx>
        <c:axId val="1816056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5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3B7BEE7-0CD3-4744-B751-F7D3656EA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1E425D1-841B-45AD-800D-A5E1DA2B2D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3628290C-FBF0-46B6-BBD4-6C179F8B7916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84A1E0B-A8FE-4027-98C2-2DC29E190A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7EA23E-E69D-4772-8D56-85824F0F35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871199BB-92D6-44D4-85C7-881C077EA7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216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664F6E06-BCDC-475E-81E0-72D0A632DC2C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496E6173-DFAC-47B4-ACB2-CD37DE8CF27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5585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E6173-DFAC-47B4-ACB2-CD37DE8CF27E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9656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018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143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315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940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488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597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230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529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835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085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873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00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10" Type="http://schemas.openxmlformats.org/officeDocument/2006/relationships/image" Target="../media/image4.emf"/><Relationship Id="rId4" Type="http://schemas.openxmlformats.org/officeDocument/2006/relationships/chart" Target="../charts/chart2.xml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hart" Target="../charts/chart5.xml"/><Relationship Id="rId7" Type="http://schemas.openxmlformats.org/officeDocument/2006/relationships/image" Target="../media/image9.t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"/><Relationship Id="rId11" Type="http://schemas.openxmlformats.org/officeDocument/2006/relationships/chart" Target="../charts/chart6.xml"/><Relationship Id="rId5" Type="http://schemas.openxmlformats.org/officeDocument/2006/relationships/image" Target="../media/image7.tif"/><Relationship Id="rId10" Type="http://schemas.openxmlformats.org/officeDocument/2006/relationships/image" Target="../media/image12.emf"/><Relationship Id="rId4" Type="http://schemas.openxmlformats.org/officeDocument/2006/relationships/image" Target="../media/image6.tif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グラフ 62">
            <a:extLst>
              <a:ext uri="{FF2B5EF4-FFF2-40B4-BE49-F238E27FC236}">
                <a16:creationId xmlns:a16="http://schemas.microsoft.com/office/drawing/2014/main" id="{5302AD19-C3A9-43EB-AFD3-78FE2F2292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064871"/>
              </p:ext>
            </p:extLst>
          </p:nvPr>
        </p:nvGraphicFramePr>
        <p:xfrm>
          <a:off x="6119595" y="4071077"/>
          <a:ext cx="2123752" cy="206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0" name="グラフ 59">
            <a:extLst>
              <a:ext uri="{FF2B5EF4-FFF2-40B4-BE49-F238E27FC236}">
                <a16:creationId xmlns:a16="http://schemas.microsoft.com/office/drawing/2014/main" id="{5302AD19-C3A9-43EB-AFD3-78FE2F2292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747203"/>
              </p:ext>
            </p:extLst>
          </p:nvPr>
        </p:nvGraphicFramePr>
        <p:xfrm>
          <a:off x="3672384" y="4058029"/>
          <a:ext cx="2123751" cy="2077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8" name="図 37">
            <a:extLst>
              <a:ext uri="{FF2B5EF4-FFF2-40B4-BE49-F238E27FC236}">
                <a16:creationId xmlns:a16="http://schemas.microsoft.com/office/drawing/2014/main" id="{526DB9B0-A155-426C-9E19-73F920AB1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21"/>
          <a:stretch/>
        </p:blipFill>
        <p:spPr>
          <a:xfrm>
            <a:off x="661386" y="4058029"/>
            <a:ext cx="1081664" cy="1081663"/>
          </a:xfrm>
          <a:prstGeom prst="rect">
            <a:avLst/>
          </a:prstGeom>
        </p:spPr>
      </p:pic>
      <p:sp>
        <p:nvSpPr>
          <p:cNvPr id="93" name="テキスト ボックス 92"/>
          <p:cNvSpPr txBox="1"/>
          <p:nvPr/>
        </p:nvSpPr>
        <p:spPr>
          <a:xfrm rot="16200000">
            <a:off x="78820" y="1518343"/>
            <a:ext cx="14654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000" dirty="0">
                <a:latin typeface="Arial" pitchFamily="34" charset="0"/>
                <a:cs typeface="Arial" pitchFamily="34" charset="0"/>
              </a:rPr>
              <a:t>Absorbance at 450 nm</a:t>
            </a:r>
          </a:p>
        </p:txBody>
      </p:sp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8CDDB083-FCB0-4AA0-860B-21F10CEE6F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588431"/>
              </p:ext>
            </p:extLst>
          </p:nvPr>
        </p:nvGraphicFramePr>
        <p:xfrm>
          <a:off x="3707904" y="584978"/>
          <a:ext cx="2537445" cy="2411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グラフ 21">
            <a:extLst>
              <a:ext uri="{FF2B5EF4-FFF2-40B4-BE49-F238E27FC236}">
                <a16:creationId xmlns:a16="http://schemas.microsoft.com/office/drawing/2014/main" id="{49C10278-A23A-4D75-AE70-FD12D0D704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759832"/>
              </p:ext>
            </p:extLst>
          </p:nvPr>
        </p:nvGraphicFramePr>
        <p:xfrm>
          <a:off x="955568" y="584979"/>
          <a:ext cx="2608320" cy="2411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Rectangle 251">
            <a:extLst>
              <a:ext uri="{FF2B5EF4-FFF2-40B4-BE49-F238E27FC236}">
                <a16:creationId xmlns:a16="http://schemas.microsoft.com/office/drawing/2014/main" id="{DCE7EC65-BD54-4907-BC93-44EE1C69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8" y="12800"/>
            <a:ext cx="28068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itchFamily="34" charset="0"/>
              </a:rPr>
              <a:t>Supplementary Figure 1</a:t>
            </a:r>
            <a:endParaRPr lang="en-US" altLang="ja-JP" sz="2000" dirty="0">
              <a:latin typeface="Arial" pitchFamily="34" charset="0"/>
            </a:endParaRPr>
          </a:p>
        </p:txBody>
      </p:sp>
      <p:sp>
        <p:nvSpPr>
          <p:cNvPr id="7" name="Text Box 104">
            <a:extLst>
              <a:ext uri="{FF2B5EF4-FFF2-40B4-BE49-F238E27FC236}">
                <a16:creationId xmlns:a16="http://schemas.microsoft.com/office/drawing/2014/main" id="{83D90BCF-8C94-471B-9AEB-7CF11BADD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524585"/>
            <a:ext cx="28738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RT7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F11F3AF-B578-46A4-BA4F-CAD63E98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3743530"/>
            <a:ext cx="11961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200" b="0" dirty="0">
                <a:latin typeface="Arial" pitchFamily="34" charset="0"/>
                <a:cs typeface="Arial" pitchFamily="34" charset="0"/>
              </a:rPr>
              <a:t>MK-0429</a:t>
            </a:r>
            <a:endParaRPr lang="ja-JP" altLang="en-US" sz="1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04">
            <a:extLst>
              <a:ext uri="{FF2B5EF4-FFF2-40B4-BE49-F238E27FC236}">
                <a16:creationId xmlns:a16="http://schemas.microsoft.com/office/drawing/2014/main" id="{14818359-1839-4C74-BD1C-5A9B72423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159" y="5597370"/>
            <a:ext cx="30777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SAS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1F5CA78-30AF-4F84-B046-76F240502AA3}"/>
              </a:ext>
            </a:extLst>
          </p:cNvPr>
          <p:cNvGrpSpPr>
            <a:grpSpLocks noChangeAspect="1"/>
          </p:cNvGrpSpPr>
          <p:nvPr/>
        </p:nvGrpSpPr>
        <p:grpSpPr>
          <a:xfrm>
            <a:off x="1763688" y="4060251"/>
            <a:ext cx="1080120" cy="1080000"/>
            <a:chOff x="7380312" y="4653312"/>
            <a:chExt cx="1584176" cy="158400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3B34C7D-2B32-4EB9-8E1C-E3A4D2916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80312" y="4653312"/>
              <a:ext cx="1584176" cy="1584000"/>
            </a:xfrm>
            <a:prstGeom prst="rect">
              <a:avLst/>
            </a:prstGeom>
          </p:spPr>
        </p:pic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F6CDDFAF-9CDA-4018-804C-3338A99B09A0}"/>
                </a:ext>
              </a:extLst>
            </p:cNvPr>
            <p:cNvSpPr/>
            <p:nvPr/>
          </p:nvSpPr>
          <p:spPr>
            <a:xfrm>
              <a:off x="7384312" y="5236535"/>
              <a:ext cx="1568302" cy="132907"/>
            </a:xfrm>
            <a:custGeom>
              <a:avLst/>
              <a:gdLst>
                <a:gd name="connsiteX0" fmla="*/ 0 w 1568302"/>
                <a:gd name="connsiteY0" fmla="*/ 122274 h 132907"/>
                <a:gd name="connsiteX1" fmla="*/ 26581 w 1568302"/>
                <a:gd name="connsiteY1" fmla="*/ 127591 h 132907"/>
                <a:gd name="connsiteX2" fmla="*/ 42530 w 1568302"/>
                <a:gd name="connsiteY2" fmla="*/ 132907 h 132907"/>
                <a:gd name="connsiteX3" fmla="*/ 90376 w 1568302"/>
                <a:gd name="connsiteY3" fmla="*/ 127591 h 132907"/>
                <a:gd name="connsiteX4" fmla="*/ 122274 w 1568302"/>
                <a:gd name="connsiteY4" fmla="*/ 95693 h 132907"/>
                <a:gd name="connsiteX5" fmla="*/ 276446 w 1568302"/>
                <a:gd name="connsiteY5" fmla="*/ 85060 h 132907"/>
                <a:gd name="connsiteX6" fmla="*/ 324293 w 1568302"/>
                <a:gd name="connsiteY6" fmla="*/ 63795 h 132907"/>
                <a:gd name="connsiteX7" fmla="*/ 334925 w 1568302"/>
                <a:gd name="connsiteY7" fmla="*/ 47846 h 132907"/>
                <a:gd name="connsiteX8" fmla="*/ 366823 w 1568302"/>
                <a:gd name="connsiteY8" fmla="*/ 31898 h 132907"/>
                <a:gd name="connsiteX9" fmla="*/ 404037 w 1568302"/>
                <a:gd name="connsiteY9" fmla="*/ 53163 h 132907"/>
                <a:gd name="connsiteX10" fmla="*/ 419986 w 1568302"/>
                <a:gd name="connsiteY10" fmla="*/ 63795 h 132907"/>
                <a:gd name="connsiteX11" fmla="*/ 441251 w 1568302"/>
                <a:gd name="connsiteY11" fmla="*/ 79744 h 132907"/>
                <a:gd name="connsiteX12" fmla="*/ 457200 w 1568302"/>
                <a:gd name="connsiteY12" fmla="*/ 90377 h 132907"/>
                <a:gd name="connsiteX13" fmla="*/ 473148 w 1568302"/>
                <a:gd name="connsiteY13" fmla="*/ 106325 h 132907"/>
                <a:gd name="connsiteX14" fmla="*/ 489097 w 1568302"/>
                <a:gd name="connsiteY14" fmla="*/ 111642 h 132907"/>
                <a:gd name="connsiteX15" fmla="*/ 505046 w 1568302"/>
                <a:gd name="connsiteY15" fmla="*/ 122274 h 132907"/>
                <a:gd name="connsiteX16" fmla="*/ 606055 w 1568302"/>
                <a:gd name="connsiteY16" fmla="*/ 116958 h 132907"/>
                <a:gd name="connsiteX17" fmla="*/ 637953 w 1568302"/>
                <a:gd name="connsiteY17" fmla="*/ 101009 h 132907"/>
                <a:gd name="connsiteX18" fmla="*/ 707065 w 1568302"/>
                <a:gd name="connsiteY18" fmla="*/ 90377 h 132907"/>
                <a:gd name="connsiteX19" fmla="*/ 723014 w 1568302"/>
                <a:gd name="connsiteY19" fmla="*/ 85060 h 132907"/>
                <a:gd name="connsiteX20" fmla="*/ 781493 w 1568302"/>
                <a:gd name="connsiteY20" fmla="*/ 95693 h 132907"/>
                <a:gd name="connsiteX21" fmla="*/ 839972 w 1568302"/>
                <a:gd name="connsiteY21" fmla="*/ 85060 h 132907"/>
                <a:gd name="connsiteX22" fmla="*/ 882502 w 1568302"/>
                <a:gd name="connsiteY22" fmla="*/ 63795 h 132907"/>
                <a:gd name="connsiteX23" fmla="*/ 898451 w 1568302"/>
                <a:gd name="connsiteY23" fmla="*/ 58479 h 132907"/>
                <a:gd name="connsiteX24" fmla="*/ 1026041 w 1568302"/>
                <a:gd name="connsiteY24" fmla="*/ 53163 h 132907"/>
                <a:gd name="connsiteX25" fmla="*/ 1105786 w 1568302"/>
                <a:gd name="connsiteY25" fmla="*/ 47846 h 132907"/>
                <a:gd name="connsiteX26" fmla="*/ 1127051 w 1568302"/>
                <a:gd name="connsiteY26" fmla="*/ 42530 h 132907"/>
                <a:gd name="connsiteX27" fmla="*/ 1153632 w 1568302"/>
                <a:gd name="connsiteY27" fmla="*/ 10632 h 132907"/>
                <a:gd name="connsiteX28" fmla="*/ 1169581 w 1568302"/>
                <a:gd name="connsiteY28" fmla="*/ 0 h 132907"/>
                <a:gd name="connsiteX29" fmla="*/ 1206795 w 1568302"/>
                <a:gd name="connsiteY29" fmla="*/ 5316 h 132907"/>
                <a:gd name="connsiteX30" fmla="*/ 1238693 w 1568302"/>
                <a:gd name="connsiteY30" fmla="*/ 26581 h 132907"/>
                <a:gd name="connsiteX31" fmla="*/ 1408814 w 1568302"/>
                <a:gd name="connsiteY31" fmla="*/ 37214 h 132907"/>
                <a:gd name="connsiteX32" fmla="*/ 1456660 w 1568302"/>
                <a:gd name="connsiteY32" fmla="*/ 58479 h 132907"/>
                <a:gd name="connsiteX33" fmla="*/ 1568302 w 1568302"/>
                <a:gd name="connsiteY33" fmla="*/ 53163 h 13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68302" h="132907">
                  <a:moveTo>
                    <a:pt x="0" y="122274"/>
                  </a:moveTo>
                  <a:cubicBezTo>
                    <a:pt x="8860" y="124046"/>
                    <a:pt x="17815" y="125399"/>
                    <a:pt x="26581" y="127591"/>
                  </a:cubicBezTo>
                  <a:cubicBezTo>
                    <a:pt x="32018" y="128950"/>
                    <a:pt x="36926" y="132907"/>
                    <a:pt x="42530" y="132907"/>
                  </a:cubicBezTo>
                  <a:cubicBezTo>
                    <a:pt x="58577" y="132907"/>
                    <a:pt x="74427" y="129363"/>
                    <a:pt x="90376" y="127591"/>
                  </a:cubicBezTo>
                  <a:cubicBezTo>
                    <a:pt x="101009" y="116958"/>
                    <a:pt x="107353" y="97558"/>
                    <a:pt x="122274" y="95693"/>
                  </a:cubicBezTo>
                  <a:cubicBezTo>
                    <a:pt x="201773" y="85756"/>
                    <a:pt x="150533" y="91057"/>
                    <a:pt x="276446" y="85060"/>
                  </a:cubicBezTo>
                  <a:cubicBezTo>
                    <a:pt x="314406" y="72408"/>
                    <a:pt x="299019" y="80645"/>
                    <a:pt x="324293" y="63795"/>
                  </a:cubicBezTo>
                  <a:cubicBezTo>
                    <a:pt x="327837" y="58479"/>
                    <a:pt x="330407" y="52364"/>
                    <a:pt x="334925" y="47846"/>
                  </a:cubicBezTo>
                  <a:cubicBezTo>
                    <a:pt x="345230" y="37541"/>
                    <a:pt x="353852" y="36221"/>
                    <a:pt x="366823" y="31898"/>
                  </a:cubicBezTo>
                  <a:cubicBezTo>
                    <a:pt x="401246" y="40503"/>
                    <a:pt x="376888" y="30539"/>
                    <a:pt x="404037" y="53163"/>
                  </a:cubicBezTo>
                  <a:cubicBezTo>
                    <a:pt x="408945" y="57253"/>
                    <a:pt x="414787" y="60081"/>
                    <a:pt x="419986" y="63795"/>
                  </a:cubicBezTo>
                  <a:cubicBezTo>
                    <a:pt x="427196" y="68945"/>
                    <a:pt x="434041" y="74594"/>
                    <a:pt x="441251" y="79744"/>
                  </a:cubicBezTo>
                  <a:cubicBezTo>
                    <a:pt x="446450" y="83458"/>
                    <a:pt x="452291" y="86287"/>
                    <a:pt x="457200" y="90377"/>
                  </a:cubicBezTo>
                  <a:cubicBezTo>
                    <a:pt x="462975" y="95190"/>
                    <a:pt x="466893" y="102155"/>
                    <a:pt x="473148" y="106325"/>
                  </a:cubicBezTo>
                  <a:cubicBezTo>
                    <a:pt x="477811" y="109434"/>
                    <a:pt x="484085" y="109136"/>
                    <a:pt x="489097" y="111642"/>
                  </a:cubicBezTo>
                  <a:cubicBezTo>
                    <a:pt x="494812" y="114499"/>
                    <a:pt x="499730" y="118730"/>
                    <a:pt x="505046" y="122274"/>
                  </a:cubicBezTo>
                  <a:cubicBezTo>
                    <a:pt x="538716" y="120502"/>
                    <a:pt x="572477" y="120010"/>
                    <a:pt x="606055" y="116958"/>
                  </a:cubicBezTo>
                  <a:cubicBezTo>
                    <a:pt x="622389" y="115473"/>
                    <a:pt x="623814" y="108079"/>
                    <a:pt x="637953" y="101009"/>
                  </a:cubicBezTo>
                  <a:cubicBezTo>
                    <a:pt x="657111" y="91430"/>
                    <a:pt x="691823" y="91901"/>
                    <a:pt x="707065" y="90377"/>
                  </a:cubicBezTo>
                  <a:cubicBezTo>
                    <a:pt x="712381" y="88605"/>
                    <a:pt x="717410" y="85060"/>
                    <a:pt x="723014" y="85060"/>
                  </a:cubicBezTo>
                  <a:cubicBezTo>
                    <a:pt x="742058" y="85060"/>
                    <a:pt x="762884" y="91041"/>
                    <a:pt x="781493" y="95693"/>
                  </a:cubicBezTo>
                  <a:cubicBezTo>
                    <a:pt x="796164" y="93859"/>
                    <a:pt x="823578" y="93257"/>
                    <a:pt x="839972" y="85060"/>
                  </a:cubicBezTo>
                  <a:cubicBezTo>
                    <a:pt x="891351" y="59371"/>
                    <a:pt x="808932" y="91384"/>
                    <a:pt x="882502" y="63795"/>
                  </a:cubicBezTo>
                  <a:cubicBezTo>
                    <a:pt x="887749" y="61827"/>
                    <a:pt x="892862" y="58893"/>
                    <a:pt x="898451" y="58479"/>
                  </a:cubicBezTo>
                  <a:cubicBezTo>
                    <a:pt x="940902" y="55335"/>
                    <a:pt x="983530" y="55343"/>
                    <a:pt x="1026041" y="53163"/>
                  </a:cubicBezTo>
                  <a:cubicBezTo>
                    <a:pt x="1052647" y="51799"/>
                    <a:pt x="1079204" y="49618"/>
                    <a:pt x="1105786" y="47846"/>
                  </a:cubicBezTo>
                  <a:cubicBezTo>
                    <a:pt x="1112874" y="46074"/>
                    <a:pt x="1120707" y="46155"/>
                    <a:pt x="1127051" y="42530"/>
                  </a:cubicBezTo>
                  <a:cubicBezTo>
                    <a:pt x="1147376" y="30916"/>
                    <a:pt x="1138950" y="25314"/>
                    <a:pt x="1153632" y="10632"/>
                  </a:cubicBezTo>
                  <a:cubicBezTo>
                    <a:pt x="1158150" y="6114"/>
                    <a:pt x="1164265" y="3544"/>
                    <a:pt x="1169581" y="0"/>
                  </a:cubicBezTo>
                  <a:cubicBezTo>
                    <a:pt x="1181986" y="1772"/>
                    <a:pt x="1195100" y="818"/>
                    <a:pt x="1206795" y="5316"/>
                  </a:cubicBezTo>
                  <a:cubicBezTo>
                    <a:pt x="1218722" y="9903"/>
                    <a:pt x="1225992" y="25170"/>
                    <a:pt x="1238693" y="26581"/>
                  </a:cubicBezTo>
                  <a:cubicBezTo>
                    <a:pt x="1327086" y="36404"/>
                    <a:pt x="1270507" y="31201"/>
                    <a:pt x="1408814" y="37214"/>
                  </a:cubicBezTo>
                  <a:cubicBezTo>
                    <a:pt x="1446773" y="49866"/>
                    <a:pt x="1431386" y="41629"/>
                    <a:pt x="1456660" y="58479"/>
                  </a:cubicBezTo>
                  <a:lnTo>
                    <a:pt x="1568302" y="53163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CF10DB91-28A3-44EE-BFBB-1A8F0A0557DF}"/>
                </a:ext>
              </a:extLst>
            </p:cNvPr>
            <p:cNvSpPr/>
            <p:nvPr/>
          </p:nvSpPr>
          <p:spPr>
            <a:xfrm>
              <a:off x="7389628" y="5438488"/>
              <a:ext cx="1573619" cy="196768"/>
            </a:xfrm>
            <a:custGeom>
              <a:avLst/>
              <a:gdLst>
                <a:gd name="connsiteX0" fmla="*/ 0 w 1573619"/>
                <a:gd name="connsiteY0" fmla="*/ 196768 h 196768"/>
                <a:gd name="connsiteX1" fmla="*/ 26581 w 1573619"/>
                <a:gd name="connsiteY1" fmla="*/ 186135 h 196768"/>
                <a:gd name="connsiteX2" fmla="*/ 31898 w 1573619"/>
                <a:gd name="connsiteY2" fmla="*/ 170186 h 196768"/>
                <a:gd name="connsiteX3" fmla="*/ 37214 w 1573619"/>
                <a:gd name="connsiteY3" fmla="*/ 101075 h 196768"/>
                <a:gd name="connsiteX4" fmla="*/ 74428 w 1573619"/>
                <a:gd name="connsiteY4" fmla="*/ 106391 h 196768"/>
                <a:gd name="connsiteX5" fmla="*/ 111642 w 1573619"/>
                <a:gd name="connsiteY5" fmla="*/ 132972 h 196768"/>
                <a:gd name="connsiteX6" fmla="*/ 233916 w 1573619"/>
                <a:gd name="connsiteY6" fmla="*/ 122340 h 196768"/>
                <a:gd name="connsiteX7" fmla="*/ 271130 w 1573619"/>
                <a:gd name="connsiteY7" fmla="*/ 111707 h 196768"/>
                <a:gd name="connsiteX8" fmla="*/ 345558 w 1573619"/>
                <a:gd name="connsiteY8" fmla="*/ 101075 h 196768"/>
                <a:gd name="connsiteX9" fmla="*/ 377456 w 1573619"/>
                <a:gd name="connsiteY9" fmla="*/ 74493 h 196768"/>
                <a:gd name="connsiteX10" fmla="*/ 393405 w 1573619"/>
                <a:gd name="connsiteY10" fmla="*/ 79810 h 196768"/>
                <a:gd name="connsiteX11" fmla="*/ 441251 w 1573619"/>
                <a:gd name="connsiteY11" fmla="*/ 122340 h 196768"/>
                <a:gd name="connsiteX12" fmla="*/ 457200 w 1573619"/>
                <a:gd name="connsiteY12" fmla="*/ 138289 h 196768"/>
                <a:gd name="connsiteX13" fmla="*/ 473149 w 1573619"/>
                <a:gd name="connsiteY13" fmla="*/ 154238 h 196768"/>
                <a:gd name="connsiteX14" fmla="*/ 494414 w 1573619"/>
                <a:gd name="connsiteY14" fmla="*/ 164870 h 196768"/>
                <a:gd name="connsiteX15" fmla="*/ 515679 w 1573619"/>
                <a:gd name="connsiteY15" fmla="*/ 170186 h 196768"/>
                <a:gd name="connsiteX16" fmla="*/ 542260 w 1573619"/>
                <a:gd name="connsiteY16" fmla="*/ 164870 h 196768"/>
                <a:gd name="connsiteX17" fmla="*/ 563525 w 1573619"/>
                <a:gd name="connsiteY17" fmla="*/ 132972 h 196768"/>
                <a:gd name="connsiteX18" fmla="*/ 574158 w 1573619"/>
                <a:gd name="connsiteY18" fmla="*/ 117024 h 196768"/>
                <a:gd name="connsiteX19" fmla="*/ 584791 w 1573619"/>
                <a:gd name="connsiteY19" fmla="*/ 101075 h 196768"/>
                <a:gd name="connsiteX20" fmla="*/ 600739 w 1573619"/>
                <a:gd name="connsiteY20" fmla="*/ 90442 h 196768"/>
                <a:gd name="connsiteX21" fmla="*/ 632637 w 1573619"/>
                <a:gd name="connsiteY21" fmla="*/ 69177 h 196768"/>
                <a:gd name="connsiteX22" fmla="*/ 648586 w 1573619"/>
                <a:gd name="connsiteY22" fmla="*/ 53228 h 196768"/>
                <a:gd name="connsiteX23" fmla="*/ 696432 w 1573619"/>
                <a:gd name="connsiteY23" fmla="*/ 95759 h 196768"/>
                <a:gd name="connsiteX24" fmla="*/ 707065 w 1573619"/>
                <a:gd name="connsiteY24" fmla="*/ 111707 h 196768"/>
                <a:gd name="connsiteX25" fmla="*/ 712381 w 1573619"/>
                <a:gd name="connsiteY25" fmla="*/ 127656 h 196768"/>
                <a:gd name="connsiteX26" fmla="*/ 776177 w 1573619"/>
                <a:gd name="connsiteY26" fmla="*/ 138289 h 196768"/>
                <a:gd name="connsiteX27" fmla="*/ 781493 w 1573619"/>
                <a:gd name="connsiteY27" fmla="*/ 122340 h 196768"/>
                <a:gd name="connsiteX28" fmla="*/ 802758 w 1573619"/>
                <a:gd name="connsiteY28" fmla="*/ 90442 h 196768"/>
                <a:gd name="connsiteX29" fmla="*/ 813391 w 1573619"/>
                <a:gd name="connsiteY29" fmla="*/ 47912 h 196768"/>
                <a:gd name="connsiteX30" fmla="*/ 829339 w 1573619"/>
                <a:gd name="connsiteY30" fmla="*/ 31963 h 196768"/>
                <a:gd name="connsiteX31" fmla="*/ 834656 w 1573619"/>
                <a:gd name="connsiteY31" fmla="*/ 10698 h 196768"/>
                <a:gd name="connsiteX32" fmla="*/ 877186 w 1573619"/>
                <a:gd name="connsiteY32" fmla="*/ 5382 h 196768"/>
                <a:gd name="connsiteX33" fmla="*/ 898451 w 1573619"/>
                <a:gd name="connsiteY33" fmla="*/ 53228 h 196768"/>
                <a:gd name="connsiteX34" fmla="*/ 903767 w 1573619"/>
                <a:gd name="connsiteY34" fmla="*/ 69177 h 196768"/>
                <a:gd name="connsiteX35" fmla="*/ 919716 w 1573619"/>
                <a:gd name="connsiteY35" fmla="*/ 79810 h 196768"/>
                <a:gd name="connsiteX36" fmla="*/ 962246 w 1573619"/>
                <a:gd name="connsiteY36" fmla="*/ 101075 h 196768"/>
                <a:gd name="connsiteX37" fmla="*/ 994144 w 1573619"/>
                <a:gd name="connsiteY37" fmla="*/ 127656 h 196768"/>
                <a:gd name="connsiteX38" fmla="*/ 999460 w 1573619"/>
                <a:gd name="connsiteY38" fmla="*/ 143605 h 196768"/>
                <a:gd name="connsiteX39" fmla="*/ 1031358 w 1573619"/>
                <a:gd name="connsiteY39" fmla="*/ 170186 h 196768"/>
                <a:gd name="connsiteX40" fmla="*/ 1073888 w 1573619"/>
                <a:gd name="connsiteY40" fmla="*/ 180819 h 196768"/>
                <a:gd name="connsiteX41" fmla="*/ 1079205 w 1573619"/>
                <a:gd name="connsiteY41" fmla="*/ 101075 h 196768"/>
                <a:gd name="connsiteX42" fmla="*/ 1057939 w 1573619"/>
                <a:gd name="connsiteY42" fmla="*/ 69177 h 196768"/>
                <a:gd name="connsiteX43" fmla="*/ 1036674 w 1573619"/>
                <a:gd name="connsiteY43" fmla="*/ 21331 h 196768"/>
                <a:gd name="connsiteX44" fmla="*/ 1057939 w 1573619"/>
                <a:gd name="connsiteY44" fmla="*/ 10698 h 196768"/>
                <a:gd name="connsiteX45" fmla="*/ 1084521 w 1573619"/>
                <a:gd name="connsiteY45" fmla="*/ 16014 h 196768"/>
                <a:gd name="connsiteX46" fmla="*/ 1116419 w 1573619"/>
                <a:gd name="connsiteY46" fmla="*/ 53228 h 196768"/>
                <a:gd name="connsiteX47" fmla="*/ 1137684 w 1573619"/>
                <a:gd name="connsiteY47" fmla="*/ 85126 h 196768"/>
                <a:gd name="connsiteX48" fmla="*/ 1148316 w 1573619"/>
                <a:gd name="connsiteY48" fmla="*/ 101075 h 196768"/>
                <a:gd name="connsiteX49" fmla="*/ 1201479 w 1573619"/>
                <a:gd name="connsiteY49" fmla="*/ 111707 h 196768"/>
                <a:gd name="connsiteX50" fmla="*/ 1217428 w 1573619"/>
                <a:gd name="connsiteY50" fmla="*/ 117024 h 196768"/>
                <a:gd name="connsiteX51" fmla="*/ 1233377 w 1573619"/>
                <a:gd name="connsiteY51" fmla="*/ 127656 h 196768"/>
                <a:gd name="connsiteX52" fmla="*/ 1291856 w 1573619"/>
                <a:gd name="connsiteY52" fmla="*/ 122340 h 196768"/>
                <a:gd name="connsiteX53" fmla="*/ 1313121 w 1573619"/>
                <a:gd name="connsiteY53" fmla="*/ 111707 h 196768"/>
                <a:gd name="connsiteX54" fmla="*/ 1339702 w 1573619"/>
                <a:gd name="connsiteY54" fmla="*/ 74493 h 196768"/>
                <a:gd name="connsiteX55" fmla="*/ 1371600 w 1573619"/>
                <a:gd name="connsiteY55" fmla="*/ 90442 h 196768"/>
                <a:gd name="connsiteX56" fmla="*/ 1376916 w 1573619"/>
                <a:gd name="connsiteY56" fmla="*/ 117024 h 196768"/>
                <a:gd name="connsiteX57" fmla="*/ 1398181 w 1573619"/>
                <a:gd name="connsiteY57" fmla="*/ 106391 h 196768"/>
                <a:gd name="connsiteX58" fmla="*/ 1424763 w 1573619"/>
                <a:gd name="connsiteY58" fmla="*/ 85126 h 196768"/>
                <a:gd name="connsiteX59" fmla="*/ 1440712 w 1573619"/>
                <a:gd name="connsiteY59" fmla="*/ 69177 h 196768"/>
                <a:gd name="connsiteX60" fmla="*/ 1456660 w 1573619"/>
                <a:gd name="connsiteY60" fmla="*/ 63861 h 196768"/>
                <a:gd name="connsiteX61" fmla="*/ 1504507 w 1573619"/>
                <a:gd name="connsiteY61" fmla="*/ 58545 h 196768"/>
                <a:gd name="connsiteX62" fmla="*/ 1515139 w 1573619"/>
                <a:gd name="connsiteY62" fmla="*/ 42596 h 196768"/>
                <a:gd name="connsiteX63" fmla="*/ 1520456 w 1573619"/>
                <a:gd name="connsiteY63" fmla="*/ 26647 h 196768"/>
                <a:gd name="connsiteX64" fmla="*/ 1573619 w 1573619"/>
                <a:gd name="connsiteY64" fmla="*/ 16014 h 19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573619" h="196768">
                  <a:moveTo>
                    <a:pt x="0" y="196768"/>
                  </a:moveTo>
                  <a:cubicBezTo>
                    <a:pt x="8860" y="193224"/>
                    <a:pt x="19250" y="192244"/>
                    <a:pt x="26581" y="186135"/>
                  </a:cubicBezTo>
                  <a:cubicBezTo>
                    <a:pt x="30886" y="182547"/>
                    <a:pt x="31203" y="175747"/>
                    <a:pt x="31898" y="170186"/>
                  </a:cubicBezTo>
                  <a:cubicBezTo>
                    <a:pt x="34764" y="147259"/>
                    <a:pt x="35442" y="124112"/>
                    <a:pt x="37214" y="101075"/>
                  </a:cubicBezTo>
                  <a:cubicBezTo>
                    <a:pt x="49619" y="102847"/>
                    <a:pt x="62426" y="102790"/>
                    <a:pt x="74428" y="106391"/>
                  </a:cubicBezTo>
                  <a:cubicBezTo>
                    <a:pt x="78744" y="107686"/>
                    <a:pt x="111619" y="132955"/>
                    <a:pt x="111642" y="132972"/>
                  </a:cubicBezTo>
                  <a:cubicBezTo>
                    <a:pt x="152400" y="129428"/>
                    <a:pt x="193254" y="126858"/>
                    <a:pt x="233916" y="122340"/>
                  </a:cubicBezTo>
                  <a:cubicBezTo>
                    <a:pt x="275492" y="117721"/>
                    <a:pt x="236841" y="117758"/>
                    <a:pt x="271130" y="111707"/>
                  </a:cubicBezTo>
                  <a:cubicBezTo>
                    <a:pt x="295810" y="107352"/>
                    <a:pt x="320749" y="104619"/>
                    <a:pt x="345558" y="101075"/>
                  </a:cubicBezTo>
                  <a:cubicBezTo>
                    <a:pt x="350348" y="96285"/>
                    <a:pt x="368575" y="75973"/>
                    <a:pt x="377456" y="74493"/>
                  </a:cubicBezTo>
                  <a:cubicBezTo>
                    <a:pt x="382984" y="73572"/>
                    <a:pt x="388393" y="77304"/>
                    <a:pt x="393405" y="79810"/>
                  </a:cubicBezTo>
                  <a:cubicBezTo>
                    <a:pt x="412379" y="89297"/>
                    <a:pt x="427161" y="108250"/>
                    <a:pt x="441251" y="122340"/>
                  </a:cubicBezTo>
                  <a:lnTo>
                    <a:pt x="457200" y="138289"/>
                  </a:lnTo>
                  <a:cubicBezTo>
                    <a:pt x="462516" y="143605"/>
                    <a:pt x="466424" y="150876"/>
                    <a:pt x="473149" y="154238"/>
                  </a:cubicBezTo>
                  <a:cubicBezTo>
                    <a:pt x="480237" y="157782"/>
                    <a:pt x="486994" y="162087"/>
                    <a:pt x="494414" y="164870"/>
                  </a:cubicBezTo>
                  <a:cubicBezTo>
                    <a:pt x="501255" y="167435"/>
                    <a:pt x="508591" y="168414"/>
                    <a:pt x="515679" y="170186"/>
                  </a:cubicBezTo>
                  <a:cubicBezTo>
                    <a:pt x="524539" y="168414"/>
                    <a:pt x="535128" y="170417"/>
                    <a:pt x="542260" y="164870"/>
                  </a:cubicBezTo>
                  <a:cubicBezTo>
                    <a:pt x="552347" y="157025"/>
                    <a:pt x="556436" y="143605"/>
                    <a:pt x="563525" y="132972"/>
                  </a:cubicBezTo>
                  <a:lnTo>
                    <a:pt x="574158" y="117024"/>
                  </a:lnTo>
                  <a:cubicBezTo>
                    <a:pt x="577702" y="111708"/>
                    <a:pt x="579475" y="104619"/>
                    <a:pt x="584791" y="101075"/>
                  </a:cubicBezTo>
                  <a:cubicBezTo>
                    <a:pt x="590107" y="97531"/>
                    <a:pt x="595831" y="94532"/>
                    <a:pt x="600739" y="90442"/>
                  </a:cubicBezTo>
                  <a:cubicBezTo>
                    <a:pt x="627285" y="68319"/>
                    <a:pt x="604610" y="78519"/>
                    <a:pt x="632637" y="69177"/>
                  </a:cubicBezTo>
                  <a:cubicBezTo>
                    <a:pt x="637953" y="63861"/>
                    <a:pt x="641105" y="53976"/>
                    <a:pt x="648586" y="53228"/>
                  </a:cubicBezTo>
                  <a:cubicBezTo>
                    <a:pt x="700887" y="47998"/>
                    <a:pt x="677976" y="68078"/>
                    <a:pt x="696432" y="95759"/>
                  </a:cubicBezTo>
                  <a:lnTo>
                    <a:pt x="707065" y="111707"/>
                  </a:lnTo>
                  <a:cubicBezTo>
                    <a:pt x="708837" y="117023"/>
                    <a:pt x="709875" y="122644"/>
                    <a:pt x="712381" y="127656"/>
                  </a:cubicBezTo>
                  <a:cubicBezTo>
                    <a:pt x="728009" y="158912"/>
                    <a:pt x="730270" y="142879"/>
                    <a:pt x="776177" y="138289"/>
                  </a:cubicBezTo>
                  <a:cubicBezTo>
                    <a:pt x="777949" y="132973"/>
                    <a:pt x="778772" y="127239"/>
                    <a:pt x="781493" y="122340"/>
                  </a:cubicBezTo>
                  <a:cubicBezTo>
                    <a:pt x="787699" y="111169"/>
                    <a:pt x="802758" y="90442"/>
                    <a:pt x="802758" y="90442"/>
                  </a:cubicBezTo>
                  <a:cubicBezTo>
                    <a:pt x="803526" y="86603"/>
                    <a:pt x="808719" y="54921"/>
                    <a:pt x="813391" y="47912"/>
                  </a:cubicBezTo>
                  <a:cubicBezTo>
                    <a:pt x="817561" y="41656"/>
                    <a:pt x="824023" y="37279"/>
                    <a:pt x="829339" y="31963"/>
                  </a:cubicBezTo>
                  <a:cubicBezTo>
                    <a:pt x="831111" y="24875"/>
                    <a:pt x="830603" y="16777"/>
                    <a:pt x="834656" y="10698"/>
                  </a:cubicBezTo>
                  <a:cubicBezTo>
                    <a:pt x="846621" y="-7248"/>
                    <a:pt x="860606" y="2066"/>
                    <a:pt x="877186" y="5382"/>
                  </a:cubicBezTo>
                  <a:cubicBezTo>
                    <a:pt x="894036" y="30656"/>
                    <a:pt x="885799" y="15270"/>
                    <a:pt x="898451" y="53228"/>
                  </a:cubicBezTo>
                  <a:cubicBezTo>
                    <a:pt x="900223" y="58544"/>
                    <a:pt x="899104" y="66068"/>
                    <a:pt x="903767" y="69177"/>
                  </a:cubicBezTo>
                  <a:lnTo>
                    <a:pt x="919716" y="79810"/>
                  </a:lnTo>
                  <a:cubicBezTo>
                    <a:pt x="939563" y="109580"/>
                    <a:pt x="918589" y="86523"/>
                    <a:pt x="962246" y="101075"/>
                  </a:cubicBezTo>
                  <a:cubicBezTo>
                    <a:pt x="973350" y="104776"/>
                    <a:pt x="986740" y="120252"/>
                    <a:pt x="994144" y="127656"/>
                  </a:cubicBezTo>
                  <a:cubicBezTo>
                    <a:pt x="995916" y="132972"/>
                    <a:pt x="996352" y="138942"/>
                    <a:pt x="999460" y="143605"/>
                  </a:cubicBezTo>
                  <a:cubicBezTo>
                    <a:pt x="1003955" y="150347"/>
                    <a:pt x="1022727" y="167047"/>
                    <a:pt x="1031358" y="170186"/>
                  </a:cubicBezTo>
                  <a:cubicBezTo>
                    <a:pt x="1045091" y="175180"/>
                    <a:pt x="1073888" y="180819"/>
                    <a:pt x="1073888" y="180819"/>
                  </a:cubicBezTo>
                  <a:cubicBezTo>
                    <a:pt x="1085018" y="147431"/>
                    <a:pt x="1092313" y="140398"/>
                    <a:pt x="1079205" y="101075"/>
                  </a:cubicBezTo>
                  <a:cubicBezTo>
                    <a:pt x="1075164" y="88952"/>
                    <a:pt x="1057939" y="69177"/>
                    <a:pt x="1057939" y="69177"/>
                  </a:cubicBezTo>
                  <a:cubicBezTo>
                    <a:pt x="1045287" y="31218"/>
                    <a:pt x="1053524" y="46604"/>
                    <a:pt x="1036674" y="21331"/>
                  </a:cubicBezTo>
                  <a:cubicBezTo>
                    <a:pt x="1043762" y="17787"/>
                    <a:pt x="1050062" y="11573"/>
                    <a:pt x="1057939" y="10698"/>
                  </a:cubicBezTo>
                  <a:cubicBezTo>
                    <a:pt x="1066920" y="9700"/>
                    <a:pt x="1076622" y="11626"/>
                    <a:pt x="1084521" y="16014"/>
                  </a:cubicBezTo>
                  <a:cubicBezTo>
                    <a:pt x="1098170" y="23597"/>
                    <a:pt x="1107959" y="40539"/>
                    <a:pt x="1116419" y="53228"/>
                  </a:cubicBezTo>
                  <a:cubicBezTo>
                    <a:pt x="1125762" y="81257"/>
                    <a:pt x="1115560" y="58576"/>
                    <a:pt x="1137684" y="85126"/>
                  </a:cubicBezTo>
                  <a:cubicBezTo>
                    <a:pt x="1141774" y="90034"/>
                    <a:pt x="1143000" y="97531"/>
                    <a:pt x="1148316" y="101075"/>
                  </a:cubicBezTo>
                  <a:cubicBezTo>
                    <a:pt x="1153603" y="104600"/>
                    <a:pt x="1201375" y="111690"/>
                    <a:pt x="1201479" y="111707"/>
                  </a:cubicBezTo>
                  <a:cubicBezTo>
                    <a:pt x="1206795" y="113479"/>
                    <a:pt x="1212416" y="114518"/>
                    <a:pt x="1217428" y="117024"/>
                  </a:cubicBezTo>
                  <a:cubicBezTo>
                    <a:pt x="1223143" y="119881"/>
                    <a:pt x="1227004" y="127201"/>
                    <a:pt x="1233377" y="127656"/>
                  </a:cubicBezTo>
                  <a:cubicBezTo>
                    <a:pt x="1252901" y="129050"/>
                    <a:pt x="1272363" y="124112"/>
                    <a:pt x="1291856" y="122340"/>
                  </a:cubicBezTo>
                  <a:cubicBezTo>
                    <a:pt x="1298944" y="118796"/>
                    <a:pt x="1308366" y="118047"/>
                    <a:pt x="1313121" y="111707"/>
                  </a:cubicBezTo>
                  <a:cubicBezTo>
                    <a:pt x="1346200" y="67601"/>
                    <a:pt x="1302783" y="86801"/>
                    <a:pt x="1339702" y="74493"/>
                  </a:cubicBezTo>
                  <a:cubicBezTo>
                    <a:pt x="1347887" y="77222"/>
                    <a:pt x="1366751" y="81957"/>
                    <a:pt x="1371600" y="90442"/>
                  </a:cubicBezTo>
                  <a:cubicBezTo>
                    <a:pt x="1376083" y="98288"/>
                    <a:pt x="1375144" y="108163"/>
                    <a:pt x="1376916" y="117024"/>
                  </a:cubicBezTo>
                  <a:cubicBezTo>
                    <a:pt x="1384004" y="113480"/>
                    <a:pt x="1392093" y="111465"/>
                    <a:pt x="1398181" y="106391"/>
                  </a:cubicBezTo>
                  <a:cubicBezTo>
                    <a:pt x="1430242" y="79673"/>
                    <a:pt x="1386685" y="97818"/>
                    <a:pt x="1424763" y="85126"/>
                  </a:cubicBezTo>
                  <a:cubicBezTo>
                    <a:pt x="1430079" y="79810"/>
                    <a:pt x="1434456" y="73348"/>
                    <a:pt x="1440712" y="69177"/>
                  </a:cubicBezTo>
                  <a:cubicBezTo>
                    <a:pt x="1445374" y="66069"/>
                    <a:pt x="1451133" y="64782"/>
                    <a:pt x="1456660" y="63861"/>
                  </a:cubicBezTo>
                  <a:cubicBezTo>
                    <a:pt x="1472489" y="61223"/>
                    <a:pt x="1488558" y="60317"/>
                    <a:pt x="1504507" y="58545"/>
                  </a:cubicBezTo>
                  <a:cubicBezTo>
                    <a:pt x="1508051" y="53229"/>
                    <a:pt x="1512282" y="48311"/>
                    <a:pt x="1515139" y="42596"/>
                  </a:cubicBezTo>
                  <a:cubicBezTo>
                    <a:pt x="1517645" y="37584"/>
                    <a:pt x="1516493" y="30610"/>
                    <a:pt x="1520456" y="26647"/>
                  </a:cubicBezTo>
                  <a:cubicBezTo>
                    <a:pt x="1535844" y="11259"/>
                    <a:pt x="1554440" y="16014"/>
                    <a:pt x="1573619" y="16014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8937DB0-8034-4D9F-B9A0-01985F88EBC0}"/>
                </a:ext>
              </a:extLst>
            </p:cNvPr>
            <p:cNvSpPr/>
            <p:nvPr/>
          </p:nvSpPr>
          <p:spPr>
            <a:xfrm>
              <a:off x="8734080" y="6147304"/>
              <a:ext cx="158400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96A059-81AE-4D85-9C02-9EC3FA91B0AC}"/>
              </a:ext>
            </a:extLst>
          </p:cNvPr>
          <p:cNvSpPr/>
          <p:nvPr/>
        </p:nvSpPr>
        <p:spPr>
          <a:xfrm>
            <a:off x="1594800" y="5078882"/>
            <a:ext cx="108000" cy="12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CD701DA-9C17-4C1A-A68C-CB4CEFE70E14}"/>
              </a:ext>
            </a:extLst>
          </p:cNvPr>
          <p:cNvGrpSpPr>
            <a:grpSpLocks noChangeAspect="1"/>
          </p:cNvGrpSpPr>
          <p:nvPr/>
        </p:nvGrpSpPr>
        <p:grpSpPr>
          <a:xfrm>
            <a:off x="659399" y="5156178"/>
            <a:ext cx="1080120" cy="1080000"/>
            <a:chOff x="2465617" y="2996952"/>
            <a:chExt cx="1584176" cy="1584000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0E0315F8-E2F9-4614-B7BE-F14CF91EC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65617" y="2996952"/>
              <a:ext cx="1584176" cy="1584000"/>
            </a:xfrm>
            <a:prstGeom prst="rect">
              <a:avLst/>
            </a:prstGeom>
          </p:spPr>
        </p:pic>
        <p:sp>
          <p:nvSpPr>
            <p:cNvPr id="26" name="フリーフォーム: 図形 25">
              <a:extLst>
                <a:ext uri="{FF2B5EF4-FFF2-40B4-BE49-F238E27FC236}">
                  <a16:creationId xmlns:a16="http://schemas.microsoft.com/office/drawing/2014/main" id="{1B3589C3-1361-4E5A-8A1B-DF8FE83B4543}"/>
                </a:ext>
              </a:extLst>
            </p:cNvPr>
            <p:cNvSpPr/>
            <p:nvPr/>
          </p:nvSpPr>
          <p:spPr>
            <a:xfrm>
              <a:off x="2476500" y="3740150"/>
              <a:ext cx="1562100" cy="85774"/>
            </a:xfrm>
            <a:custGeom>
              <a:avLst/>
              <a:gdLst>
                <a:gd name="connsiteX0" fmla="*/ 0 w 1562100"/>
                <a:gd name="connsiteY0" fmla="*/ 44450 h 85774"/>
                <a:gd name="connsiteX1" fmla="*/ 38100 w 1562100"/>
                <a:gd name="connsiteY1" fmla="*/ 25400 h 85774"/>
                <a:gd name="connsiteX2" fmla="*/ 57150 w 1562100"/>
                <a:gd name="connsiteY2" fmla="*/ 19050 h 85774"/>
                <a:gd name="connsiteX3" fmla="*/ 133350 w 1562100"/>
                <a:gd name="connsiteY3" fmla="*/ 25400 h 85774"/>
                <a:gd name="connsiteX4" fmla="*/ 152400 w 1562100"/>
                <a:gd name="connsiteY4" fmla="*/ 38100 h 85774"/>
                <a:gd name="connsiteX5" fmla="*/ 171450 w 1562100"/>
                <a:gd name="connsiteY5" fmla="*/ 44450 h 85774"/>
                <a:gd name="connsiteX6" fmla="*/ 419100 w 1562100"/>
                <a:gd name="connsiteY6" fmla="*/ 50800 h 85774"/>
                <a:gd name="connsiteX7" fmla="*/ 438150 w 1562100"/>
                <a:gd name="connsiteY7" fmla="*/ 57150 h 85774"/>
                <a:gd name="connsiteX8" fmla="*/ 463550 w 1562100"/>
                <a:gd name="connsiteY8" fmla="*/ 50800 h 85774"/>
                <a:gd name="connsiteX9" fmla="*/ 501650 w 1562100"/>
                <a:gd name="connsiteY9" fmla="*/ 44450 h 85774"/>
                <a:gd name="connsiteX10" fmla="*/ 558800 w 1562100"/>
                <a:gd name="connsiteY10" fmla="*/ 0 h 85774"/>
                <a:gd name="connsiteX11" fmla="*/ 609600 w 1562100"/>
                <a:gd name="connsiteY11" fmla="*/ 6350 h 85774"/>
                <a:gd name="connsiteX12" fmla="*/ 679450 w 1562100"/>
                <a:gd name="connsiteY12" fmla="*/ 19050 h 85774"/>
                <a:gd name="connsiteX13" fmla="*/ 730250 w 1562100"/>
                <a:gd name="connsiteY13" fmla="*/ 31750 h 85774"/>
                <a:gd name="connsiteX14" fmla="*/ 762000 w 1562100"/>
                <a:gd name="connsiteY14" fmla="*/ 38100 h 85774"/>
                <a:gd name="connsiteX15" fmla="*/ 781050 w 1562100"/>
                <a:gd name="connsiteY15" fmla="*/ 44450 h 85774"/>
                <a:gd name="connsiteX16" fmla="*/ 850900 w 1562100"/>
                <a:gd name="connsiteY16" fmla="*/ 50800 h 85774"/>
                <a:gd name="connsiteX17" fmla="*/ 869950 w 1562100"/>
                <a:gd name="connsiteY17" fmla="*/ 63500 h 85774"/>
                <a:gd name="connsiteX18" fmla="*/ 977900 w 1562100"/>
                <a:gd name="connsiteY18" fmla="*/ 50800 h 85774"/>
                <a:gd name="connsiteX19" fmla="*/ 1003300 w 1562100"/>
                <a:gd name="connsiteY19" fmla="*/ 44450 h 85774"/>
                <a:gd name="connsiteX20" fmla="*/ 1028700 w 1562100"/>
                <a:gd name="connsiteY20" fmla="*/ 31750 h 85774"/>
                <a:gd name="connsiteX21" fmla="*/ 1117600 w 1562100"/>
                <a:gd name="connsiteY21" fmla="*/ 44450 h 85774"/>
                <a:gd name="connsiteX22" fmla="*/ 1155700 w 1562100"/>
                <a:gd name="connsiteY22" fmla="*/ 69850 h 85774"/>
                <a:gd name="connsiteX23" fmla="*/ 1339850 w 1562100"/>
                <a:gd name="connsiteY23" fmla="*/ 76200 h 85774"/>
                <a:gd name="connsiteX24" fmla="*/ 1460500 w 1562100"/>
                <a:gd name="connsiteY24" fmla="*/ 76200 h 85774"/>
                <a:gd name="connsiteX25" fmla="*/ 1479550 w 1562100"/>
                <a:gd name="connsiteY25" fmla="*/ 63500 h 85774"/>
                <a:gd name="connsiteX26" fmla="*/ 1504950 w 1562100"/>
                <a:gd name="connsiteY26" fmla="*/ 50800 h 85774"/>
                <a:gd name="connsiteX27" fmla="*/ 1562100 w 1562100"/>
                <a:gd name="connsiteY27" fmla="*/ 50800 h 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62100" h="85774">
                  <a:moveTo>
                    <a:pt x="0" y="44450"/>
                  </a:moveTo>
                  <a:cubicBezTo>
                    <a:pt x="12700" y="38100"/>
                    <a:pt x="25125" y="31167"/>
                    <a:pt x="38100" y="25400"/>
                  </a:cubicBezTo>
                  <a:cubicBezTo>
                    <a:pt x="44217" y="22682"/>
                    <a:pt x="50457" y="19050"/>
                    <a:pt x="57150" y="19050"/>
                  </a:cubicBezTo>
                  <a:cubicBezTo>
                    <a:pt x="82638" y="19050"/>
                    <a:pt x="107950" y="23283"/>
                    <a:pt x="133350" y="25400"/>
                  </a:cubicBezTo>
                  <a:cubicBezTo>
                    <a:pt x="139700" y="29633"/>
                    <a:pt x="145574" y="34687"/>
                    <a:pt x="152400" y="38100"/>
                  </a:cubicBezTo>
                  <a:cubicBezTo>
                    <a:pt x="158387" y="41093"/>
                    <a:pt x="164764" y="44132"/>
                    <a:pt x="171450" y="44450"/>
                  </a:cubicBezTo>
                  <a:cubicBezTo>
                    <a:pt x="253934" y="48378"/>
                    <a:pt x="336550" y="48683"/>
                    <a:pt x="419100" y="50800"/>
                  </a:cubicBezTo>
                  <a:cubicBezTo>
                    <a:pt x="425450" y="52917"/>
                    <a:pt x="431457" y="57150"/>
                    <a:pt x="438150" y="57150"/>
                  </a:cubicBezTo>
                  <a:cubicBezTo>
                    <a:pt x="446877" y="57150"/>
                    <a:pt x="454992" y="52512"/>
                    <a:pt x="463550" y="50800"/>
                  </a:cubicBezTo>
                  <a:cubicBezTo>
                    <a:pt x="476175" y="48275"/>
                    <a:pt x="488950" y="46567"/>
                    <a:pt x="501650" y="44450"/>
                  </a:cubicBezTo>
                  <a:cubicBezTo>
                    <a:pt x="547222" y="14069"/>
                    <a:pt x="528957" y="29843"/>
                    <a:pt x="558800" y="0"/>
                  </a:cubicBezTo>
                  <a:lnTo>
                    <a:pt x="609600" y="6350"/>
                  </a:lnTo>
                  <a:cubicBezTo>
                    <a:pt x="626616" y="8781"/>
                    <a:pt x="661673" y="14948"/>
                    <a:pt x="679450" y="19050"/>
                  </a:cubicBezTo>
                  <a:cubicBezTo>
                    <a:pt x="696457" y="22975"/>
                    <a:pt x="713134" y="28327"/>
                    <a:pt x="730250" y="31750"/>
                  </a:cubicBezTo>
                  <a:cubicBezTo>
                    <a:pt x="740833" y="33867"/>
                    <a:pt x="751529" y="35482"/>
                    <a:pt x="762000" y="38100"/>
                  </a:cubicBezTo>
                  <a:cubicBezTo>
                    <a:pt x="768494" y="39723"/>
                    <a:pt x="774424" y="43503"/>
                    <a:pt x="781050" y="44450"/>
                  </a:cubicBezTo>
                  <a:cubicBezTo>
                    <a:pt x="804194" y="47756"/>
                    <a:pt x="827617" y="48683"/>
                    <a:pt x="850900" y="50800"/>
                  </a:cubicBezTo>
                  <a:cubicBezTo>
                    <a:pt x="857250" y="55033"/>
                    <a:pt x="862331" y="63052"/>
                    <a:pt x="869950" y="63500"/>
                  </a:cubicBezTo>
                  <a:cubicBezTo>
                    <a:pt x="958370" y="68701"/>
                    <a:pt x="932278" y="63835"/>
                    <a:pt x="977900" y="50800"/>
                  </a:cubicBezTo>
                  <a:cubicBezTo>
                    <a:pt x="986291" y="48402"/>
                    <a:pt x="995128" y="47514"/>
                    <a:pt x="1003300" y="44450"/>
                  </a:cubicBezTo>
                  <a:cubicBezTo>
                    <a:pt x="1012163" y="41126"/>
                    <a:pt x="1020233" y="35983"/>
                    <a:pt x="1028700" y="31750"/>
                  </a:cubicBezTo>
                  <a:cubicBezTo>
                    <a:pt x="1036342" y="32445"/>
                    <a:pt x="1096089" y="32499"/>
                    <a:pt x="1117600" y="44450"/>
                  </a:cubicBezTo>
                  <a:cubicBezTo>
                    <a:pt x="1130943" y="51863"/>
                    <a:pt x="1140446" y="69324"/>
                    <a:pt x="1155700" y="69850"/>
                  </a:cubicBezTo>
                  <a:lnTo>
                    <a:pt x="1339850" y="76200"/>
                  </a:lnTo>
                  <a:cubicBezTo>
                    <a:pt x="1389278" y="88557"/>
                    <a:pt x="1381492" y="89368"/>
                    <a:pt x="1460500" y="76200"/>
                  </a:cubicBezTo>
                  <a:cubicBezTo>
                    <a:pt x="1468028" y="74945"/>
                    <a:pt x="1472924" y="67286"/>
                    <a:pt x="1479550" y="63500"/>
                  </a:cubicBezTo>
                  <a:cubicBezTo>
                    <a:pt x="1487769" y="58804"/>
                    <a:pt x="1495594" y="52239"/>
                    <a:pt x="1504950" y="50800"/>
                  </a:cubicBezTo>
                  <a:cubicBezTo>
                    <a:pt x="1523778" y="47903"/>
                    <a:pt x="1543050" y="50800"/>
                    <a:pt x="1562100" y="5080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フリーフォーム: 図形 26">
              <a:extLst>
                <a:ext uri="{FF2B5EF4-FFF2-40B4-BE49-F238E27FC236}">
                  <a16:creationId xmlns:a16="http://schemas.microsoft.com/office/drawing/2014/main" id="{2C53E5AD-DA41-4FF0-BC35-96FE6DF5FECE}"/>
                </a:ext>
              </a:extLst>
            </p:cNvPr>
            <p:cNvSpPr/>
            <p:nvPr/>
          </p:nvSpPr>
          <p:spPr>
            <a:xfrm>
              <a:off x="2483768" y="3761482"/>
              <a:ext cx="1562100" cy="85774"/>
            </a:xfrm>
            <a:custGeom>
              <a:avLst/>
              <a:gdLst>
                <a:gd name="connsiteX0" fmla="*/ 0 w 1562100"/>
                <a:gd name="connsiteY0" fmla="*/ 44450 h 85774"/>
                <a:gd name="connsiteX1" fmla="*/ 38100 w 1562100"/>
                <a:gd name="connsiteY1" fmla="*/ 25400 h 85774"/>
                <a:gd name="connsiteX2" fmla="*/ 57150 w 1562100"/>
                <a:gd name="connsiteY2" fmla="*/ 19050 h 85774"/>
                <a:gd name="connsiteX3" fmla="*/ 133350 w 1562100"/>
                <a:gd name="connsiteY3" fmla="*/ 25400 h 85774"/>
                <a:gd name="connsiteX4" fmla="*/ 152400 w 1562100"/>
                <a:gd name="connsiteY4" fmla="*/ 38100 h 85774"/>
                <a:gd name="connsiteX5" fmla="*/ 171450 w 1562100"/>
                <a:gd name="connsiteY5" fmla="*/ 44450 h 85774"/>
                <a:gd name="connsiteX6" fmla="*/ 419100 w 1562100"/>
                <a:gd name="connsiteY6" fmla="*/ 50800 h 85774"/>
                <a:gd name="connsiteX7" fmla="*/ 438150 w 1562100"/>
                <a:gd name="connsiteY7" fmla="*/ 57150 h 85774"/>
                <a:gd name="connsiteX8" fmla="*/ 463550 w 1562100"/>
                <a:gd name="connsiteY8" fmla="*/ 50800 h 85774"/>
                <a:gd name="connsiteX9" fmla="*/ 501650 w 1562100"/>
                <a:gd name="connsiteY9" fmla="*/ 44450 h 85774"/>
                <a:gd name="connsiteX10" fmla="*/ 558800 w 1562100"/>
                <a:gd name="connsiteY10" fmla="*/ 0 h 85774"/>
                <a:gd name="connsiteX11" fmla="*/ 609600 w 1562100"/>
                <a:gd name="connsiteY11" fmla="*/ 6350 h 85774"/>
                <a:gd name="connsiteX12" fmla="*/ 679450 w 1562100"/>
                <a:gd name="connsiteY12" fmla="*/ 19050 h 85774"/>
                <a:gd name="connsiteX13" fmla="*/ 730250 w 1562100"/>
                <a:gd name="connsiteY13" fmla="*/ 31750 h 85774"/>
                <a:gd name="connsiteX14" fmla="*/ 762000 w 1562100"/>
                <a:gd name="connsiteY14" fmla="*/ 38100 h 85774"/>
                <a:gd name="connsiteX15" fmla="*/ 781050 w 1562100"/>
                <a:gd name="connsiteY15" fmla="*/ 44450 h 85774"/>
                <a:gd name="connsiteX16" fmla="*/ 850900 w 1562100"/>
                <a:gd name="connsiteY16" fmla="*/ 50800 h 85774"/>
                <a:gd name="connsiteX17" fmla="*/ 869950 w 1562100"/>
                <a:gd name="connsiteY17" fmla="*/ 63500 h 85774"/>
                <a:gd name="connsiteX18" fmla="*/ 977900 w 1562100"/>
                <a:gd name="connsiteY18" fmla="*/ 50800 h 85774"/>
                <a:gd name="connsiteX19" fmla="*/ 1003300 w 1562100"/>
                <a:gd name="connsiteY19" fmla="*/ 44450 h 85774"/>
                <a:gd name="connsiteX20" fmla="*/ 1028700 w 1562100"/>
                <a:gd name="connsiteY20" fmla="*/ 31750 h 85774"/>
                <a:gd name="connsiteX21" fmla="*/ 1117600 w 1562100"/>
                <a:gd name="connsiteY21" fmla="*/ 44450 h 85774"/>
                <a:gd name="connsiteX22" fmla="*/ 1155700 w 1562100"/>
                <a:gd name="connsiteY22" fmla="*/ 69850 h 85774"/>
                <a:gd name="connsiteX23" fmla="*/ 1339850 w 1562100"/>
                <a:gd name="connsiteY23" fmla="*/ 76200 h 85774"/>
                <a:gd name="connsiteX24" fmla="*/ 1460500 w 1562100"/>
                <a:gd name="connsiteY24" fmla="*/ 76200 h 85774"/>
                <a:gd name="connsiteX25" fmla="*/ 1479550 w 1562100"/>
                <a:gd name="connsiteY25" fmla="*/ 63500 h 85774"/>
                <a:gd name="connsiteX26" fmla="*/ 1504950 w 1562100"/>
                <a:gd name="connsiteY26" fmla="*/ 50800 h 85774"/>
                <a:gd name="connsiteX27" fmla="*/ 1562100 w 1562100"/>
                <a:gd name="connsiteY27" fmla="*/ 50800 h 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62100" h="85774">
                  <a:moveTo>
                    <a:pt x="0" y="44450"/>
                  </a:moveTo>
                  <a:cubicBezTo>
                    <a:pt x="12700" y="38100"/>
                    <a:pt x="25125" y="31167"/>
                    <a:pt x="38100" y="25400"/>
                  </a:cubicBezTo>
                  <a:cubicBezTo>
                    <a:pt x="44217" y="22682"/>
                    <a:pt x="50457" y="19050"/>
                    <a:pt x="57150" y="19050"/>
                  </a:cubicBezTo>
                  <a:cubicBezTo>
                    <a:pt x="82638" y="19050"/>
                    <a:pt x="107950" y="23283"/>
                    <a:pt x="133350" y="25400"/>
                  </a:cubicBezTo>
                  <a:cubicBezTo>
                    <a:pt x="139700" y="29633"/>
                    <a:pt x="145574" y="34687"/>
                    <a:pt x="152400" y="38100"/>
                  </a:cubicBezTo>
                  <a:cubicBezTo>
                    <a:pt x="158387" y="41093"/>
                    <a:pt x="164764" y="44132"/>
                    <a:pt x="171450" y="44450"/>
                  </a:cubicBezTo>
                  <a:cubicBezTo>
                    <a:pt x="253934" y="48378"/>
                    <a:pt x="336550" y="48683"/>
                    <a:pt x="419100" y="50800"/>
                  </a:cubicBezTo>
                  <a:cubicBezTo>
                    <a:pt x="425450" y="52917"/>
                    <a:pt x="431457" y="57150"/>
                    <a:pt x="438150" y="57150"/>
                  </a:cubicBezTo>
                  <a:cubicBezTo>
                    <a:pt x="446877" y="57150"/>
                    <a:pt x="454992" y="52512"/>
                    <a:pt x="463550" y="50800"/>
                  </a:cubicBezTo>
                  <a:cubicBezTo>
                    <a:pt x="476175" y="48275"/>
                    <a:pt x="488950" y="46567"/>
                    <a:pt x="501650" y="44450"/>
                  </a:cubicBezTo>
                  <a:cubicBezTo>
                    <a:pt x="547222" y="14069"/>
                    <a:pt x="528957" y="29843"/>
                    <a:pt x="558800" y="0"/>
                  </a:cubicBezTo>
                  <a:lnTo>
                    <a:pt x="609600" y="6350"/>
                  </a:lnTo>
                  <a:cubicBezTo>
                    <a:pt x="626616" y="8781"/>
                    <a:pt x="661673" y="14948"/>
                    <a:pt x="679450" y="19050"/>
                  </a:cubicBezTo>
                  <a:cubicBezTo>
                    <a:pt x="696457" y="22975"/>
                    <a:pt x="713134" y="28327"/>
                    <a:pt x="730250" y="31750"/>
                  </a:cubicBezTo>
                  <a:cubicBezTo>
                    <a:pt x="740833" y="33867"/>
                    <a:pt x="751529" y="35482"/>
                    <a:pt x="762000" y="38100"/>
                  </a:cubicBezTo>
                  <a:cubicBezTo>
                    <a:pt x="768494" y="39723"/>
                    <a:pt x="774424" y="43503"/>
                    <a:pt x="781050" y="44450"/>
                  </a:cubicBezTo>
                  <a:cubicBezTo>
                    <a:pt x="804194" y="47756"/>
                    <a:pt x="827617" y="48683"/>
                    <a:pt x="850900" y="50800"/>
                  </a:cubicBezTo>
                  <a:cubicBezTo>
                    <a:pt x="857250" y="55033"/>
                    <a:pt x="862331" y="63052"/>
                    <a:pt x="869950" y="63500"/>
                  </a:cubicBezTo>
                  <a:cubicBezTo>
                    <a:pt x="958370" y="68701"/>
                    <a:pt x="932278" y="63835"/>
                    <a:pt x="977900" y="50800"/>
                  </a:cubicBezTo>
                  <a:cubicBezTo>
                    <a:pt x="986291" y="48402"/>
                    <a:pt x="995128" y="47514"/>
                    <a:pt x="1003300" y="44450"/>
                  </a:cubicBezTo>
                  <a:cubicBezTo>
                    <a:pt x="1012163" y="41126"/>
                    <a:pt x="1020233" y="35983"/>
                    <a:pt x="1028700" y="31750"/>
                  </a:cubicBezTo>
                  <a:cubicBezTo>
                    <a:pt x="1036342" y="32445"/>
                    <a:pt x="1096089" y="32499"/>
                    <a:pt x="1117600" y="44450"/>
                  </a:cubicBezTo>
                  <a:cubicBezTo>
                    <a:pt x="1130943" y="51863"/>
                    <a:pt x="1140446" y="69324"/>
                    <a:pt x="1155700" y="69850"/>
                  </a:cubicBezTo>
                  <a:lnTo>
                    <a:pt x="1339850" y="76200"/>
                  </a:lnTo>
                  <a:cubicBezTo>
                    <a:pt x="1389278" y="88557"/>
                    <a:pt x="1381492" y="89368"/>
                    <a:pt x="1460500" y="76200"/>
                  </a:cubicBezTo>
                  <a:cubicBezTo>
                    <a:pt x="1468028" y="74945"/>
                    <a:pt x="1472924" y="67286"/>
                    <a:pt x="1479550" y="63500"/>
                  </a:cubicBezTo>
                  <a:cubicBezTo>
                    <a:pt x="1487769" y="58804"/>
                    <a:pt x="1495594" y="52239"/>
                    <a:pt x="1504950" y="50800"/>
                  </a:cubicBezTo>
                  <a:cubicBezTo>
                    <a:pt x="1523778" y="47903"/>
                    <a:pt x="1543050" y="50800"/>
                    <a:pt x="1562100" y="5080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730DF55F-FCF4-4494-9A30-033352616135}"/>
                </a:ext>
              </a:extLst>
            </p:cNvPr>
            <p:cNvSpPr/>
            <p:nvPr/>
          </p:nvSpPr>
          <p:spPr>
            <a:xfrm>
              <a:off x="3821229" y="4491120"/>
              <a:ext cx="158400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370CE5D-E092-4F82-AB25-8A3AD77EF459}"/>
              </a:ext>
            </a:extLst>
          </p:cNvPr>
          <p:cNvGrpSpPr>
            <a:grpSpLocks noChangeAspect="1"/>
          </p:cNvGrpSpPr>
          <p:nvPr/>
        </p:nvGrpSpPr>
        <p:grpSpPr>
          <a:xfrm>
            <a:off x="1763688" y="5156178"/>
            <a:ext cx="1084639" cy="1080000"/>
            <a:chOff x="7373679" y="2996952"/>
            <a:chExt cx="1590809" cy="1584000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79EF0D3B-E18E-4DF4-80D5-2FE338709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80312" y="2996952"/>
              <a:ext cx="1584176" cy="1584000"/>
            </a:xfrm>
            <a:prstGeom prst="rect">
              <a:avLst/>
            </a:prstGeom>
          </p:spPr>
        </p:pic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787177A3-CDD6-4972-A7B7-DD4C88AA4EF5}"/>
                </a:ext>
              </a:extLst>
            </p:cNvPr>
            <p:cNvSpPr/>
            <p:nvPr/>
          </p:nvSpPr>
          <p:spPr>
            <a:xfrm>
              <a:off x="7373679" y="3550973"/>
              <a:ext cx="1573619" cy="175739"/>
            </a:xfrm>
            <a:custGeom>
              <a:avLst/>
              <a:gdLst>
                <a:gd name="connsiteX0" fmla="*/ 0 w 1573619"/>
                <a:gd name="connsiteY0" fmla="*/ 90678 h 175739"/>
                <a:gd name="connsiteX1" fmla="*/ 26581 w 1573619"/>
                <a:gd name="connsiteY1" fmla="*/ 85362 h 175739"/>
                <a:gd name="connsiteX2" fmla="*/ 95693 w 1573619"/>
                <a:gd name="connsiteY2" fmla="*/ 74729 h 175739"/>
                <a:gd name="connsiteX3" fmla="*/ 143540 w 1573619"/>
                <a:gd name="connsiteY3" fmla="*/ 37515 h 175739"/>
                <a:gd name="connsiteX4" fmla="*/ 159488 w 1573619"/>
                <a:gd name="connsiteY4" fmla="*/ 32199 h 175739"/>
                <a:gd name="connsiteX5" fmla="*/ 281763 w 1573619"/>
                <a:gd name="connsiteY5" fmla="*/ 37515 h 175739"/>
                <a:gd name="connsiteX6" fmla="*/ 297712 w 1573619"/>
                <a:gd name="connsiteY6" fmla="*/ 42832 h 175739"/>
                <a:gd name="connsiteX7" fmla="*/ 366823 w 1573619"/>
                <a:gd name="connsiteY7" fmla="*/ 48148 h 175739"/>
                <a:gd name="connsiteX8" fmla="*/ 414670 w 1573619"/>
                <a:gd name="connsiteY8" fmla="*/ 90678 h 175739"/>
                <a:gd name="connsiteX9" fmla="*/ 483781 w 1573619"/>
                <a:gd name="connsiteY9" fmla="*/ 85362 h 175739"/>
                <a:gd name="connsiteX10" fmla="*/ 499730 w 1573619"/>
                <a:gd name="connsiteY10" fmla="*/ 69413 h 175739"/>
                <a:gd name="connsiteX11" fmla="*/ 515679 w 1573619"/>
                <a:gd name="connsiteY11" fmla="*/ 64097 h 175739"/>
                <a:gd name="connsiteX12" fmla="*/ 531628 w 1573619"/>
                <a:gd name="connsiteY12" fmla="*/ 53464 h 175739"/>
                <a:gd name="connsiteX13" fmla="*/ 552893 w 1573619"/>
                <a:gd name="connsiteY13" fmla="*/ 16250 h 175739"/>
                <a:gd name="connsiteX14" fmla="*/ 568842 w 1573619"/>
                <a:gd name="connsiteY14" fmla="*/ 10934 h 175739"/>
                <a:gd name="connsiteX15" fmla="*/ 584791 w 1573619"/>
                <a:gd name="connsiteY15" fmla="*/ 301 h 175739"/>
                <a:gd name="connsiteX16" fmla="*/ 664535 w 1573619"/>
                <a:gd name="connsiteY16" fmla="*/ 10934 h 175739"/>
                <a:gd name="connsiteX17" fmla="*/ 712381 w 1573619"/>
                <a:gd name="connsiteY17" fmla="*/ 26883 h 175739"/>
                <a:gd name="connsiteX18" fmla="*/ 728330 w 1573619"/>
                <a:gd name="connsiteY18" fmla="*/ 32199 h 175739"/>
                <a:gd name="connsiteX19" fmla="*/ 770861 w 1573619"/>
                <a:gd name="connsiteY19" fmla="*/ 42832 h 175739"/>
                <a:gd name="connsiteX20" fmla="*/ 818707 w 1573619"/>
                <a:gd name="connsiteY20" fmla="*/ 69413 h 175739"/>
                <a:gd name="connsiteX21" fmla="*/ 861237 w 1573619"/>
                <a:gd name="connsiteY21" fmla="*/ 74729 h 175739"/>
                <a:gd name="connsiteX22" fmla="*/ 877186 w 1573619"/>
                <a:gd name="connsiteY22" fmla="*/ 80046 h 175739"/>
                <a:gd name="connsiteX23" fmla="*/ 909084 w 1573619"/>
                <a:gd name="connsiteY23" fmla="*/ 111943 h 175739"/>
                <a:gd name="connsiteX24" fmla="*/ 925033 w 1573619"/>
                <a:gd name="connsiteY24" fmla="*/ 117260 h 175739"/>
                <a:gd name="connsiteX25" fmla="*/ 978195 w 1573619"/>
                <a:gd name="connsiteY25" fmla="*/ 127892 h 175739"/>
                <a:gd name="connsiteX26" fmla="*/ 1010093 w 1573619"/>
                <a:gd name="connsiteY26" fmla="*/ 138525 h 175739"/>
                <a:gd name="connsiteX27" fmla="*/ 1026042 w 1573619"/>
                <a:gd name="connsiteY27" fmla="*/ 143841 h 175739"/>
                <a:gd name="connsiteX28" fmla="*/ 1158949 w 1573619"/>
                <a:gd name="connsiteY28" fmla="*/ 149157 h 175739"/>
                <a:gd name="connsiteX29" fmla="*/ 1169581 w 1573619"/>
                <a:gd name="connsiteY29" fmla="*/ 165106 h 175739"/>
                <a:gd name="connsiteX30" fmla="*/ 1190847 w 1573619"/>
                <a:gd name="connsiteY30" fmla="*/ 170422 h 175739"/>
                <a:gd name="connsiteX31" fmla="*/ 1244009 w 1573619"/>
                <a:gd name="connsiteY31" fmla="*/ 175739 h 175739"/>
                <a:gd name="connsiteX32" fmla="*/ 1302488 w 1573619"/>
                <a:gd name="connsiteY32" fmla="*/ 170422 h 175739"/>
                <a:gd name="connsiteX33" fmla="*/ 1318437 w 1573619"/>
                <a:gd name="connsiteY33" fmla="*/ 159790 h 175739"/>
                <a:gd name="connsiteX34" fmla="*/ 1350335 w 1573619"/>
                <a:gd name="connsiteY34" fmla="*/ 149157 h 175739"/>
                <a:gd name="connsiteX35" fmla="*/ 1419447 w 1573619"/>
                <a:gd name="connsiteY35" fmla="*/ 143841 h 175739"/>
                <a:gd name="connsiteX36" fmla="*/ 1446028 w 1573619"/>
                <a:gd name="connsiteY36" fmla="*/ 138525 h 175739"/>
                <a:gd name="connsiteX37" fmla="*/ 1477926 w 1573619"/>
                <a:gd name="connsiteY37" fmla="*/ 127892 h 175739"/>
                <a:gd name="connsiteX38" fmla="*/ 1488558 w 1573619"/>
                <a:gd name="connsiteY38" fmla="*/ 111943 h 175739"/>
                <a:gd name="connsiteX39" fmla="*/ 1557670 w 1573619"/>
                <a:gd name="connsiteY39" fmla="*/ 122576 h 175739"/>
                <a:gd name="connsiteX40" fmla="*/ 1573619 w 1573619"/>
                <a:gd name="connsiteY40" fmla="*/ 143841 h 17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573619" h="175739">
                  <a:moveTo>
                    <a:pt x="0" y="90678"/>
                  </a:moveTo>
                  <a:cubicBezTo>
                    <a:pt x="8860" y="88906"/>
                    <a:pt x="17636" y="86640"/>
                    <a:pt x="26581" y="85362"/>
                  </a:cubicBezTo>
                  <a:cubicBezTo>
                    <a:pt x="98012" y="75158"/>
                    <a:pt x="51429" y="85797"/>
                    <a:pt x="95693" y="74729"/>
                  </a:cubicBezTo>
                  <a:cubicBezTo>
                    <a:pt x="109454" y="60968"/>
                    <a:pt x="124463" y="43874"/>
                    <a:pt x="143540" y="37515"/>
                  </a:cubicBezTo>
                  <a:lnTo>
                    <a:pt x="159488" y="32199"/>
                  </a:lnTo>
                  <a:cubicBezTo>
                    <a:pt x="200246" y="33971"/>
                    <a:pt x="241086" y="34386"/>
                    <a:pt x="281763" y="37515"/>
                  </a:cubicBezTo>
                  <a:cubicBezTo>
                    <a:pt x="287350" y="37945"/>
                    <a:pt x="292151" y="42137"/>
                    <a:pt x="297712" y="42832"/>
                  </a:cubicBezTo>
                  <a:cubicBezTo>
                    <a:pt x="320639" y="45698"/>
                    <a:pt x="343786" y="46376"/>
                    <a:pt x="366823" y="48148"/>
                  </a:cubicBezTo>
                  <a:cubicBezTo>
                    <a:pt x="403239" y="84564"/>
                    <a:pt x="386209" y="71705"/>
                    <a:pt x="414670" y="90678"/>
                  </a:cubicBezTo>
                  <a:cubicBezTo>
                    <a:pt x="437707" y="88906"/>
                    <a:pt x="461366" y="90966"/>
                    <a:pt x="483781" y="85362"/>
                  </a:cubicBezTo>
                  <a:cubicBezTo>
                    <a:pt x="491075" y="83539"/>
                    <a:pt x="493474" y="73583"/>
                    <a:pt x="499730" y="69413"/>
                  </a:cubicBezTo>
                  <a:cubicBezTo>
                    <a:pt x="504393" y="66305"/>
                    <a:pt x="510363" y="65869"/>
                    <a:pt x="515679" y="64097"/>
                  </a:cubicBezTo>
                  <a:cubicBezTo>
                    <a:pt x="520995" y="60553"/>
                    <a:pt x="527538" y="58373"/>
                    <a:pt x="531628" y="53464"/>
                  </a:cubicBezTo>
                  <a:cubicBezTo>
                    <a:pt x="539472" y="44051"/>
                    <a:pt x="542417" y="24631"/>
                    <a:pt x="552893" y="16250"/>
                  </a:cubicBezTo>
                  <a:cubicBezTo>
                    <a:pt x="557269" y="12749"/>
                    <a:pt x="563526" y="12706"/>
                    <a:pt x="568842" y="10934"/>
                  </a:cubicBezTo>
                  <a:cubicBezTo>
                    <a:pt x="574158" y="7390"/>
                    <a:pt x="578418" y="756"/>
                    <a:pt x="584791" y="301"/>
                  </a:cubicBezTo>
                  <a:cubicBezTo>
                    <a:pt x="607285" y="-1306"/>
                    <a:pt x="640430" y="3702"/>
                    <a:pt x="664535" y="10934"/>
                  </a:cubicBezTo>
                  <a:cubicBezTo>
                    <a:pt x="680637" y="15765"/>
                    <a:pt x="696432" y="21567"/>
                    <a:pt x="712381" y="26883"/>
                  </a:cubicBezTo>
                  <a:cubicBezTo>
                    <a:pt x="717697" y="28655"/>
                    <a:pt x="722835" y="31100"/>
                    <a:pt x="728330" y="32199"/>
                  </a:cubicBezTo>
                  <a:cubicBezTo>
                    <a:pt x="735700" y="33673"/>
                    <a:pt x="761662" y="37722"/>
                    <a:pt x="770861" y="42832"/>
                  </a:cubicBezTo>
                  <a:cubicBezTo>
                    <a:pt x="792341" y="54766"/>
                    <a:pt x="797248" y="65512"/>
                    <a:pt x="818707" y="69413"/>
                  </a:cubicBezTo>
                  <a:cubicBezTo>
                    <a:pt x="832764" y="71969"/>
                    <a:pt x="847060" y="72957"/>
                    <a:pt x="861237" y="74729"/>
                  </a:cubicBezTo>
                  <a:cubicBezTo>
                    <a:pt x="866553" y="76501"/>
                    <a:pt x="872762" y="76606"/>
                    <a:pt x="877186" y="80046"/>
                  </a:cubicBezTo>
                  <a:cubicBezTo>
                    <a:pt x="889055" y="89278"/>
                    <a:pt x="894819" y="107187"/>
                    <a:pt x="909084" y="111943"/>
                  </a:cubicBezTo>
                  <a:cubicBezTo>
                    <a:pt x="914400" y="113715"/>
                    <a:pt x="919562" y="116044"/>
                    <a:pt x="925033" y="117260"/>
                  </a:cubicBezTo>
                  <a:cubicBezTo>
                    <a:pt x="961984" y="125472"/>
                    <a:pt x="947932" y="118813"/>
                    <a:pt x="978195" y="127892"/>
                  </a:cubicBezTo>
                  <a:cubicBezTo>
                    <a:pt x="988930" y="131113"/>
                    <a:pt x="999460" y="134981"/>
                    <a:pt x="1010093" y="138525"/>
                  </a:cubicBezTo>
                  <a:cubicBezTo>
                    <a:pt x="1015409" y="140297"/>
                    <a:pt x="1020443" y="143617"/>
                    <a:pt x="1026042" y="143841"/>
                  </a:cubicBezTo>
                  <a:lnTo>
                    <a:pt x="1158949" y="149157"/>
                  </a:lnTo>
                  <a:cubicBezTo>
                    <a:pt x="1162493" y="154473"/>
                    <a:pt x="1164265" y="161562"/>
                    <a:pt x="1169581" y="165106"/>
                  </a:cubicBezTo>
                  <a:cubicBezTo>
                    <a:pt x="1175661" y="169159"/>
                    <a:pt x="1183614" y="169389"/>
                    <a:pt x="1190847" y="170422"/>
                  </a:cubicBezTo>
                  <a:cubicBezTo>
                    <a:pt x="1208477" y="172941"/>
                    <a:pt x="1226288" y="173967"/>
                    <a:pt x="1244009" y="175739"/>
                  </a:cubicBezTo>
                  <a:cubicBezTo>
                    <a:pt x="1263502" y="173967"/>
                    <a:pt x="1283349" y="174523"/>
                    <a:pt x="1302488" y="170422"/>
                  </a:cubicBezTo>
                  <a:cubicBezTo>
                    <a:pt x="1308735" y="169083"/>
                    <a:pt x="1312598" y="162385"/>
                    <a:pt x="1318437" y="159790"/>
                  </a:cubicBezTo>
                  <a:cubicBezTo>
                    <a:pt x="1328679" y="155238"/>
                    <a:pt x="1339160" y="150017"/>
                    <a:pt x="1350335" y="149157"/>
                  </a:cubicBezTo>
                  <a:lnTo>
                    <a:pt x="1419447" y="143841"/>
                  </a:lnTo>
                  <a:cubicBezTo>
                    <a:pt x="1428307" y="142069"/>
                    <a:pt x="1437311" y="140902"/>
                    <a:pt x="1446028" y="138525"/>
                  </a:cubicBezTo>
                  <a:cubicBezTo>
                    <a:pt x="1456841" y="135576"/>
                    <a:pt x="1477926" y="127892"/>
                    <a:pt x="1477926" y="127892"/>
                  </a:cubicBezTo>
                  <a:cubicBezTo>
                    <a:pt x="1481470" y="122576"/>
                    <a:pt x="1482272" y="113086"/>
                    <a:pt x="1488558" y="111943"/>
                  </a:cubicBezTo>
                  <a:cubicBezTo>
                    <a:pt x="1506281" y="108721"/>
                    <a:pt x="1537859" y="117624"/>
                    <a:pt x="1557670" y="122576"/>
                  </a:cubicBezTo>
                  <a:cubicBezTo>
                    <a:pt x="1569692" y="140610"/>
                    <a:pt x="1563784" y="134007"/>
                    <a:pt x="1573619" y="143841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8E54D0C3-2A23-402D-B181-16D64C36B752}"/>
                </a:ext>
              </a:extLst>
            </p:cNvPr>
            <p:cNvSpPr/>
            <p:nvPr/>
          </p:nvSpPr>
          <p:spPr>
            <a:xfrm>
              <a:off x="7400260" y="3758609"/>
              <a:ext cx="1536405" cy="244549"/>
            </a:xfrm>
            <a:custGeom>
              <a:avLst/>
              <a:gdLst>
                <a:gd name="connsiteX0" fmla="*/ 0 w 1536405"/>
                <a:gd name="connsiteY0" fmla="*/ 244549 h 244549"/>
                <a:gd name="connsiteX1" fmla="*/ 101010 w 1536405"/>
                <a:gd name="connsiteY1" fmla="*/ 239233 h 244549"/>
                <a:gd name="connsiteX2" fmla="*/ 132907 w 1536405"/>
                <a:gd name="connsiteY2" fmla="*/ 228600 h 244549"/>
                <a:gd name="connsiteX3" fmla="*/ 164805 w 1536405"/>
                <a:gd name="connsiteY3" fmla="*/ 217968 h 244549"/>
                <a:gd name="connsiteX4" fmla="*/ 180754 w 1536405"/>
                <a:gd name="connsiteY4" fmla="*/ 212651 h 244549"/>
                <a:gd name="connsiteX5" fmla="*/ 202019 w 1536405"/>
                <a:gd name="connsiteY5" fmla="*/ 207335 h 244549"/>
                <a:gd name="connsiteX6" fmla="*/ 233917 w 1536405"/>
                <a:gd name="connsiteY6" fmla="*/ 175438 h 244549"/>
                <a:gd name="connsiteX7" fmla="*/ 265814 w 1536405"/>
                <a:gd name="connsiteY7" fmla="*/ 154172 h 244549"/>
                <a:gd name="connsiteX8" fmla="*/ 297712 w 1536405"/>
                <a:gd name="connsiteY8" fmla="*/ 132907 h 244549"/>
                <a:gd name="connsiteX9" fmla="*/ 318977 w 1536405"/>
                <a:gd name="connsiteY9" fmla="*/ 116958 h 244549"/>
                <a:gd name="connsiteX10" fmla="*/ 340242 w 1536405"/>
                <a:gd name="connsiteY10" fmla="*/ 106326 h 244549"/>
                <a:gd name="connsiteX11" fmla="*/ 356191 w 1536405"/>
                <a:gd name="connsiteY11" fmla="*/ 90377 h 244549"/>
                <a:gd name="connsiteX12" fmla="*/ 611373 w 1536405"/>
                <a:gd name="connsiteY12" fmla="*/ 95693 h 244549"/>
                <a:gd name="connsiteX13" fmla="*/ 643270 w 1536405"/>
                <a:gd name="connsiteY13" fmla="*/ 106326 h 244549"/>
                <a:gd name="connsiteX14" fmla="*/ 659219 w 1536405"/>
                <a:gd name="connsiteY14" fmla="*/ 122275 h 244549"/>
                <a:gd name="connsiteX15" fmla="*/ 744280 w 1536405"/>
                <a:gd name="connsiteY15" fmla="*/ 138224 h 244549"/>
                <a:gd name="connsiteX16" fmla="*/ 781493 w 1536405"/>
                <a:gd name="connsiteY16" fmla="*/ 148856 h 244549"/>
                <a:gd name="connsiteX17" fmla="*/ 829340 w 1536405"/>
                <a:gd name="connsiteY17" fmla="*/ 138224 h 244549"/>
                <a:gd name="connsiteX18" fmla="*/ 866554 w 1536405"/>
                <a:gd name="connsiteY18" fmla="*/ 132907 h 244549"/>
                <a:gd name="connsiteX19" fmla="*/ 914400 w 1536405"/>
                <a:gd name="connsiteY19" fmla="*/ 138224 h 244549"/>
                <a:gd name="connsiteX20" fmla="*/ 946298 w 1536405"/>
                <a:gd name="connsiteY20" fmla="*/ 148856 h 244549"/>
                <a:gd name="connsiteX21" fmla="*/ 962247 w 1536405"/>
                <a:gd name="connsiteY21" fmla="*/ 154172 h 244549"/>
                <a:gd name="connsiteX22" fmla="*/ 1004777 w 1536405"/>
                <a:gd name="connsiteY22" fmla="*/ 159489 h 244549"/>
                <a:gd name="connsiteX23" fmla="*/ 1020726 w 1536405"/>
                <a:gd name="connsiteY23" fmla="*/ 164805 h 244549"/>
                <a:gd name="connsiteX24" fmla="*/ 1089838 w 1536405"/>
                <a:gd name="connsiteY24" fmla="*/ 159489 h 244549"/>
                <a:gd name="connsiteX25" fmla="*/ 1121735 w 1536405"/>
                <a:gd name="connsiteY25" fmla="*/ 127591 h 244549"/>
                <a:gd name="connsiteX26" fmla="*/ 1148317 w 1536405"/>
                <a:gd name="connsiteY26" fmla="*/ 90377 h 244549"/>
                <a:gd name="connsiteX27" fmla="*/ 1164266 w 1536405"/>
                <a:gd name="connsiteY27" fmla="*/ 79744 h 244549"/>
                <a:gd name="connsiteX28" fmla="*/ 1185531 w 1536405"/>
                <a:gd name="connsiteY28" fmla="*/ 47847 h 244549"/>
                <a:gd name="connsiteX29" fmla="*/ 1201480 w 1536405"/>
                <a:gd name="connsiteY29" fmla="*/ 42531 h 244549"/>
                <a:gd name="connsiteX30" fmla="*/ 1228061 w 1536405"/>
                <a:gd name="connsiteY30" fmla="*/ 0 h 244549"/>
                <a:gd name="connsiteX31" fmla="*/ 1233377 w 1536405"/>
                <a:gd name="connsiteY31" fmla="*/ 15949 h 244549"/>
                <a:gd name="connsiteX32" fmla="*/ 1281224 w 1536405"/>
                <a:gd name="connsiteY32" fmla="*/ 42531 h 244549"/>
                <a:gd name="connsiteX33" fmla="*/ 1302489 w 1536405"/>
                <a:gd name="connsiteY33" fmla="*/ 53163 h 244549"/>
                <a:gd name="connsiteX34" fmla="*/ 1307805 w 1536405"/>
                <a:gd name="connsiteY34" fmla="*/ 69112 h 244549"/>
                <a:gd name="connsiteX35" fmla="*/ 1350335 w 1536405"/>
                <a:gd name="connsiteY35" fmla="*/ 90377 h 244549"/>
                <a:gd name="connsiteX36" fmla="*/ 1414131 w 1536405"/>
                <a:gd name="connsiteY36" fmla="*/ 101010 h 244549"/>
                <a:gd name="connsiteX37" fmla="*/ 1419447 w 1536405"/>
                <a:gd name="connsiteY37" fmla="*/ 116958 h 244549"/>
                <a:gd name="connsiteX38" fmla="*/ 1520456 w 1536405"/>
                <a:gd name="connsiteY38" fmla="*/ 122275 h 244549"/>
                <a:gd name="connsiteX39" fmla="*/ 1536405 w 1536405"/>
                <a:gd name="connsiteY39" fmla="*/ 95693 h 24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405" h="244549">
                  <a:moveTo>
                    <a:pt x="0" y="244549"/>
                  </a:moveTo>
                  <a:cubicBezTo>
                    <a:pt x="33670" y="242777"/>
                    <a:pt x="67534" y="243250"/>
                    <a:pt x="101010" y="239233"/>
                  </a:cubicBezTo>
                  <a:cubicBezTo>
                    <a:pt x="112138" y="237898"/>
                    <a:pt x="122275" y="232144"/>
                    <a:pt x="132907" y="228600"/>
                  </a:cubicBezTo>
                  <a:lnTo>
                    <a:pt x="164805" y="217968"/>
                  </a:lnTo>
                  <a:cubicBezTo>
                    <a:pt x="170121" y="216196"/>
                    <a:pt x="175317" y="214010"/>
                    <a:pt x="180754" y="212651"/>
                  </a:cubicBezTo>
                  <a:lnTo>
                    <a:pt x="202019" y="207335"/>
                  </a:lnTo>
                  <a:cubicBezTo>
                    <a:pt x="212652" y="196703"/>
                    <a:pt x="221406" y="183779"/>
                    <a:pt x="233917" y="175438"/>
                  </a:cubicBezTo>
                  <a:cubicBezTo>
                    <a:pt x="244549" y="168349"/>
                    <a:pt x="256778" y="163208"/>
                    <a:pt x="265814" y="154172"/>
                  </a:cubicBezTo>
                  <a:cubicBezTo>
                    <a:pt x="285726" y="134262"/>
                    <a:pt x="274631" y="140602"/>
                    <a:pt x="297712" y="132907"/>
                  </a:cubicBezTo>
                  <a:cubicBezTo>
                    <a:pt x="304800" y="127591"/>
                    <a:pt x="311463" y="121654"/>
                    <a:pt x="318977" y="116958"/>
                  </a:cubicBezTo>
                  <a:cubicBezTo>
                    <a:pt x="325697" y="112758"/>
                    <a:pt x="333793" y="110932"/>
                    <a:pt x="340242" y="106326"/>
                  </a:cubicBezTo>
                  <a:cubicBezTo>
                    <a:pt x="346360" y="101956"/>
                    <a:pt x="350875" y="95693"/>
                    <a:pt x="356191" y="90377"/>
                  </a:cubicBezTo>
                  <a:cubicBezTo>
                    <a:pt x="441252" y="92149"/>
                    <a:pt x="526425" y="90974"/>
                    <a:pt x="611373" y="95693"/>
                  </a:cubicBezTo>
                  <a:cubicBezTo>
                    <a:pt x="622563" y="96315"/>
                    <a:pt x="643270" y="106326"/>
                    <a:pt x="643270" y="106326"/>
                  </a:cubicBezTo>
                  <a:cubicBezTo>
                    <a:pt x="648586" y="111642"/>
                    <a:pt x="652647" y="118624"/>
                    <a:pt x="659219" y="122275"/>
                  </a:cubicBezTo>
                  <a:cubicBezTo>
                    <a:pt x="684209" y="136158"/>
                    <a:pt x="717790" y="135575"/>
                    <a:pt x="744280" y="138224"/>
                  </a:cubicBezTo>
                  <a:cubicBezTo>
                    <a:pt x="751802" y="140731"/>
                    <a:pt x="774817" y="148856"/>
                    <a:pt x="781493" y="148856"/>
                  </a:cubicBezTo>
                  <a:cubicBezTo>
                    <a:pt x="792046" y="148856"/>
                    <a:pt x="818063" y="140274"/>
                    <a:pt x="829340" y="138224"/>
                  </a:cubicBezTo>
                  <a:cubicBezTo>
                    <a:pt x="841669" y="135982"/>
                    <a:pt x="854149" y="134679"/>
                    <a:pt x="866554" y="132907"/>
                  </a:cubicBezTo>
                  <a:cubicBezTo>
                    <a:pt x="882503" y="134679"/>
                    <a:pt x="898665" y="135077"/>
                    <a:pt x="914400" y="138224"/>
                  </a:cubicBezTo>
                  <a:cubicBezTo>
                    <a:pt x="925390" y="140422"/>
                    <a:pt x="935665" y="145312"/>
                    <a:pt x="946298" y="148856"/>
                  </a:cubicBezTo>
                  <a:cubicBezTo>
                    <a:pt x="951614" y="150628"/>
                    <a:pt x="956686" y="153477"/>
                    <a:pt x="962247" y="154172"/>
                  </a:cubicBezTo>
                  <a:lnTo>
                    <a:pt x="1004777" y="159489"/>
                  </a:lnTo>
                  <a:cubicBezTo>
                    <a:pt x="1010093" y="161261"/>
                    <a:pt x="1015122" y="164805"/>
                    <a:pt x="1020726" y="164805"/>
                  </a:cubicBezTo>
                  <a:cubicBezTo>
                    <a:pt x="1043831" y="164805"/>
                    <a:pt x="1068157" y="167477"/>
                    <a:pt x="1089838" y="159489"/>
                  </a:cubicBezTo>
                  <a:cubicBezTo>
                    <a:pt x="1103948" y="154291"/>
                    <a:pt x="1111103" y="138224"/>
                    <a:pt x="1121735" y="127591"/>
                  </a:cubicBezTo>
                  <a:cubicBezTo>
                    <a:pt x="1196404" y="52921"/>
                    <a:pt x="1078333" y="174357"/>
                    <a:pt x="1148317" y="90377"/>
                  </a:cubicBezTo>
                  <a:cubicBezTo>
                    <a:pt x="1152407" y="85468"/>
                    <a:pt x="1158950" y="83288"/>
                    <a:pt x="1164266" y="79744"/>
                  </a:cubicBezTo>
                  <a:cubicBezTo>
                    <a:pt x="1169839" y="63024"/>
                    <a:pt x="1168464" y="59225"/>
                    <a:pt x="1185531" y="47847"/>
                  </a:cubicBezTo>
                  <a:cubicBezTo>
                    <a:pt x="1190194" y="44739"/>
                    <a:pt x="1196164" y="44303"/>
                    <a:pt x="1201480" y="42531"/>
                  </a:cubicBezTo>
                  <a:cubicBezTo>
                    <a:pt x="1214132" y="4571"/>
                    <a:pt x="1202787" y="16850"/>
                    <a:pt x="1228061" y="0"/>
                  </a:cubicBezTo>
                  <a:cubicBezTo>
                    <a:pt x="1229833" y="5316"/>
                    <a:pt x="1229414" y="11986"/>
                    <a:pt x="1233377" y="15949"/>
                  </a:cubicBezTo>
                  <a:cubicBezTo>
                    <a:pt x="1259274" y="41846"/>
                    <a:pt x="1257828" y="32504"/>
                    <a:pt x="1281224" y="42531"/>
                  </a:cubicBezTo>
                  <a:cubicBezTo>
                    <a:pt x="1288508" y="45653"/>
                    <a:pt x="1295401" y="49619"/>
                    <a:pt x="1302489" y="53163"/>
                  </a:cubicBezTo>
                  <a:cubicBezTo>
                    <a:pt x="1304261" y="58479"/>
                    <a:pt x="1304697" y="64449"/>
                    <a:pt x="1307805" y="69112"/>
                  </a:cubicBezTo>
                  <a:cubicBezTo>
                    <a:pt x="1321202" y="89208"/>
                    <a:pt x="1327127" y="86281"/>
                    <a:pt x="1350335" y="90377"/>
                  </a:cubicBezTo>
                  <a:lnTo>
                    <a:pt x="1414131" y="101010"/>
                  </a:lnTo>
                  <a:cubicBezTo>
                    <a:pt x="1415903" y="106326"/>
                    <a:pt x="1415946" y="112582"/>
                    <a:pt x="1419447" y="116958"/>
                  </a:cubicBezTo>
                  <a:cubicBezTo>
                    <a:pt x="1441440" y="144449"/>
                    <a:pt x="1507240" y="123101"/>
                    <a:pt x="1520456" y="122275"/>
                  </a:cubicBezTo>
                  <a:cubicBezTo>
                    <a:pt x="1533287" y="103029"/>
                    <a:pt x="1528232" y="112041"/>
                    <a:pt x="1536405" y="95693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FDBD34CB-5B33-4664-AC7D-95121630F813}"/>
                </a:ext>
              </a:extLst>
            </p:cNvPr>
            <p:cNvSpPr/>
            <p:nvPr/>
          </p:nvSpPr>
          <p:spPr>
            <a:xfrm>
              <a:off x="8748464" y="4491120"/>
              <a:ext cx="158400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267465-AB23-4234-B660-88C79D613A8C}"/>
              </a:ext>
            </a:extLst>
          </p:cNvPr>
          <p:cNvSpPr txBox="1"/>
          <p:nvPr/>
        </p:nvSpPr>
        <p:spPr>
          <a:xfrm rot="16200000">
            <a:off x="2581812" y="4917997"/>
            <a:ext cx="1807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000" dirty="0">
                <a:latin typeface="Arial" pitchFamily="34" charset="0"/>
                <a:cs typeface="Arial" pitchFamily="34" charset="0"/>
              </a:rPr>
              <a:t>Fold change of Wound Size</a:t>
            </a:r>
          </a:p>
          <a:p>
            <a:pPr algn="ctr">
              <a:defRPr/>
            </a:pPr>
            <a:r>
              <a:rPr lang="en-US" altLang="ja-JP" sz="1000" dirty="0">
                <a:latin typeface="Arial" pitchFamily="34" charset="0"/>
                <a:cs typeface="Arial" pitchFamily="34" charset="0"/>
              </a:rPr>
              <a:t>/ Original scratch</a:t>
            </a:r>
          </a:p>
        </p:txBody>
      </p:sp>
      <p:sp>
        <p:nvSpPr>
          <p:cNvPr id="39" name="Text Box 5">
            <a:extLst>
              <a:ext uri="{FF2B5EF4-FFF2-40B4-BE49-F238E27FC236}">
                <a16:creationId xmlns:a16="http://schemas.microsoft.com/office/drawing/2014/main" id="{A228F5CD-7EDD-42D4-84FD-9476D75FC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2128" y="6135572"/>
            <a:ext cx="470163" cy="2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CNT</a:t>
            </a:r>
            <a:r>
              <a:rPr lang="en-US" altLang="ja-JP" sz="1200" b="0" dirty="0">
                <a:latin typeface="Arial" pitchFamily="34" charset="0"/>
                <a:ea typeface="Osaka"/>
                <a:cs typeface="Osaka"/>
              </a:rPr>
              <a:t>    </a:t>
            </a:r>
          </a:p>
        </p:txBody>
      </p:sp>
      <p:sp>
        <p:nvSpPr>
          <p:cNvPr id="48" name="テキスト ボックス 7">
            <a:extLst>
              <a:ext uri="{FF2B5EF4-FFF2-40B4-BE49-F238E27FC236}">
                <a16:creationId xmlns:a16="http://schemas.microsoft.com/office/drawing/2014/main" id="{856A871E-8B9D-4A94-A728-E60C84AD2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43" y="3735257"/>
            <a:ext cx="11961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200" b="0" dirty="0">
                <a:latin typeface="Arial" pitchFamily="34" charset="0"/>
                <a:cs typeface="Arial" pitchFamily="34" charset="0"/>
              </a:rPr>
              <a:t>CNT </a:t>
            </a:r>
            <a:endParaRPr lang="ja-JP" altLang="en-US" sz="1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 Box 104">
            <a:extLst>
              <a:ext uri="{FF2B5EF4-FFF2-40B4-BE49-F238E27FC236}">
                <a16:creationId xmlns:a16="http://schemas.microsoft.com/office/drawing/2014/main" id="{5A96B803-AF9E-47CA-BC8D-738B9A142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54" y="395305"/>
            <a:ext cx="1138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2" name="Text Box 104">
            <a:extLst>
              <a:ext uri="{FF2B5EF4-FFF2-40B4-BE49-F238E27FC236}">
                <a16:creationId xmlns:a16="http://schemas.microsoft.com/office/drawing/2014/main" id="{E91BA210-7614-4B68-B194-B96A84F04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95" y="3529341"/>
            <a:ext cx="1250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8F04551A-CB75-452B-9EE4-6CCEFBB2CF0A}"/>
              </a:ext>
            </a:extLst>
          </p:cNvPr>
          <p:cNvCxnSpPr/>
          <p:nvPr/>
        </p:nvCxnSpPr>
        <p:spPr bwMode="auto">
          <a:xfrm>
            <a:off x="4078708" y="6050260"/>
            <a:ext cx="1800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 Box 5">
            <a:extLst>
              <a:ext uri="{FF2B5EF4-FFF2-40B4-BE49-F238E27FC236}">
                <a16:creationId xmlns:a16="http://schemas.microsoft.com/office/drawing/2014/main" id="{AFB70E3C-C0FC-4620-94B3-D028E306A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220" y="6135573"/>
            <a:ext cx="707606" cy="2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MK-0429</a:t>
            </a:r>
            <a:r>
              <a:rPr lang="en-US" altLang="ja-JP" sz="1200" b="0" dirty="0">
                <a:latin typeface="Arial" pitchFamily="34" charset="0"/>
                <a:ea typeface="Osaka"/>
                <a:cs typeface="Osaka"/>
              </a:rPr>
              <a:t>    </a:t>
            </a:r>
          </a:p>
        </p:txBody>
      </p:sp>
      <p:sp>
        <p:nvSpPr>
          <p:cNvPr id="55" name="Text Box 104">
            <a:extLst>
              <a:ext uri="{FF2B5EF4-FFF2-40B4-BE49-F238E27FC236}">
                <a16:creationId xmlns:a16="http://schemas.microsoft.com/office/drawing/2014/main" id="{1FF13929-2CA0-45E8-9F9E-9957E1E35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565" y="3728492"/>
            <a:ext cx="28738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RT7</a:t>
            </a:r>
          </a:p>
        </p:txBody>
      </p:sp>
      <p:sp>
        <p:nvSpPr>
          <p:cNvPr id="57" name="フリーフォーム: 図形 56">
            <a:extLst>
              <a:ext uri="{FF2B5EF4-FFF2-40B4-BE49-F238E27FC236}">
                <a16:creationId xmlns:a16="http://schemas.microsoft.com/office/drawing/2014/main" id="{79336AB2-47CE-4AF0-AE1C-CB9AC2E29018}"/>
              </a:ext>
            </a:extLst>
          </p:cNvPr>
          <p:cNvSpPr/>
          <p:nvPr/>
        </p:nvSpPr>
        <p:spPr>
          <a:xfrm>
            <a:off x="674326" y="4626695"/>
            <a:ext cx="1069742" cy="114769"/>
          </a:xfrm>
          <a:custGeom>
            <a:avLst/>
            <a:gdLst>
              <a:gd name="connsiteX0" fmla="*/ 0 w 1069742"/>
              <a:gd name="connsiteY0" fmla="*/ 114769 h 114769"/>
              <a:gd name="connsiteX1" fmla="*/ 17652 w 1069742"/>
              <a:gd name="connsiteY1" fmla="*/ 107708 h 114769"/>
              <a:gd name="connsiteX2" fmla="*/ 35305 w 1069742"/>
              <a:gd name="connsiteY2" fmla="*/ 111239 h 114769"/>
              <a:gd name="connsiteX3" fmla="*/ 56488 w 1069742"/>
              <a:gd name="connsiteY3" fmla="*/ 114769 h 114769"/>
              <a:gd name="connsiteX4" fmla="*/ 102384 w 1069742"/>
              <a:gd name="connsiteY4" fmla="*/ 107708 h 114769"/>
              <a:gd name="connsiteX5" fmla="*/ 116506 w 1069742"/>
              <a:gd name="connsiteY5" fmla="*/ 86525 h 114769"/>
              <a:gd name="connsiteX6" fmla="*/ 123567 w 1069742"/>
              <a:gd name="connsiteY6" fmla="*/ 75934 h 114769"/>
              <a:gd name="connsiteX7" fmla="*/ 155342 w 1069742"/>
              <a:gd name="connsiteY7" fmla="*/ 68873 h 114769"/>
              <a:gd name="connsiteX8" fmla="*/ 162403 w 1069742"/>
              <a:gd name="connsiteY8" fmla="*/ 58281 h 114769"/>
              <a:gd name="connsiteX9" fmla="*/ 197708 w 1069742"/>
              <a:gd name="connsiteY9" fmla="*/ 37098 h 114769"/>
              <a:gd name="connsiteX10" fmla="*/ 282440 w 1069742"/>
              <a:gd name="connsiteY10" fmla="*/ 26507 h 114769"/>
              <a:gd name="connsiteX11" fmla="*/ 356581 w 1069742"/>
              <a:gd name="connsiteY11" fmla="*/ 33568 h 114769"/>
              <a:gd name="connsiteX12" fmla="*/ 391886 w 1069742"/>
              <a:gd name="connsiteY12" fmla="*/ 51220 h 114769"/>
              <a:gd name="connsiteX13" fmla="*/ 427191 w 1069742"/>
              <a:gd name="connsiteY13" fmla="*/ 65342 h 114769"/>
              <a:gd name="connsiteX14" fmla="*/ 522514 w 1069742"/>
              <a:gd name="connsiteY14" fmla="*/ 58281 h 114769"/>
              <a:gd name="connsiteX15" fmla="*/ 614307 w 1069742"/>
              <a:gd name="connsiteY15" fmla="*/ 58281 h 114769"/>
              <a:gd name="connsiteX16" fmla="*/ 653143 w 1069742"/>
              <a:gd name="connsiteY16" fmla="*/ 51220 h 114769"/>
              <a:gd name="connsiteX17" fmla="*/ 667265 w 1069742"/>
              <a:gd name="connsiteY17" fmla="*/ 44159 h 114769"/>
              <a:gd name="connsiteX18" fmla="*/ 681387 w 1069742"/>
              <a:gd name="connsiteY18" fmla="*/ 47690 h 114769"/>
              <a:gd name="connsiteX19" fmla="*/ 691978 w 1069742"/>
              <a:gd name="connsiteY19" fmla="*/ 51220 h 114769"/>
              <a:gd name="connsiteX20" fmla="*/ 762588 w 1069742"/>
              <a:gd name="connsiteY20" fmla="*/ 47690 h 114769"/>
              <a:gd name="connsiteX21" fmla="*/ 790832 w 1069742"/>
              <a:gd name="connsiteY21" fmla="*/ 37098 h 114769"/>
              <a:gd name="connsiteX22" fmla="*/ 801424 w 1069742"/>
              <a:gd name="connsiteY22" fmla="*/ 30037 h 114769"/>
              <a:gd name="connsiteX23" fmla="*/ 819076 w 1069742"/>
              <a:gd name="connsiteY23" fmla="*/ 26507 h 114769"/>
              <a:gd name="connsiteX24" fmla="*/ 924991 w 1069742"/>
              <a:gd name="connsiteY24" fmla="*/ 19446 h 114769"/>
              <a:gd name="connsiteX25" fmla="*/ 953235 w 1069742"/>
              <a:gd name="connsiteY25" fmla="*/ 8854 h 114769"/>
              <a:gd name="connsiteX26" fmla="*/ 1069742 w 1069742"/>
              <a:gd name="connsiteY26" fmla="*/ 1793 h 11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69742" h="114769">
                <a:moveTo>
                  <a:pt x="0" y="114769"/>
                </a:moveTo>
                <a:cubicBezTo>
                  <a:pt x="5884" y="112415"/>
                  <a:pt x="11346" y="108338"/>
                  <a:pt x="17652" y="107708"/>
                </a:cubicBezTo>
                <a:cubicBezTo>
                  <a:pt x="23623" y="107111"/>
                  <a:pt x="29401" y="110166"/>
                  <a:pt x="35305" y="111239"/>
                </a:cubicBezTo>
                <a:cubicBezTo>
                  <a:pt x="42348" y="112520"/>
                  <a:pt x="49427" y="113592"/>
                  <a:pt x="56488" y="114769"/>
                </a:cubicBezTo>
                <a:cubicBezTo>
                  <a:pt x="71787" y="112415"/>
                  <a:pt x="88379" y="114299"/>
                  <a:pt x="102384" y="107708"/>
                </a:cubicBezTo>
                <a:cubicBezTo>
                  <a:pt x="110063" y="104095"/>
                  <a:pt x="111799" y="93586"/>
                  <a:pt x="116506" y="86525"/>
                </a:cubicBezTo>
                <a:cubicBezTo>
                  <a:pt x="118860" y="82995"/>
                  <a:pt x="119406" y="76766"/>
                  <a:pt x="123567" y="75934"/>
                </a:cubicBezTo>
                <a:cubicBezTo>
                  <a:pt x="145978" y="71451"/>
                  <a:pt x="135398" y="73858"/>
                  <a:pt x="155342" y="68873"/>
                </a:cubicBezTo>
                <a:cubicBezTo>
                  <a:pt x="157696" y="65342"/>
                  <a:pt x="159210" y="61075"/>
                  <a:pt x="162403" y="58281"/>
                </a:cubicBezTo>
                <a:cubicBezTo>
                  <a:pt x="166710" y="54512"/>
                  <a:pt x="189177" y="39723"/>
                  <a:pt x="197708" y="37098"/>
                </a:cubicBezTo>
                <a:cubicBezTo>
                  <a:pt x="229362" y="27358"/>
                  <a:pt x="247014" y="28868"/>
                  <a:pt x="282440" y="26507"/>
                </a:cubicBezTo>
                <a:cubicBezTo>
                  <a:pt x="294422" y="27173"/>
                  <a:pt x="335560" y="23866"/>
                  <a:pt x="356581" y="33568"/>
                </a:cubicBezTo>
                <a:cubicBezTo>
                  <a:pt x="368527" y="39082"/>
                  <a:pt x="391886" y="51220"/>
                  <a:pt x="391886" y="51220"/>
                </a:cubicBezTo>
                <a:cubicBezTo>
                  <a:pt x="398217" y="70218"/>
                  <a:pt x="393344" y="66282"/>
                  <a:pt x="427191" y="65342"/>
                </a:cubicBezTo>
                <a:cubicBezTo>
                  <a:pt x="459040" y="64457"/>
                  <a:pt x="490740" y="60635"/>
                  <a:pt x="522514" y="58281"/>
                </a:cubicBezTo>
                <a:cubicBezTo>
                  <a:pt x="585836" y="62006"/>
                  <a:pt x="566515" y="64255"/>
                  <a:pt x="614307" y="58281"/>
                </a:cubicBezTo>
                <a:cubicBezTo>
                  <a:pt x="622691" y="57233"/>
                  <a:pt x="643271" y="54922"/>
                  <a:pt x="653143" y="51220"/>
                </a:cubicBezTo>
                <a:cubicBezTo>
                  <a:pt x="658071" y="49372"/>
                  <a:pt x="662558" y="46513"/>
                  <a:pt x="667265" y="44159"/>
                </a:cubicBezTo>
                <a:cubicBezTo>
                  <a:pt x="671972" y="45336"/>
                  <a:pt x="676721" y="46357"/>
                  <a:pt x="681387" y="47690"/>
                </a:cubicBezTo>
                <a:cubicBezTo>
                  <a:pt x="684965" y="48712"/>
                  <a:pt x="688257" y="51220"/>
                  <a:pt x="691978" y="51220"/>
                </a:cubicBezTo>
                <a:cubicBezTo>
                  <a:pt x="715544" y="51220"/>
                  <a:pt x="739051" y="48867"/>
                  <a:pt x="762588" y="47690"/>
                </a:cubicBezTo>
                <a:cubicBezTo>
                  <a:pt x="772003" y="44159"/>
                  <a:pt x="781678" y="41259"/>
                  <a:pt x="790832" y="37098"/>
                </a:cubicBezTo>
                <a:cubicBezTo>
                  <a:pt x="794695" y="35342"/>
                  <a:pt x="797451" y="31527"/>
                  <a:pt x="801424" y="30037"/>
                </a:cubicBezTo>
                <a:cubicBezTo>
                  <a:pt x="807042" y="27930"/>
                  <a:pt x="813157" y="27493"/>
                  <a:pt x="819076" y="26507"/>
                </a:cubicBezTo>
                <a:cubicBezTo>
                  <a:pt x="860658" y="19577"/>
                  <a:pt x="867879" y="21929"/>
                  <a:pt x="924991" y="19446"/>
                </a:cubicBezTo>
                <a:cubicBezTo>
                  <a:pt x="941664" y="8331"/>
                  <a:pt x="929883" y="14243"/>
                  <a:pt x="953235" y="8854"/>
                </a:cubicBezTo>
                <a:cubicBezTo>
                  <a:pt x="1014750" y="-5343"/>
                  <a:pt x="957439" y="1793"/>
                  <a:pt x="1069742" y="1793"/>
                </a:cubicBezTo>
              </a:path>
            </a:pathLst>
          </a:cu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フリーフォーム: 図形 57">
            <a:extLst>
              <a:ext uri="{FF2B5EF4-FFF2-40B4-BE49-F238E27FC236}">
                <a16:creationId xmlns:a16="http://schemas.microsoft.com/office/drawing/2014/main" id="{88293E46-41E3-4B52-8001-E9CBBA9C262D}"/>
              </a:ext>
            </a:extLst>
          </p:cNvPr>
          <p:cNvSpPr/>
          <p:nvPr/>
        </p:nvSpPr>
        <p:spPr>
          <a:xfrm>
            <a:off x="663734" y="4550817"/>
            <a:ext cx="1073273" cy="134159"/>
          </a:xfrm>
          <a:custGeom>
            <a:avLst/>
            <a:gdLst>
              <a:gd name="connsiteX0" fmla="*/ 0 w 1073273"/>
              <a:gd name="connsiteY0" fmla="*/ 0 h 134159"/>
              <a:gd name="connsiteX1" fmla="*/ 31775 w 1073273"/>
              <a:gd name="connsiteY1" fmla="*/ 17652 h 134159"/>
              <a:gd name="connsiteX2" fmla="*/ 56488 w 1073273"/>
              <a:gd name="connsiteY2" fmla="*/ 35305 h 134159"/>
              <a:gd name="connsiteX3" fmla="*/ 77671 w 1073273"/>
              <a:gd name="connsiteY3" fmla="*/ 63549 h 134159"/>
              <a:gd name="connsiteX4" fmla="*/ 81202 w 1073273"/>
              <a:gd name="connsiteY4" fmla="*/ 74141 h 134159"/>
              <a:gd name="connsiteX5" fmla="*/ 144751 w 1073273"/>
              <a:gd name="connsiteY5" fmla="*/ 88263 h 134159"/>
              <a:gd name="connsiteX6" fmla="*/ 158873 w 1073273"/>
              <a:gd name="connsiteY6" fmla="*/ 91793 h 134159"/>
              <a:gd name="connsiteX7" fmla="*/ 176525 w 1073273"/>
              <a:gd name="connsiteY7" fmla="*/ 88263 h 134159"/>
              <a:gd name="connsiteX8" fmla="*/ 187117 w 1073273"/>
              <a:gd name="connsiteY8" fmla="*/ 74141 h 134159"/>
              <a:gd name="connsiteX9" fmla="*/ 197708 w 1073273"/>
              <a:gd name="connsiteY9" fmla="*/ 67080 h 134159"/>
              <a:gd name="connsiteX10" fmla="*/ 208300 w 1073273"/>
              <a:gd name="connsiteY10" fmla="*/ 63549 h 134159"/>
              <a:gd name="connsiteX11" fmla="*/ 222422 w 1073273"/>
              <a:gd name="connsiteY11" fmla="*/ 56488 h 134159"/>
              <a:gd name="connsiteX12" fmla="*/ 257727 w 1073273"/>
              <a:gd name="connsiteY12" fmla="*/ 52958 h 134159"/>
              <a:gd name="connsiteX13" fmla="*/ 367173 w 1073273"/>
              <a:gd name="connsiteY13" fmla="*/ 52958 h 134159"/>
              <a:gd name="connsiteX14" fmla="*/ 388356 w 1073273"/>
              <a:gd name="connsiteY14" fmla="*/ 45897 h 134159"/>
              <a:gd name="connsiteX15" fmla="*/ 398947 w 1073273"/>
              <a:gd name="connsiteY15" fmla="*/ 38836 h 134159"/>
              <a:gd name="connsiteX16" fmla="*/ 409539 w 1073273"/>
              <a:gd name="connsiteY16" fmla="*/ 28244 h 134159"/>
              <a:gd name="connsiteX17" fmla="*/ 420130 w 1073273"/>
              <a:gd name="connsiteY17" fmla="*/ 24714 h 134159"/>
              <a:gd name="connsiteX18" fmla="*/ 480149 w 1073273"/>
              <a:gd name="connsiteY18" fmla="*/ 31775 h 134159"/>
              <a:gd name="connsiteX19" fmla="*/ 497801 w 1073273"/>
              <a:gd name="connsiteY19" fmla="*/ 38836 h 134159"/>
              <a:gd name="connsiteX20" fmla="*/ 526045 w 1073273"/>
              <a:gd name="connsiteY20" fmla="*/ 52958 h 134159"/>
              <a:gd name="connsiteX21" fmla="*/ 589594 w 1073273"/>
              <a:gd name="connsiteY21" fmla="*/ 56488 h 134159"/>
              <a:gd name="connsiteX22" fmla="*/ 596655 w 1073273"/>
              <a:gd name="connsiteY22" fmla="*/ 67080 h 134159"/>
              <a:gd name="connsiteX23" fmla="*/ 610777 w 1073273"/>
              <a:gd name="connsiteY23" fmla="*/ 77671 h 134159"/>
              <a:gd name="connsiteX24" fmla="*/ 614308 w 1073273"/>
              <a:gd name="connsiteY24" fmla="*/ 91793 h 134159"/>
              <a:gd name="connsiteX25" fmla="*/ 628430 w 1073273"/>
              <a:gd name="connsiteY25" fmla="*/ 98854 h 134159"/>
              <a:gd name="connsiteX26" fmla="*/ 688448 w 1073273"/>
              <a:gd name="connsiteY26" fmla="*/ 102385 h 134159"/>
              <a:gd name="connsiteX27" fmla="*/ 709631 w 1073273"/>
              <a:gd name="connsiteY27" fmla="*/ 112976 h 134159"/>
              <a:gd name="connsiteX28" fmla="*/ 730814 w 1073273"/>
              <a:gd name="connsiteY28" fmla="*/ 130629 h 134159"/>
              <a:gd name="connsiteX29" fmla="*/ 748467 w 1073273"/>
              <a:gd name="connsiteY29" fmla="*/ 134159 h 134159"/>
              <a:gd name="connsiteX30" fmla="*/ 766119 w 1073273"/>
              <a:gd name="connsiteY30" fmla="*/ 130629 h 134159"/>
              <a:gd name="connsiteX31" fmla="*/ 790833 w 1073273"/>
              <a:gd name="connsiteY31" fmla="*/ 123568 h 134159"/>
              <a:gd name="connsiteX32" fmla="*/ 879095 w 1073273"/>
              <a:gd name="connsiteY32" fmla="*/ 120037 h 134159"/>
              <a:gd name="connsiteX33" fmla="*/ 889687 w 1073273"/>
              <a:gd name="connsiteY33" fmla="*/ 112976 h 134159"/>
              <a:gd name="connsiteX34" fmla="*/ 903809 w 1073273"/>
              <a:gd name="connsiteY34" fmla="*/ 109446 h 134159"/>
              <a:gd name="connsiteX35" fmla="*/ 914400 w 1073273"/>
              <a:gd name="connsiteY35" fmla="*/ 105915 h 134159"/>
              <a:gd name="connsiteX36" fmla="*/ 956766 w 1073273"/>
              <a:gd name="connsiteY36" fmla="*/ 95324 h 134159"/>
              <a:gd name="connsiteX37" fmla="*/ 981480 w 1073273"/>
              <a:gd name="connsiteY37" fmla="*/ 84732 h 134159"/>
              <a:gd name="connsiteX38" fmla="*/ 1045029 w 1073273"/>
              <a:gd name="connsiteY38" fmla="*/ 77671 h 134159"/>
              <a:gd name="connsiteX39" fmla="*/ 1073273 w 1073273"/>
              <a:gd name="connsiteY39" fmla="*/ 81202 h 13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073273" h="134159">
                <a:moveTo>
                  <a:pt x="0" y="0"/>
                </a:moveTo>
                <a:cubicBezTo>
                  <a:pt x="31704" y="6340"/>
                  <a:pt x="5064" y="-2382"/>
                  <a:pt x="31775" y="17652"/>
                </a:cubicBezTo>
                <a:cubicBezTo>
                  <a:pt x="68950" y="45534"/>
                  <a:pt x="24543" y="3360"/>
                  <a:pt x="56488" y="35305"/>
                </a:cubicBezTo>
                <a:cubicBezTo>
                  <a:pt x="64465" y="59235"/>
                  <a:pt x="53330" y="31094"/>
                  <a:pt x="77671" y="63549"/>
                </a:cubicBezTo>
                <a:cubicBezTo>
                  <a:pt x="79904" y="66526"/>
                  <a:pt x="77710" y="72854"/>
                  <a:pt x="81202" y="74141"/>
                </a:cubicBezTo>
                <a:cubicBezTo>
                  <a:pt x="101564" y="81643"/>
                  <a:pt x="123591" y="83454"/>
                  <a:pt x="144751" y="88263"/>
                </a:cubicBezTo>
                <a:cubicBezTo>
                  <a:pt x="149483" y="89338"/>
                  <a:pt x="154166" y="90616"/>
                  <a:pt x="158873" y="91793"/>
                </a:cubicBezTo>
                <a:cubicBezTo>
                  <a:pt x="164757" y="90616"/>
                  <a:pt x="171437" y="91443"/>
                  <a:pt x="176525" y="88263"/>
                </a:cubicBezTo>
                <a:cubicBezTo>
                  <a:pt x="181515" y="85144"/>
                  <a:pt x="182956" y="78302"/>
                  <a:pt x="187117" y="74141"/>
                </a:cubicBezTo>
                <a:cubicBezTo>
                  <a:pt x="190117" y="71141"/>
                  <a:pt x="193913" y="68978"/>
                  <a:pt x="197708" y="67080"/>
                </a:cubicBezTo>
                <a:cubicBezTo>
                  <a:pt x="201037" y="65416"/>
                  <a:pt x="204879" y="65015"/>
                  <a:pt x="208300" y="63549"/>
                </a:cubicBezTo>
                <a:cubicBezTo>
                  <a:pt x="213137" y="61476"/>
                  <a:pt x="217276" y="57591"/>
                  <a:pt x="222422" y="56488"/>
                </a:cubicBezTo>
                <a:cubicBezTo>
                  <a:pt x="233987" y="54010"/>
                  <a:pt x="245959" y="54135"/>
                  <a:pt x="257727" y="52958"/>
                </a:cubicBezTo>
                <a:cubicBezTo>
                  <a:pt x="305157" y="56606"/>
                  <a:pt x="315431" y="59425"/>
                  <a:pt x="367173" y="52958"/>
                </a:cubicBezTo>
                <a:cubicBezTo>
                  <a:pt x="374558" y="52035"/>
                  <a:pt x="388356" y="45897"/>
                  <a:pt x="388356" y="45897"/>
                </a:cubicBezTo>
                <a:cubicBezTo>
                  <a:pt x="391886" y="43543"/>
                  <a:pt x="395687" y="41552"/>
                  <a:pt x="398947" y="38836"/>
                </a:cubicBezTo>
                <a:cubicBezTo>
                  <a:pt x="402783" y="35639"/>
                  <a:pt x="405384" y="31014"/>
                  <a:pt x="409539" y="28244"/>
                </a:cubicBezTo>
                <a:cubicBezTo>
                  <a:pt x="412635" y="26180"/>
                  <a:pt x="416600" y="25891"/>
                  <a:pt x="420130" y="24714"/>
                </a:cubicBezTo>
                <a:cubicBezTo>
                  <a:pt x="441061" y="26324"/>
                  <a:pt x="460566" y="25247"/>
                  <a:pt x="480149" y="31775"/>
                </a:cubicBezTo>
                <a:cubicBezTo>
                  <a:pt x="486161" y="33779"/>
                  <a:pt x="492133" y="36002"/>
                  <a:pt x="497801" y="38836"/>
                </a:cubicBezTo>
                <a:cubicBezTo>
                  <a:pt x="510274" y="45072"/>
                  <a:pt x="509520" y="50803"/>
                  <a:pt x="526045" y="52958"/>
                </a:cubicBezTo>
                <a:cubicBezTo>
                  <a:pt x="547082" y="55702"/>
                  <a:pt x="568411" y="55311"/>
                  <a:pt x="589594" y="56488"/>
                </a:cubicBezTo>
                <a:cubicBezTo>
                  <a:pt x="591948" y="60019"/>
                  <a:pt x="593655" y="64080"/>
                  <a:pt x="596655" y="67080"/>
                </a:cubicBezTo>
                <a:cubicBezTo>
                  <a:pt x="600816" y="71241"/>
                  <a:pt x="607357" y="72883"/>
                  <a:pt x="610777" y="77671"/>
                </a:cubicBezTo>
                <a:cubicBezTo>
                  <a:pt x="613597" y="81619"/>
                  <a:pt x="611202" y="88065"/>
                  <a:pt x="614308" y="91793"/>
                </a:cubicBezTo>
                <a:cubicBezTo>
                  <a:pt x="617677" y="95836"/>
                  <a:pt x="623220" y="98110"/>
                  <a:pt x="628430" y="98854"/>
                </a:cubicBezTo>
                <a:cubicBezTo>
                  <a:pt x="648269" y="101688"/>
                  <a:pt x="668442" y="101208"/>
                  <a:pt x="688448" y="102385"/>
                </a:cubicBezTo>
                <a:cubicBezTo>
                  <a:pt x="699064" y="105923"/>
                  <a:pt x="700505" y="105371"/>
                  <a:pt x="709631" y="112976"/>
                </a:cubicBezTo>
                <a:cubicBezTo>
                  <a:pt x="717121" y="119218"/>
                  <a:pt x="721254" y="127044"/>
                  <a:pt x="730814" y="130629"/>
                </a:cubicBezTo>
                <a:cubicBezTo>
                  <a:pt x="736433" y="132736"/>
                  <a:pt x="742583" y="132982"/>
                  <a:pt x="748467" y="134159"/>
                </a:cubicBezTo>
                <a:cubicBezTo>
                  <a:pt x="754351" y="132982"/>
                  <a:pt x="760298" y="132084"/>
                  <a:pt x="766119" y="130629"/>
                </a:cubicBezTo>
                <a:cubicBezTo>
                  <a:pt x="774713" y="128481"/>
                  <a:pt x="781707" y="124197"/>
                  <a:pt x="790833" y="123568"/>
                </a:cubicBezTo>
                <a:cubicBezTo>
                  <a:pt x="820207" y="121542"/>
                  <a:pt x="849674" y="121214"/>
                  <a:pt x="879095" y="120037"/>
                </a:cubicBezTo>
                <a:cubicBezTo>
                  <a:pt x="882626" y="117683"/>
                  <a:pt x="885787" y="114647"/>
                  <a:pt x="889687" y="112976"/>
                </a:cubicBezTo>
                <a:cubicBezTo>
                  <a:pt x="894147" y="111065"/>
                  <a:pt x="899144" y="110779"/>
                  <a:pt x="903809" y="109446"/>
                </a:cubicBezTo>
                <a:cubicBezTo>
                  <a:pt x="907387" y="108424"/>
                  <a:pt x="910980" y="107381"/>
                  <a:pt x="914400" y="105915"/>
                </a:cubicBezTo>
                <a:cubicBezTo>
                  <a:pt x="942325" y="93946"/>
                  <a:pt x="913715" y="100705"/>
                  <a:pt x="956766" y="95324"/>
                </a:cubicBezTo>
                <a:cubicBezTo>
                  <a:pt x="965004" y="91793"/>
                  <a:pt x="973057" y="87795"/>
                  <a:pt x="981480" y="84732"/>
                </a:cubicBezTo>
                <a:cubicBezTo>
                  <a:pt x="999899" y="78034"/>
                  <a:pt x="1030685" y="78696"/>
                  <a:pt x="1045029" y="77671"/>
                </a:cubicBezTo>
                <a:lnTo>
                  <a:pt x="1073273" y="81202"/>
                </a:lnTo>
              </a:path>
            </a:pathLst>
          </a:cu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F1ED42F3-B030-4A4E-A4E6-C19823432714}"/>
              </a:ext>
            </a:extLst>
          </p:cNvPr>
          <p:cNvCxnSpPr/>
          <p:nvPr/>
        </p:nvCxnSpPr>
        <p:spPr bwMode="auto">
          <a:xfrm>
            <a:off x="6516360" y="6050260"/>
            <a:ext cx="1800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34F2ADAF-E30E-4BE0-9B39-9ED2E045CC71}"/>
              </a:ext>
            </a:extLst>
          </p:cNvPr>
          <p:cNvCxnSpPr/>
          <p:nvPr/>
        </p:nvCxnSpPr>
        <p:spPr bwMode="auto">
          <a:xfrm>
            <a:off x="6915773" y="4174155"/>
            <a:ext cx="86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E64CB0EC-5205-4DAF-8175-E8BD7A5031AC}"/>
              </a:ext>
            </a:extLst>
          </p:cNvPr>
          <p:cNvCxnSpPr/>
          <p:nvPr/>
        </p:nvCxnSpPr>
        <p:spPr>
          <a:xfrm>
            <a:off x="6915773" y="4174622"/>
            <a:ext cx="0" cy="158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C2BD8D2E-7B8D-4C59-BC9A-48E0EBBC7486}"/>
              </a:ext>
            </a:extLst>
          </p:cNvPr>
          <p:cNvCxnSpPr/>
          <p:nvPr/>
        </p:nvCxnSpPr>
        <p:spPr>
          <a:xfrm>
            <a:off x="7777189" y="4181815"/>
            <a:ext cx="0" cy="82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テキスト ボックス 7">
            <a:extLst>
              <a:ext uri="{FF2B5EF4-FFF2-40B4-BE49-F238E27FC236}">
                <a16:creationId xmlns:a16="http://schemas.microsoft.com/office/drawing/2014/main" id="{A6BD9F4F-A822-4945-AB85-FE35711FA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963" y="3845046"/>
            <a:ext cx="227866" cy="41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 Box 104">
            <a:extLst>
              <a:ext uri="{FF2B5EF4-FFF2-40B4-BE49-F238E27FC236}">
                <a16:creationId xmlns:a16="http://schemas.microsoft.com/office/drawing/2014/main" id="{61173E0F-394E-4CD6-BD31-18B45FFCD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587" y="3728492"/>
            <a:ext cx="30777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SAS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41E5565-07BF-4EDE-B834-7BF24C4D99A4}"/>
              </a:ext>
            </a:extLst>
          </p:cNvPr>
          <p:cNvSpPr/>
          <p:nvPr/>
        </p:nvSpPr>
        <p:spPr>
          <a:xfrm>
            <a:off x="6725702" y="6004541"/>
            <a:ext cx="425505" cy="45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Text Box 5">
            <a:extLst>
              <a:ext uri="{FF2B5EF4-FFF2-40B4-BE49-F238E27FC236}">
                <a16:creationId xmlns:a16="http://schemas.microsoft.com/office/drawing/2014/main" id="{7B48ABA4-C868-467E-B2D3-F944A4745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5702" y="6093296"/>
            <a:ext cx="470163" cy="2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CNT</a:t>
            </a:r>
            <a:r>
              <a:rPr lang="en-US" altLang="ja-JP" sz="1200" b="0" dirty="0">
                <a:latin typeface="Arial" pitchFamily="34" charset="0"/>
                <a:ea typeface="Osaka"/>
                <a:cs typeface="Osaka"/>
              </a:rPr>
              <a:t>    </a:t>
            </a:r>
          </a:p>
        </p:txBody>
      </p:sp>
      <p:sp>
        <p:nvSpPr>
          <p:cNvPr id="71" name="Text Box 5">
            <a:extLst>
              <a:ext uri="{FF2B5EF4-FFF2-40B4-BE49-F238E27FC236}">
                <a16:creationId xmlns:a16="http://schemas.microsoft.com/office/drawing/2014/main" id="{CC60FEB7-FF3D-436C-971C-43C4B0C8E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794" y="6093297"/>
            <a:ext cx="707606" cy="2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MK-0429</a:t>
            </a:r>
            <a:r>
              <a:rPr lang="en-US" altLang="ja-JP" sz="1200" b="0" dirty="0">
                <a:latin typeface="Arial" pitchFamily="34" charset="0"/>
                <a:ea typeface="Osaka"/>
                <a:cs typeface="Osaka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87947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BC30AA5C-C1BC-448C-A911-47DECE333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955" y="2263079"/>
            <a:ext cx="1103171" cy="1098000"/>
          </a:xfrm>
          <a:prstGeom prst="rect">
            <a:avLst/>
          </a:prstGeom>
        </p:spPr>
      </p:pic>
      <p:graphicFrame>
        <p:nvGraphicFramePr>
          <p:cNvPr id="43" name="グラフ 42">
            <a:extLst>
              <a:ext uri="{FF2B5EF4-FFF2-40B4-BE49-F238E27FC236}">
                <a16:creationId xmlns:a16="http://schemas.microsoft.com/office/drawing/2014/main" id="{EF2E0F8B-203D-46B8-BAD9-5DDF97521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32077"/>
              </p:ext>
            </p:extLst>
          </p:nvPr>
        </p:nvGraphicFramePr>
        <p:xfrm>
          <a:off x="1116246" y="4153951"/>
          <a:ext cx="2717800" cy="241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テキスト ボックス 92"/>
          <p:cNvSpPr txBox="1"/>
          <p:nvPr/>
        </p:nvSpPr>
        <p:spPr>
          <a:xfrm rot="16200000">
            <a:off x="129518" y="5052047"/>
            <a:ext cx="166904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 pitchFamily="34" charset="0"/>
                <a:cs typeface="Arial" pitchFamily="34" charset="0"/>
              </a:rPr>
              <a:t>Attached cell number </a:t>
            </a:r>
          </a:p>
        </p:txBody>
      </p:sp>
      <p:sp>
        <p:nvSpPr>
          <p:cNvPr id="72" name="テキスト ボックス 7">
            <a:extLst>
              <a:ext uri="{FF2B5EF4-FFF2-40B4-BE49-F238E27FC236}">
                <a16:creationId xmlns:a16="http://schemas.microsoft.com/office/drawing/2014/main" id="{D861644A-D69F-4BA4-9FEE-9E4ACC63F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539" y="3861048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テキスト ボックス 7">
            <a:extLst>
              <a:ext uri="{FF2B5EF4-FFF2-40B4-BE49-F238E27FC236}">
                <a16:creationId xmlns:a16="http://schemas.microsoft.com/office/drawing/2014/main" id="{1C79FEE2-FF2A-410F-AB9C-57FAFFED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91" y="3861048"/>
            <a:ext cx="143039" cy="27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9" name="直線コネクタ 148">
            <a:extLst>
              <a:ext uri="{FF2B5EF4-FFF2-40B4-BE49-F238E27FC236}">
                <a16:creationId xmlns:a16="http://schemas.microsoft.com/office/drawing/2014/main" id="{6F4BCB53-0DA8-47EA-B7BB-481A05CD92F2}"/>
              </a:ext>
            </a:extLst>
          </p:cNvPr>
          <p:cNvCxnSpPr/>
          <p:nvPr/>
        </p:nvCxnSpPr>
        <p:spPr bwMode="auto">
          <a:xfrm>
            <a:off x="1783914" y="4092368"/>
            <a:ext cx="612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直線コネクタ 152">
            <a:extLst>
              <a:ext uri="{FF2B5EF4-FFF2-40B4-BE49-F238E27FC236}">
                <a16:creationId xmlns:a16="http://schemas.microsoft.com/office/drawing/2014/main" id="{0408D00F-08BA-4EE3-B058-76AACF40CB4E}"/>
              </a:ext>
            </a:extLst>
          </p:cNvPr>
          <p:cNvCxnSpPr/>
          <p:nvPr/>
        </p:nvCxnSpPr>
        <p:spPr>
          <a:xfrm>
            <a:off x="3546014" y="4092367"/>
            <a:ext cx="0" cy="144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線コネクタ 156">
            <a:extLst>
              <a:ext uri="{FF2B5EF4-FFF2-40B4-BE49-F238E27FC236}">
                <a16:creationId xmlns:a16="http://schemas.microsoft.com/office/drawing/2014/main" id="{89FEA9FC-C830-4EED-B297-4C9F5418BD98}"/>
              </a:ext>
            </a:extLst>
          </p:cNvPr>
          <p:cNvCxnSpPr/>
          <p:nvPr/>
        </p:nvCxnSpPr>
        <p:spPr>
          <a:xfrm>
            <a:off x="1791852" y="4092368"/>
            <a:ext cx="0" cy="125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81B48A8-6E07-4BEF-BFE1-D69A5D27FB25}"/>
              </a:ext>
            </a:extLst>
          </p:cNvPr>
          <p:cNvCxnSpPr/>
          <p:nvPr/>
        </p:nvCxnSpPr>
        <p:spPr bwMode="auto">
          <a:xfrm>
            <a:off x="3155315" y="4092368"/>
            <a:ext cx="390699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0B3FCBF-68B0-4746-A5FA-E99911773E7E}"/>
              </a:ext>
            </a:extLst>
          </p:cNvPr>
          <p:cNvCxnSpPr/>
          <p:nvPr/>
        </p:nvCxnSpPr>
        <p:spPr>
          <a:xfrm>
            <a:off x="2393886" y="4092368"/>
            <a:ext cx="0" cy="72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46CEEC38-A9E1-4C9D-8F08-294AEB6ADCCC}"/>
              </a:ext>
            </a:extLst>
          </p:cNvPr>
          <p:cNvCxnSpPr/>
          <p:nvPr/>
        </p:nvCxnSpPr>
        <p:spPr>
          <a:xfrm>
            <a:off x="2969950" y="4092368"/>
            <a:ext cx="0" cy="9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テキスト ボックス 7">
            <a:extLst>
              <a:ext uri="{FF2B5EF4-FFF2-40B4-BE49-F238E27FC236}">
                <a16:creationId xmlns:a16="http://schemas.microsoft.com/office/drawing/2014/main" id="{127EA18D-6E0F-4073-B74C-93AFA627F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6511" y="3860067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9B53899B-1EB6-4FD7-80AD-3E740E16D0C5}"/>
              </a:ext>
            </a:extLst>
          </p:cNvPr>
          <p:cNvCxnSpPr/>
          <p:nvPr/>
        </p:nvCxnSpPr>
        <p:spPr bwMode="auto">
          <a:xfrm>
            <a:off x="2557546" y="4092368"/>
            <a:ext cx="412404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図 2" descr="散布図 が含まれている画像&#10;&#10;自動的に生成された説明">
            <a:extLst>
              <a:ext uri="{FF2B5EF4-FFF2-40B4-BE49-F238E27FC236}">
                <a16:creationId xmlns:a16="http://schemas.microsoft.com/office/drawing/2014/main" id="{249CA3C6-BD6D-43F1-8723-9C185E873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98" y="1155127"/>
            <a:ext cx="1080120" cy="1080120"/>
          </a:xfrm>
          <a:prstGeom prst="rect">
            <a:avLst/>
          </a:prstGeom>
        </p:spPr>
      </p:pic>
      <p:pic>
        <p:nvPicPr>
          <p:cNvPr id="5" name="図 4" descr="雨, 自然, 大きい, 持つ が含まれている画像&#10;&#10;自動的に生成された説明">
            <a:extLst>
              <a:ext uri="{FF2B5EF4-FFF2-40B4-BE49-F238E27FC236}">
                <a16:creationId xmlns:a16="http://schemas.microsoft.com/office/drawing/2014/main" id="{1B5D6547-9A83-4672-8D2E-92328D011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49" y="1155127"/>
            <a:ext cx="1080120" cy="1080120"/>
          </a:xfrm>
          <a:prstGeom prst="rect">
            <a:avLst/>
          </a:prstGeom>
        </p:spPr>
      </p:pic>
      <p:pic>
        <p:nvPicPr>
          <p:cNvPr id="7" name="図 6" descr="自然, 雨, 大きい, 鳥 が含まれている画像&#10;&#10;自動的に生成された説明">
            <a:extLst>
              <a:ext uri="{FF2B5EF4-FFF2-40B4-BE49-F238E27FC236}">
                <a16:creationId xmlns:a16="http://schemas.microsoft.com/office/drawing/2014/main" id="{1907D52B-B481-4571-8217-74C31D585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901" y="1155127"/>
            <a:ext cx="1080120" cy="1080120"/>
          </a:xfrm>
          <a:prstGeom prst="rect">
            <a:avLst/>
          </a:prstGeom>
        </p:spPr>
      </p:pic>
      <p:pic>
        <p:nvPicPr>
          <p:cNvPr id="9" name="図 8" descr="雨, 鳥, 飛ぶ, 大きい が含まれている画像&#10;&#10;自動的に生成された説明">
            <a:extLst>
              <a:ext uri="{FF2B5EF4-FFF2-40B4-BE49-F238E27FC236}">
                <a16:creationId xmlns:a16="http://schemas.microsoft.com/office/drawing/2014/main" id="{74ACC85B-A6E1-4F6B-A1FC-D2DD131FD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55127"/>
            <a:ext cx="1080120" cy="1080120"/>
          </a:xfrm>
          <a:prstGeom prst="rect">
            <a:avLst/>
          </a:prstGeom>
        </p:spPr>
      </p:pic>
      <p:sp>
        <p:nvSpPr>
          <p:cNvPr id="35" name="テキスト ボックス 7">
            <a:extLst>
              <a:ext uri="{FF2B5EF4-FFF2-40B4-BE49-F238E27FC236}">
                <a16:creationId xmlns:a16="http://schemas.microsoft.com/office/drawing/2014/main" id="{44059694-8D91-4F36-83D6-57C4923B0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11961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RT7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51">
            <a:extLst>
              <a:ext uri="{FF2B5EF4-FFF2-40B4-BE49-F238E27FC236}">
                <a16:creationId xmlns:a16="http://schemas.microsoft.com/office/drawing/2014/main" id="{DF8BFFC8-8E77-4ABE-91A8-9500EF6BF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8" y="12800"/>
            <a:ext cx="28068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itchFamily="34" charset="0"/>
              </a:rPr>
              <a:t>Supplementary Figure 1</a:t>
            </a:r>
            <a:endParaRPr lang="en-US" altLang="ja-JP" sz="2000" dirty="0">
              <a:latin typeface="Arial" pitchFamily="34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73FD115-C545-4B86-ACD7-962E8AA432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961" t="-306" r="1349" b="-306"/>
          <a:stretch/>
        </p:blipFill>
        <p:spPr>
          <a:xfrm>
            <a:off x="1092691" y="2249843"/>
            <a:ext cx="1104728" cy="110472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F895258-B36A-4622-A003-DE9FF922B96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17" t="820" r="1757" b="820"/>
          <a:stretch/>
        </p:blipFill>
        <p:spPr>
          <a:xfrm>
            <a:off x="2208340" y="2256857"/>
            <a:ext cx="1080000" cy="1080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00352AF-1F8D-4D34-A476-815D2FC750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668" r="1668"/>
          <a:stretch/>
        </p:blipFill>
        <p:spPr>
          <a:xfrm>
            <a:off x="4411126" y="2255134"/>
            <a:ext cx="1098000" cy="1098000"/>
          </a:xfrm>
          <a:prstGeom prst="rect">
            <a:avLst/>
          </a:prstGeom>
        </p:spPr>
      </p:pic>
      <p:sp>
        <p:nvSpPr>
          <p:cNvPr id="41" name="テキスト ボックス 7">
            <a:extLst>
              <a:ext uri="{FF2B5EF4-FFF2-40B4-BE49-F238E27FC236}">
                <a16:creationId xmlns:a16="http://schemas.microsoft.com/office/drawing/2014/main" id="{D53AD8B8-6232-43C9-945B-E7A9AA9D0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6" y="2623430"/>
            <a:ext cx="11961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SAS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868063F-78CF-416B-9EA5-C0F6B891D40C}"/>
              </a:ext>
            </a:extLst>
          </p:cNvPr>
          <p:cNvSpPr/>
          <p:nvPr/>
        </p:nvSpPr>
        <p:spPr>
          <a:xfrm>
            <a:off x="1968434" y="2139001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DD64BE6-99B6-4F0C-A59E-7B7BE348DA4E}"/>
              </a:ext>
            </a:extLst>
          </p:cNvPr>
          <p:cNvSpPr/>
          <p:nvPr/>
        </p:nvSpPr>
        <p:spPr>
          <a:xfrm>
            <a:off x="3064695" y="2155192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7BDBA9-80C1-45B5-849A-41A6F9654CE5}"/>
              </a:ext>
            </a:extLst>
          </p:cNvPr>
          <p:cNvSpPr/>
          <p:nvPr/>
        </p:nvSpPr>
        <p:spPr>
          <a:xfrm>
            <a:off x="4171687" y="2152744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D23FCF-6FCE-47FF-953E-0BC51BFD0281}"/>
              </a:ext>
            </a:extLst>
          </p:cNvPr>
          <p:cNvSpPr/>
          <p:nvPr/>
        </p:nvSpPr>
        <p:spPr>
          <a:xfrm>
            <a:off x="5251807" y="2148001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highlight>
                <a:srgbClr val="003300"/>
              </a:highlight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F22B2ED0-EA00-4C1C-B984-470AF28F958C}"/>
              </a:ext>
            </a:extLst>
          </p:cNvPr>
          <p:cNvSpPr/>
          <p:nvPr/>
        </p:nvSpPr>
        <p:spPr>
          <a:xfrm>
            <a:off x="5251807" y="3247483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highlight>
                <a:srgbClr val="003300"/>
              </a:highlight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4C40C3A-705D-41F1-AA7A-DCEDE6CFC083}"/>
              </a:ext>
            </a:extLst>
          </p:cNvPr>
          <p:cNvSpPr/>
          <p:nvPr/>
        </p:nvSpPr>
        <p:spPr>
          <a:xfrm>
            <a:off x="4179160" y="3256408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3E1EC79-6C48-4633-8370-6A4808862328}"/>
              </a:ext>
            </a:extLst>
          </p:cNvPr>
          <p:cNvSpPr/>
          <p:nvPr/>
        </p:nvSpPr>
        <p:spPr>
          <a:xfrm>
            <a:off x="3061910" y="3240547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645560EF-5613-4078-81A6-3B65DEB67D45}"/>
              </a:ext>
            </a:extLst>
          </p:cNvPr>
          <p:cNvSpPr/>
          <p:nvPr/>
        </p:nvSpPr>
        <p:spPr>
          <a:xfrm>
            <a:off x="1946648" y="3248573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Text Box 104">
            <a:extLst>
              <a:ext uri="{FF2B5EF4-FFF2-40B4-BE49-F238E27FC236}">
                <a16:creationId xmlns:a16="http://schemas.microsoft.com/office/drawing/2014/main" id="{C044F168-52E4-4C56-89FD-9A1BD1B68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54" y="395305"/>
            <a:ext cx="1138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7" name="テキスト ボックス 7">
            <a:extLst>
              <a:ext uri="{FF2B5EF4-FFF2-40B4-BE49-F238E27FC236}">
                <a16:creationId xmlns:a16="http://schemas.microsoft.com/office/drawing/2014/main" id="{13B0C51F-3F6A-4D79-8FEC-55223950F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878523"/>
            <a:ext cx="8644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CNT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テキスト ボックス 7">
            <a:extLst>
              <a:ext uri="{FF2B5EF4-FFF2-40B4-BE49-F238E27FC236}">
                <a16:creationId xmlns:a16="http://schemas.microsoft.com/office/drawing/2014/main" id="{1C6AF2C3-C07C-4922-B76E-A471E03CA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992" y="878523"/>
            <a:ext cx="11428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1.0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テキスト ボックス 7">
            <a:extLst>
              <a:ext uri="{FF2B5EF4-FFF2-40B4-BE49-F238E27FC236}">
                <a16:creationId xmlns:a16="http://schemas.microsoft.com/office/drawing/2014/main" id="{04D6E44C-E7C0-4126-8349-41C11C481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878523"/>
            <a:ext cx="11101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10 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テキスト ボックス 7">
            <a:extLst>
              <a:ext uri="{FF2B5EF4-FFF2-40B4-BE49-F238E27FC236}">
                <a16:creationId xmlns:a16="http://schemas.microsoft.com/office/drawing/2014/main" id="{E25DF93A-A7F3-48D2-B2EB-C15CB09EE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878523"/>
            <a:ext cx="12852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100 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9F9ECE2C-7114-4CA1-973E-F2AB855E86EA}"/>
              </a:ext>
            </a:extLst>
          </p:cNvPr>
          <p:cNvCxnSpPr/>
          <p:nvPr/>
        </p:nvCxnSpPr>
        <p:spPr bwMode="auto">
          <a:xfrm flipV="1">
            <a:off x="2208340" y="878523"/>
            <a:ext cx="3312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テキスト ボックス 7">
            <a:extLst>
              <a:ext uri="{FF2B5EF4-FFF2-40B4-BE49-F238E27FC236}">
                <a16:creationId xmlns:a16="http://schemas.microsoft.com/office/drawing/2014/main" id="{85CAD8FF-A101-4123-8634-619FEE2D3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243" y="620688"/>
            <a:ext cx="11428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MK-0429 (µM)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F290EA57-1E8E-43A7-A1E1-A7DDC3709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519" y="6353231"/>
            <a:ext cx="483433" cy="24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 (µM)</a:t>
            </a:r>
          </a:p>
        </p:txBody>
      </p:sp>
      <p:sp>
        <p:nvSpPr>
          <p:cNvPr id="50" name="Text Box 104">
            <a:extLst>
              <a:ext uri="{FF2B5EF4-FFF2-40B4-BE49-F238E27FC236}">
                <a16:creationId xmlns:a16="http://schemas.microsoft.com/office/drawing/2014/main" id="{D11D1161-03B3-4C8D-9E53-261E163F1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020" y="3760751"/>
            <a:ext cx="28738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RT7</a:t>
            </a:r>
          </a:p>
        </p:txBody>
      </p:sp>
      <p:graphicFrame>
        <p:nvGraphicFramePr>
          <p:cNvPr id="61" name="グラフ 60">
            <a:extLst>
              <a:ext uri="{FF2B5EF4-FFF2-40B4-BE49-F238E27FC236}">
                <a16:creationId xmlns:a16="http://schemas.microsoft.com/office/drawing/2014/main" id="{89941C06-8603-4062-95E3-F95F05D595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414829"/>
              </p:ext>
            </p:extLst>
          </p:nvPr>
        </p:nvGraphicFramePr>
        <p:xfrm>
          <a:off x="4734520" y="4152557"/>
          <a:ext cx="2717800" cy="241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4" name="テキスト ボックス 7">
            <a:extLst>
              <a:ext uri="{FF2B5EF4-FFF2-40B4-BE49-F238E27FC236}">
                <a16:creationId xmlns:a16="http://schemas.microsoft.com/office/drawing/2014/main" id="{8936D77B-8896-4FB3-9432-CDD28053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781" y="3862029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BA0AAA46-3F9E-40A1-8F6F-81582E910B15}"/>
              </a:ext>
            </a:extLst>
          </p:cNvPr>
          <p:cNvCxnSpPr/>
          <p:nvPr/>
        </p:nvCxnSpPr>
        <p:spPr bwMode="auto">
          <a:xfrm>
            <a:off x="5402188" y="4093349"/>
            <a:ext cx="1188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FEED3440-6959-4CC8-812D-646E49E03E7F}"/>
              </a:ext>
            </a:extLst>
          </p:cNvPr>
          <p:cNvCxnSpPr/>
          <p:nvPr/>
        </p:nvCxnSpPr>
        <p:spPr>
          <a:xfrm>
            <a:off x="7164288" y="4093348"/>
            <a:ext cx="0" cy="144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9DC5990A-BD79-4A82-B7C1-774B1687AE54}"/>
              </a:ext>
            </a:extLst>
          </p:cNvPr>
          <p:cNvCxnSpPr/>
          <p:nvPr/>
        </p:nvCxnSpPr>
        <p:spPr>
          <a:xfrm>
            <a:off x="5410126" y="4093349"/>
            <a:ext cx="0" cy="125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3769E45-780C-44A5-A40D-08A4CFD14FE7}"/>
              </a:ext>
            </a:extLst>
          </p:cNvPr>
          <p:cNvCxnSpPr/>
          <p:nvPr/>
        </p:nvCxnSpPr>
        <p:spPr bwMode="auto">
          <a:xfrm>
            <a:off x="6773589" y="4093349"/>
            <a:ext cx="390699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0FCEB779-8110-497A-815F-5BC4FE9351D3}"/>
              </a:ext>
            </a:extLst>
          </p:cNvPr>
          <p:cNvCxnSpPr/>
          <p:nvPr/>
        </p:nvCxnSpPr>
        <p:spPr>
          <a:xfrm>
            <a:off x="6588224" y="4093349"/>
            <a:ext cx="0" cy="9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テキスト ボックス 7">
            <a:extLst>
              <a:ext uri="{FF2B5EF4-FFF2-40B4-BE49-F238E27FC236}">
                <a16:creationId xmlns:a16="http://schemas.microsoft.com/office/drawing/2014/main" id="{418E4950-630E-426E-847D-AAC11E21F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4785" y="3861048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 Box 104">
            <a:extLst>
              <a:ext uri="{FF2B5EF4-FFF2-40B4-BE49-F238E27FC236}">
                <a16:creationId xmlns:a16="http://schemas.microsoft.com/office/drawing/2014/main" id="{437A9E8B-4DBC-4085-A8B1-49D09DC87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6237" y="3760751"/>
            <a:ext cx="30777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SAS</a:t>
            </a:r>
          </a:p>
        </p:txBody>
      </p:sp>
    </p:spTree>
    <p:extLst>
      <p:ext uri="{BB962C8B-B14F-4D97-AF65-F5344CB8AC3E}">
        <p14:creationId xmlns:p14="http://schemas.microsoft.com/office/powerpoint/2010/main" val="2948918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26400</TotalTime>
  <Words>59</Words>
  <Application>Microsoft Office PowerPoint</Application>
  <PresentationFormat>画面に合わせる (4:3)</PresentationFormat>
  <Paragraphs>38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背景</dc:title>
  <dc:creator>nakagawa</dc:creator>
  <cp:lastModifiedBy>中川　貴之</cp:lastModifiedBy>
  <cp:revision>565</cp:revision>
  <cp:lastPrinted>2021-09-30T05:38:26Z</cp:lastPrinted>
  <dcterms:created xsi:type="dcterms:W3CDTF">2013-01-25T04:01:56Z</dcterms:created>
  <dcterms:modified xsi:type="dcterms:W3CDTF">2021-12-02T10:55:56Z</dcterms:modified>
</cp:coreProperties>
</file>