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7" r:id="rId3"/>
    <p:sldId id="288" r:id="rId4"/>
    <p:sldId id="290" r:id="rId5"/>
    <p:sldId id="292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艳娇 张" initials="艳张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1210" autoAdjust="0"/>
    <p:restoredTop sz="87384" autoAdjust="0"/>
  </p:normalViewPr>
  <p:slideViewPr>
    <p:cSldViewPr showGuides="1">
      <p:cViewPr varScale="1">
        <p:scale>
          <a:sx n="86" d="100"/>
          <a:sy n="86" d="100"/>
        </p:scale>
        <p:origin x="-1555" y="-77"/>
      </p:cViewPr>
      <p:guideLst>
        <p:guide orient="horz" pos="208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commentAuthors" Target="commentAuthor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556792"/>
            <a:ext cx="6515289" cy="372332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-12920" y="1916832"/>
            <a:ext cx="14885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Serotonin transporter Recombinant</a:t>
            </a:r>
            <a:endParaRPr lang="en-US" altLang="zh-CN" dirty="0"/>
          </a:p>
          <a:p>
            <a:pPr algn="ctr"/>
            <a:r>
              <a:rPr lang="en-US" altLang="zh-CN" dirty="0"/>
              <a:t>70KD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 rot="19371468">
            <a:off x="2512109" y="1211765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N1</a:t>
            </a:r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 rot="19371468">
            <a:off x="3116582" y="1150834"/>
            <a:ext cx="652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C1</a:t>
            </a:r>
            <a:endParaRPr lang="en-US" altLang="zh-CN" dirty="0"/>
          </a:p>
        </p:txBody>
      </p:sp>
      <p:sp>
        <p:nvSpPr>
          <p:cNvPr id="23" name="文本框 22"/>
          <p:cNvSpPr txBox="1"/>
          <p:nvPr/>
        </p:nvSpPr>
        <p:spPr>
          <a:xfrm rot="19371468">
            <a:off x="3811992" y="1222896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T1</a:t>
            </a:r>
            <a:endParaRPr lang="zh-CN" altLang="en-US" dirty="0"/>
          </a:p>
        </p:txBody>
      </p:sp>
      <p:sp>
        <p:nvSpPr>
          <p:cNvPr id="2" name="文本框 1"/>
          <p:cNvSpPr txBox="1"/>
          <p:nvPr/>
        </p:nvSpPr>
        <p:spPr>
          <a:xfrm rot="19371468">
            <a:off x="4450065" y="1211765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N2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 rot="19371468">
            <a:off x="5155933" y="1150834"/>
            <a:ext cx="652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C2</a:t>
            </a:r>
            <a:endParaRPr lang="en-US" altLang="zh-CN" dirty="0"/>
          </a:p>
        </p:txBody>
      </p:sp>
      <p:sp>
        <p:nvSpPr>
          <p:cNvPr id="4" name="文本框 3"/>
          <p:cNvSpPr txBox="1"/>
          <p:nvPr/>
        </p:nvSpPr>
        <p:spPr>
          <a:xfrm rot="19371468">
            <a:off x="5851346" y="1222896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T2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 rot="19371468">
            <a:off x="6466289" y="1211765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N3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 rot="19371468">
            <a:off x="7149030" y="1150834"/>
            <a:ext cx="652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C3</a:t>
            </a:r>
            <a:endParaRPr lang="en-US" altLang="zh-CN" dirty="0"/>
          </a:p>
        </p:txBody>
      </p:sp>
      <p:sp>
        <p:nvSpPr>
          <p:cNvPr id="7" name="文本框 6"/>
          <p:cNvSpPr txBox="1"/>
          <p:nvPr/>
        </p:nvSpPr>
        <p:spPr>
          <a:xfrm rot="19371468">
            <a:off x="7844440" y="1222896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T3</a:t>
            </a:r>
            <a:endParaRPr lang="zh-CN" altLang="en-US" dirty="0"/>
          </a:p>
        </p:txBody>
      </p:sp>
      <p:grpSp>
        <p:nvGrpSpPr>
          <p:cNvPr id="16" name="组合 15"/>
          <p:cNvGrpSpPr/>
          <p:nvPr/>
        </p:nvGrpSpPr>
        <p:grpSpPr>
          <a:xfrm>
            <a:off x="1366209" y="1463698"/>
            <a:ext cx="482824" cy="3888430"/>
            <a:chOff x="1547664" y="273684"/>
            <a:chExt cx="482824" cy="4655610"/>
          </a:xfrm>
        </p:grpSpPr>
        <p:grpSp>
          <p:nvGrpSpPr>
            <p:cNvPr id="17" name="组合 12"/>
            <p:cNvGrpSpPr/>
            <p:nvPr/>
          </p:nvGrpSpPr>
          <p:grpSpPr bwMode="auto">
            <a:xfrm>
              <a:off x="1547664" y="273684"/>
              <a:ext cx="482824" cy="4655610"/>
              <a:chOff x="995444" y="2689311"/>
              <a:chExt cx="483048" cy="2354183"/>
            </a:xfrm>
          </p:grpSpPr>
          <p:sp>
            <p:nvSpPr>
              <p:cNvPr id="19" name="文本框 13"/>
              <p:cNvSpPr txBox="1">
                <a:spLocks noChangeArrowheads="1"/>
              </p:cNvSpPr>
              <p:nvPr/>
            </p:nvSpPr>
            <p:spPr bwMode="auto">
              <a:xfrm>
                <a:off x="995444" y="2689311"/>
                <a:ext cx="483048" cy="1556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200</a:t>
                </a:r>
                <a:endParaRPr lang="zh-CN" altLang="en-US" sz="1400" dirty="0"/>
              </a:p>
            </p:txBody>
          </p:sp>
          <p:sp>
            <p:nvSpPr>
              <p:cNvPr id="20" name="文本框 14"/>
              <p:cNvSpPr txBox="1">
                <a:spLocks noChangeArrowheads="1"/>
              </p:cNvSpPr>
              <p:nvPr/>
            </p:nvSpPr>
            <p:spPr bwMode="auto">
              <a:xfrm>
                <a:off x="1045137" y="3648422"/>
                <a:ext cx="383616" cy="218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42</a:t>
                </a:r>
                <a:endParaRPr lang="zh-CN" altLang="en-US" sz="1400" dirty="0"/>
              </a:p>
            </p:txBody>
          </p:sp>
          <p:sp>
            <p:nvSpPr>
              <p:cNvPr id="24" name="文本框 15"/>
              <p:cNvSpPr txBox="1">
                <a:spLocks noChangeArrowheads="1"/>
              </p:cNvSpPr>
              <p:nvPr/>
            </p:nvSpPr>
            <p:spPr bwMode="auto">
              <a:xfrm>
                <a:off x="995444" y="2776502"/>
                <a:ext cx="483048" cy="1556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140</a:t>
                </a:r>
                <a:endParaRPr lang="zh-CN" altLang="en-US" sz="1400" dirty="0"/>
              </a:p>
            </p:txBody>
          </p:sp>
          <p:sp>
            <p:nvSpPr>
              <p:cNvPr id="25" name="文本框 16"/>
              <p:cNvSpPr txBox="1">
                <a:spLocks noChangeArrowheads="1"/>
              </p:cNvSpPr>
              <p:nvPr/>
            </p:nvSpPr>
            <p:spPr bwMode="auto">
              <a:xfrm>
                <a:off x="1053152" y="3343250"/>
                <a:ext cx="383616" cy="218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55</a:t>
                </a:r>
                <a:endParaRPr lang="zh-CN" altLang="en-US" sz="1400" dirty="0"/>
              </a:p>
            </p:txBody>
          </p:sp>
          <p:sp>
            <p:nvSpPr>
              <p:cNvPr id="26" name="文本框 17"/>
              <p:cNvSpPr txBox="1">
                <a:spLocks noChangeArrowheads="1"/>
              </p:cNvSpPr>
              <p:nvPr/>
            </p:nvSpPr>
            <p:spPr bwMode="auto">
              <a:xfrm>
                <a:off x="1044077" y="3038078"/>
                <a:ext cx="383616" cy="1556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75</a:t>
                </a:r>
                <a:endParaRPr lang="zh-CN" altLang="en-US" sz="1400" dirty="0"/>
              </a:p>
            </p:txBody>
          </p:sp>
          <p:sp>
            <p:nvSpPr>
              <p:cNvPr id="27" name="文本框 19"/>
              <p:cNvSpPr txBox="1">
                <a:spLocks noChangeArrowheads="1"/>
              </p:cNvSpPr>
              <p:nvPr/>
            </p:nvSpPr>
            <p:spPr bwMode="auto">
              <a:xfrm>
                <a:off x="1045137" y="4258766"/>
                <a:ext cx="383616" cy="218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30</a:t>
                </a:r>
                <a:endParaRPr lang="zh-CN" altLang="en-US" sz="1400" dirty="0"/>
              </a:p>
            </p:txBody>
          </p:sp>
          <p:sp>
            <p:nvSpPr>
              <p:cNvPr id="28" name="文本框 20"/>
              <p:cNvSpPr txBox="1">
                <a:spLocks noChangeArrowheads="1"/>
              </p:cNvSpPr>
              <p:nvPr/>
            </p:nvSpPr>
            <p:spPr bwMode="auto">
              <a:xfrm>
                <a:off x="1045137" y="4825416"/>
                <a:ext cx="383616" cy="218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23</a:t>
                </a:r>
                <a:endParaRPr lang="zh-CN" altLang="en-US" sz="1400" dirty="0"/>
              </a:p>
            </p:txBody>
          </p:sp>
        </p:grpSp>
        <p:sp>
          <p:nvSpPr>
            <p:cNvPr id="18" name="文本框 17"/>
            <p:cNvSpPr txBox="1">
              <a:spLocks noChangeArrowheads="1"/>
            </p:cNvSpPr>
            <p:nvPr/>
          </p:nvSpPr>
          <p:spPr bwMode="auto">
            <a:xfrm>
              <a:off x="1547664" y="532328"/>
              <a:ext cx="4694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1400" dirty="0"/>
                <a:t>110</a:t>
              </a:r>
              <a:endParaRPr lang="zh-CN" altLang="en-US" sz="1400" dirty="0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244597" y="3212976"/>
            <a:ext cx="9735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Actin</a:t>
            </a:r>
            <a:endParaRPr lang="en-US" altLang="zh-CN" dirty="0"/>
          </a:p>
          <a:p>
            <a:pPr algn="ctr"/>
            <a:r>
              <a:rPr lang="en-US" altLang="zh-CN" dirty="0"/>
              <a:t>42KD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567335"/>
            <a:ext cx="6501952" cy="3723329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172435" y="1454293"/>
            <a:ext cx="482824" cy="3960440"/>
            <a:chOff x="1547664" y="273684"/>
            <a:chExt cx="482824" cy="4741827"/>
          </a:xfrm>
        </p:grpSpPr>
        <p:grpSp>
          <p:nvGrpSpPr>
            <p:cNvPr id="10" name="组合 12"/>
            <p:cNvGrpSpPr/>
            <p:nvPr/>
          </p:nvGrpSpPr>
          <p:grpSpPr bwMode="auto">
            <a:xfrm>
              <a:off x="1547664" y="273684"/>
              <a:ext cx="482824" cy="4741827"/>
              <a:chOff x="995444" y="2689311"/>
              <a:chExt cx="483048" cy="2397780"/>
            </a:xfrm>
          </p:grpSpPr>
          <p:sp>
            <p:nvSpPr>
              <p:cNvPr id="12" name="文本框 13"/>
              <p:cNvSpPr txBox="1">
                <a:spLocks noChangeArrowheads="1"/>
              </p:cNvSpPr>
              <p:nvPr/>
            </p:nvSpPr>
            <p:spPr bwMode="auto">
              <a:xfrm>
                <a:off x="995444" y="2689311"/>
                <a:ext cx="483048" cy="1556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200</a:t>
                </a:r>
                <a:endParaRPr lang="zh-CN" altLang="en-US" sz="1400" dirty="0"/>
              </a:p>
            </p:txBody>
          </p:sp>
          <p:sp>
            <p:nvSpPr>
              <p:cNvPr id="13" name="文本框 14"/>
              <p:cNvSpPr txBox="1">
                <a:spLocks noChangeArrowheads="1"/>
              </p:cNvSpPr>
              <p:nvPr/>
            </p:nvSpPr>
            <p:spPr bwMode="auto">
              <a:xfrm>
                <a:off x="1045137" y="3779210"/>
                <a:ext cx="383616" cy="218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42</a:t>
                </a:r>
                <a:endParaRPr lang="zh-CN" altLang="en-US" sz="1400" dirty="0"/>
              </a:p>
            </p:txBody>
          </p:sp>
          <p:sp>
            <p:nvSpPr>
              <p:cNvPr id="14" name="文本框 15"/>
              <p:cNvSpPr txBox="1">
                <a:spLocks noChangeArrowheads="1"/>
              </p:cNvSpPr>
              <p:nvPr/>
            </p:nvSpPr>
            <p:spPr bwMode="auto">
              <a:xfrm>
                <a:off x="995444" y="2795254"/>
                <a:ext cx="483048" cy="1556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140</a:t>
                </a:r>
                <a:endParaRPr lang="zh-CN" altLang="en-US" sz="1400" dirty="0"/>
              </a:p>
            </p:txBody>
          </p:sp>
          <p:sp>
            <p:nvSpPr>
              <p:cNvPr id="15" name="文本框 16"/>
              <p:cNvSpPr txBox="1">
                <a:spLocks noChangeArrowheads="1"/>
              </p:cNvSpPr>
              <p:nvPr/>
            </p:nvSpPr>
            <p:spPr bwMode="auto">
              <a:xfrm>
                <a:off x="1053152" y="3474038"/>
                <a:ext cx="383616" cy="218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55</a:t>
                </a:r>
                <a:endParaRPr lang="zh-CN" altLang="en-US" sz="1400" dirty="0"/>
              </a:p>
            </p:txBody>
          </p:sp>
          <p:sp>
            <p:nvSpPr>
              <p:cNvPr id="16" name="文本框 17"/>
              <p:cNvSpPr txBox="1">
                <a:spLocks noChangeArrowheads="1"/>
              </p:cNvSpPr>
              <p:nvPr/>
            </p:nvSpPr>
            <p:spPr bwMode="auto">
              <a:xfrm>
                <a:off x="1044077" y="3168866"/>
                <a:ext cx="383616" cy="1556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75</a:t>
                </a:r>
                <a:endParaRPr lang="zh-CN" altLang="en-US" sz="1400" dirty="0"/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1045137" y="4345860"/>
                <a:ext cx="383616" cy="218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30</a:t>
                </a:r>
                <a:endParaRPr lang="zh-CN" altLang="en-US" sz="1400" dirty="0"/>
              </a:p>
            </p:txBody>
          </p:sp>
          <p:sp>
            <p:nvSpPr>
              <p:cNvPr id="18" name="文本框 20"/>
              <p:cNvSpPr txBox="1">
                <a:spLocks noChangeArrowheads="1"/>
              </p:cNvSpPr>
              <p:nvPr/>
            </p:nvSpPr>
            <p:spPr bwMode="auto">
              <a:xfrm>
                <a:off x="1045137" y="4869013"/>
                <a:ext cx="383616" cy="218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23</a:t>
                </a:r>
                <a:endParaRPr lang="zh-CN" altLang="en-US" sz="1400" dirty="0"/>
              </a:p>
            </p:txBody>
          </p:sp>
        </p:grpSp>
        <p:sp>
          <p:nvSpPr>
            <p:cNvPr id="11" name="文本框 17"/>
            <p:cNvSpPr txBox="1">
              <a:spLocks noChangeArrowheads="1"/>
            </p:cNvSpPr>
            <p:nvPr/>
          </p:nvSpPr>
          <p:spPr bwMode="auto">
            <a:xfrm>
              <a:off x="1547664" y="704758"/>
              <a:ext cx="4694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1400" dirty="0"/>
                <a:t>110</a:t>
              </a:r>
              <a:endParaRPr lang="zh-CN" altLang="en-US" sz="1400" dirty="0"/>
            </a:p>
          </p:txBody>
        </p:sp>
      </p:grpSp>
      <p:sp>
        <p:nvSpPr>
          <p:cNvPr id="2" name="文本框 1"/>
          <p:cNvSpPr txBox="1"/>
          <p:nvPr/>
        </p:nvSpPr>
        <p:spPr>
          <a:xfrm rot="19371468">
            <a:off x="2259678" y="1242730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N1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 rot="19371468">
            <a:off x="2922808" y="1181799"/>
            <a:ext cx="652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C1</a:t>
            </a:r>
            <a:endParaRPr lang="en-US" altLang="zh-CN" dirty="0"/>
          </a:p>
        </p:txBody>
      </p:sp>
      <p:sp>
        <p:nvSpPr>
          <p:cNvPr id="5" name="文本框 4"/>
          <p:cNvSpPr txBox="1"/>
          <p:nvPr/>
        </p:nvSpPr>
        <p:spPr>
          <a:xfrm rot="19371468">
            <a:off x="3569340" y="1253861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T1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 rot="19371468">
            <a:off x="4256291" y="1242730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N2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 rot="19371468">
            <a:off x="4867024" y="1181799"/>
            <a:ext cx="652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C2</a:t>
            </a:r>
            <a:endParaRPr lang="en-US" altLang="zh-CN" dirty="0"/>
          </a:p>
        </p:txBody>
      </p:sp>
      <p:sp>
        <p:nvSpPr>
          <p:cNvPr id="8" name="文本框 7"/>
          <p:cNvSpPr txBox="1"/>
          <p:nvPr/>
        </p:nvSpPr>
        <p:spPr>
          <a:xfrm rot="19371468">
            <a:off x="5562434" y="1253861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T2</a:t>
            </a:r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 rot="19371468">
            <a:off x="6200507" y="1242730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N3</a:t>
            </a:r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 rot="19371468">
            <a:off x="6811240" y="1181799"/>
            <a:ext cx="652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C3</a:t>
            </a:r>
            <a:endParaRPr lang="en-US" altLang="zh-CN" dirty="0"/>
          </a:p>
        </p:txBody>
      </p:sp>
      <p:sp>
        <p:nvSpPr>
          <p:cNvPr id="31" name="文本框 30"/>
          <p:cNvSpPr txBox="1"/>
          <p:nvPr/>
        </p:nvSpPr>
        <p:spPr>
          <a:xfrm rot="19371468">
            <a:off x="7529780" y="1253861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T3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161302" y="3173275"/>
            <a:ext cx="9725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Actin</a:t>
            </a:r>
            <a:endParaRPr lang="en-US" altLang="zh-CN" dirty="0"/>
          </a:p>
          <a:p>
            <a:pPr algn="ctr"/>
            <a:r>
              <a:rPr lang="en-US" altLang="zh-CN" dirty="0"/>
              <a:t>42KD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107504" y="2564904"/>
            <a:ext cx="10801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TPH2</a:t>
            </a:r>
            <a:endParaRPr lang="en-US" altLang="zh-CN" dirty="0"/>
          </a:p>
          <a:p>
            <a:pPr algn="ctr"/>
            <a:r>
              <a:rPr lang="en-US" altLang="zh-CN" dirty="0"/>
              <a:t>54KD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511890"/>
            <a:ext cx="6501952" cy="372332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 rot="19371468">
            <a:off x="2570780" y="1166863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N4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 rot="19371468">
            <a:off x="3175253" y="1105932"/>
            <a:ext cx="652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C4</a:t>
            </a:r>
            <a:endParaRPr lang="en-US" altLang="zh-CN" dirty="0"/>
          </a:p>
        </p:txBody>
      </p:sp>
      <p:sp>
        <p:nvSpPr>
          <p:cNvPr id="13" name="文本框 12"/>
          <p:cNvSpPr txBox="1"/>
          <p:nvPr/>
        </p:nvSpPr>
        <p:spPr>
          <a:xfrm rot="19371468">
            <a:off x="3880442" y="1177994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T4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 rot="19371468">
            <a:off x="4580744" y="1166863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N5</a:t>
            </a:r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 rot="19371468">
            <a:off x="5191477" y="1105932"/>
            <a:ext cx="652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C5</a:t>
            </a:r>
            <a:endParaRPr lang="en-US" altLang="zh-CN" dirty="0"/>
          </a:p>
        </p:txBody>
      </p:sp>
      <p:sp>
        <p:nvSpPr>
          <p:cNvPr id="16" name="文本框 15"/>
          <p:cNvSpPr txBox="1"/>
          <p:nvPr/>
        </p:nvSpPr>
        <p:spPr>
          <a:xfrm rot="19371468">
            <a:off x="5766001" y="1177994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T5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 rot="19371468">
            <a:off x="6524960" y="1166863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N6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 rot="19371468">
            <a:off x="7135693" y="1105932"/>
            <a:ext cx="652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C6</a:t>
            </a:r>
            <a:endParaRPr lang="en-US" altLang="zh-CN" dirty="0"/>
          </a:p>
        </p:txBody>
      </p:sp>
      <p:sp>
        <p:nvSpPr>
          <p:cNvPr id="19" name="文本框 18"/>
          <p:cNvSpPr txBox="1"/>
          <p:nvPr/>
        </p:nvSpPr>
        <p:spPr>
          <a:xfrm rot="19371468">
            <a:off x="7854233" y="1177994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T6</a:t>
            </a:r>
            <a:endParaRPr lang="zh-CN" altLang="en-US" dirty="0"/>
          </a:p>
        </p:txBody>
      </p:sp>
      <p:grpSp>
        <p:nvGrpSpPr>
          <p:cNvPr id="37" name="组合 36"/>
          <p:cNvGrpSpPr/>
          <p:nvPr/>
        </p:nvGrpSpPr>
        <p:grpSpPr>
          <a:xfrm>
            <a:off x="1424880" y="1449768"/>
            <a:ext cx="482824" cy="3785451"/>
            <a:chOff x="1547664" y="396981"/>
            <a:chExt cx="482824" cy="4532313"/>
          </a:xfrm>
        </p:grpSpPr>
        <p:grpSp>
          <p:nvGrpSpPr>
            <p:cNvPr id="38" name="组合 12"/>
            <p:cNvGrpSpPr/>
            <p:nvPr/>
          </p:nvGrpSpPr>
          <p:grpSpPr bwMode="auto">
            <a:xfrm>
              <a:off x="1547664" y="396981"/>
              <a:ext cx="482824" cy="4532313"/>
              <a:chOff x="995444" y="2751658"/>
              <a:chExt cx="483048" cy="2291836"/>
            </a:xfrm>
          </p:grpSpPr>
          <p:sp>
            <p:nvSpPr>
              <p:cNvPr id="40" name="文本框 13"/>
              <p:cNvSpPr txBox="1">
                <a:spLocks noChangeArrowheads="1"/>
              </p:cNvSpPr>
              <p:nvPr/>
            </p:nvSpPr>
            <p:spPr bwMode="auto">
              <a:xfrm>
                <a:off x="995444" y="2751658"/>
                <a:ext cx="483048" cy="1556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200</a:t>
                </a:r>
                <a:endParaRPr lang="zh-CN" altLang="en-US" sz="1400" dirty="0"/>
              </a:p>
            </p:txBody>
          </p:sp>
          <p:sp>
            <p:nvSpPr>
              <p:cNvPr id="41" name="文本框 14"/>
              <p:cNvSpPr txBox="1">
                <a:spLocks noChangeArrowheads="1"/>
              </p:cNvSpPr>
              <p:nvPr/>
            </p:nvSpPr>
            <p:spPr bwMode="auto">
              <a:xfrm>
                <a:off x="1045137" y="3866304"/>
                <a:ext cx="383616" cy="218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42</a:t>
                </a:r>
                <a:endParaRPr lang="zh-CN" altLang="en-US" sz="1400" dirty="0"/>
              </a:p>
            </p:txBody>
          </p:sp>
          <p:sp>
            <p:nvSpPr>
              <p:cNvPr id="42" name="文本框 15"/>
              <p:cNvSpPr txBox="1">
                <a:spLocks noChangeArrowheads="1"/>
              </p:cNvSpPr>
              <p:nvPr/>
            </p:nvSpPr>
            <p:spPr bwMode="auto">
              <a:xfrm>
                <a:off x="995444" y="2882446"/>
                <a:ext cx="483048" cy="1556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140</a:t>
                </a:r>
                <a:endParaRPr lang="zh-CN" altLang="en-US" sz="1400" dirty="0"/>
              </a:p>
            </p:txBody>
          </p:sp>
          <p:sp>
            <p:nvSpPr>
              <p:cNvPr id="43" name="文本框 16"/>
              <p:cNvSpPr txBox="1">
                <a:spLocks noChangeArrowheads="1"/>
              </p:cNvSpPr>
              <p:nvPr/>
            </p:nvSpPr>
            <p:spPr bwMode="auto">
              <a:xfrm>
                <a:off x="1053152" y="3561132"/>
                <a:ext cx="383616" cy="218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55</a:t>
                </a:r>
                <a:endParaRPr lang="zh-CN" altLang="en-US" sz="1400" dirty="0"/>
              </a:p>
            </p:txBody>
          </p:sp>
          <p:sp>
            <p:nvSpPr>
              <p:cNvPr id="44" name="文本框 17"/>
              <p:cNvSpPr txBox="1">
                <a:spLocks noChangeArrowheads="1"/>
              </p:cNvSpPr>
              <p:nvPr/>
            </p:nvSpPr>
            <p:spPr bwMode="auto">
              <a:xfrm>
                <a:off x="1044077" y="3274810"/>
                <a:ext cx="383616" cy="1556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75</a:t>
                </a:r>
                <a:endParaRPr lang="zh-CN" altLang="en-US" sz="1400" dirty="0"/>
              </a:p>
            </p:txBody>
          </p:sp>
          <p:sp>
            <p:nvSpPr>
              <p:cNvPr id="45" name="文本框 19"/>
              <p:cNvSpPr txBox="1">
                <a:spLocks noChangeArrowheads="1"/>
              </p:cNvSpPr>
              <p:nvPr/>
            </p:nvSpPr>
            <p:spPr bwMode="auto">
              <a:xfrm>
                <a:off x="1045137" y="4476648"/>
                <a:ext cx="383616" cy="218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30</a:t>
                </a:r>
                <a:endParaRPr lang="zh-CN" altLang="en-US" sz="1400" dirty="0"/>
              </a:p>
            </p:txBody>
          </p:sp>
          <p:sp>
            <p:nvSpPr>
              <p:cNvPr id="46" name="文本框 20"/>
              <p:cNvSpPr txBox="1">
                <a:spLocks noChangeArrowheads="1"/>
              </p:cNvSpPr>
              <p:nvPr/>
            </p:nvSpPr>
            <p:spPr bwMode="auto">
              <a:xfrm>
                <a:off x="1045137" y="4825416"/>
                <a:ext cx="383616" cy="218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23</a:t>
                </a:r>
                <a:endParaRPr lang="zh-CN" altLang="en-US" sz="1400" dirty="0"/>
              </a:p>
            </p:txBody>
          </p:sp>
        </p:grpSp>
        <p:sp>
          <p:nvSpPr>
            <p:cNvPr id="39" name="文本框 38"/>
            <p:cNvSpPr txBox="1">
              <a:spLocks noChangeArrowheads="1"/>
            </p:cNvSpPr>
            <p:nvPr/>
          </p:nvSpPr>
          <p:spPr bwMode="auto">
            <a:xfrm>
              <a:off x="1547664" y="914270"/>
              <a:ext cx="4694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1400" dirty="0"/>
                <a:t>110</a:t>
              </a:r>
              <a:endParaRPr lang="zh-CN" altLang="en-US" sz="1400" dirty="0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-12920" y="2134597"/>
            <a:ext cx="14885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Serotonin transporter Recombinant</a:t>
            </a:r>
            <a:endParaRPr lang="en-US" altLang="zh-CN" dirty="0"/>
          </a:p>
          <a:p>
            <a:pPr algn="ctr"/>
            <a:r>
              <a:rPr lang="en-US" altLang="zh-CN" dirty="0"/>
              <a:t>70KD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244597" y="3430741"/>
            <a:ext cx="9735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Actin</a:t>
            </a:r>
            <a:endParaRPr lang="en-US" altLang="zh-CN" dirty="0"/>
          </a:p>
          <a:p>
            <a:pPr algn="ctr"/>
            <a:r>
              <a:rPr lang="en-US" altLang="zh-CN" dirty="0"/>
              <a:t>42KD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772816"/>
            <a:ext cx="6517140" cy="3723329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259631" y="1762753"/>
            <a:ext cx="482824" cy="3857461"/>
            <a:chOff x="1547664" y="310765"/>
            <a:chExt cx="482824" cy="4618530"/>
          </a:xfrm>
        </p:grpSpPr>
        <p:grpSp>
          <p:nvGrpSpPr>
            <p:cNvPr id="10" name="组合 12"/>
            <p:cNvGrpSpPr/>
            <p:nvPr/>
          </p:nvGrpSpPr>
          <p:grpSpPr bwMode="auto">
            <a:xfrm>
              <a:off x="1547664" y="310765"/>
              <a:ext cx="482824" cy="4618530"/>
              <a:chOff x="995444" y="2708061"/>
              <a:chExt cx="483048" cy="2335433"/>
            </a:xfrm>
          </p:grpSpPr>
          <p:sp>
            <p:nvSpPr>
              <p:cNvPr id="13" name="文本框 14"/>
              <p:cNvSpPr txBox="1">
                <a:spLocks noChangeArrowheads="1"/>
              </p:cNvSpPr>
              <p:nvPr/>
            </p:nvSpPr>
            <p:spPr bwMode="auto">
              <a:xfrm>
                <a:off x="1045137" y="3735515"/>
                <a:ext cx="383616" cy="218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42</a:t>
                </a:r>
                <a:endParaRPr lang="zh-CN" altLang="en-US" sz="1400" dirty="0"/>
              </a:p>
            </p:txBody>
          </p:sp>
          <p:sp>
            <p:nvSpPr>
              <p:cNvPr id="14" name="文本框 15"/>
              <p:cNvSpPr txBox="1">
                <a:spLocks noChangeArrowheads="1"/>
              </p:cNvSpPr>
              <p:nvPr/>
            </p:nvSpPr>
            <p:spPr bwMode="auto">
              <a:xfrm>
                <a:off x="995444" y="2708061"/>
                <a:ext cx="483048" cy="1556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140</a:t>
                </a:r>
                <a:endParaRPr lang="zh-CN" altLang="en-US" sz="1400" dirty="0"/>
              </a:p>
            </p:txBody>
          </p:sp>
          <p:sp>
            <p:nvSpPr>
              <p:cNvPr id="15" name="文本框 16"/>
              <p:cNvSpPr txBox="1">
                <a:spLocks noChangeArrowheads="1"/>
              </p:cNvSpPr>
              <p:nvPr/>
            </p:nvSpPr>
            <p:spPr bwMode="auto">
              <a:xfrm>
                <a:off x="1053152" y="3386845"/>
                <a:ext cx="383616" cy="218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55</a:t>
                </a:r>
                <a:endParaRPr lang="zh-CN" altLang="en-US" sz="1400" dirty="0"/>
              </a:p>
            </p:txBody>
          </p:sp>
          <p:sp>
            <p:nvSpPr>
              <p:cNvPr id="16" name="文本框 17"/>
              <p:cNvSpPr txBox="1">
                <a:spLocks noChangeArrowheads="1"/>
              </p:cNvSpPr>
              <p:nvPr/>
            </p:nvSpPr>
            <p:spPr bwMode="auto">
              <a:xfrm>
                <a:off x="1044077" y="3081674"/>
                <a:ext cx="383616" cy="1556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75</a:t>
                </a:r>
                <a:endParaRPr lang="zh-CN" altLang="en-US" sz="1400" dirty="0"/>
              </a:p>
            </p:txBody>
          </p:sp>
          <p:sp>
            <p:nvSpPr>
              <p:cNvPr id="17" name="文本框 19"/>
              <p:cNvSpPr txBox="1">
                <a:spLocks noChangeArrowheads="1"/>
              </p:cNvSpPr>
              <p:nvPr/>
            </p:nvSpPr>
            <p:spPr bwMode="auto">
              <a:xfrm>
                <a:off x="1045137" y="4302362"/>
                <a:ext cx="383616" cy="218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30</a:t>
                </a:r>
                <a:endParaRPr lang="zh-CN" altLang="en-US" sz="1400" dirty="0"/>
              </a:p>
            </p:txBody>
          </p:sp>
          <p:sp>
            <p:nvSpPr>
              <p:cNvPr id="18" name="文本框 20"/>
              <p:cNvSpPr txBox="1">
                <a:spLocks noChangeArrowheads="1"/>
              </p:cNvSpPr>
              <p:nvPr/>
            </p:nvSpPr>
            <p:spPr bwMode="auto">
              <a:xfrm>
                <a:off x="1045137" y="4825416"/>
                <a:ext cx="383616" cy="218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400" dirty="0"/>
                  <a:t>23</a:t>
                </a:r>
                <a:endParaRPr lang="zh-CN" altLang="en-US" sz="1400" dirty="0"/>
              </a:p>
            </p:txBody>
          </p:sp>
        </p:grpSp>
        <p:sp>
          <p:nvSpPr>
            <p:cNvPr id="11" name="文本框 17"/>
            <p:cNvSpPr txBox="1">
              <a:spLocks noChangeArrowheads="1"/>
            </p:cNvSpPr>
            <p:nvPr/>
          </p:nvSpPr>
          <p:spPr bwMode="auto">
            <a:xfrm>
              <a:off x="1547664" y="532327"/>
              <a:ext cx="46948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1400" dirty="0"/>
                <a:t>110</a:t>
              </a:r>
              <a:endParaRPr lang="zh-CN" altLang="en-US" sz="1400" dirty="0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61302" y="3317291"/>
            <a:ext cx="9725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Actin</a:t>
            </a:r>
            <a:endParaRPr lang="en-US" altLang="zh-CN" dirty="0"/>
          </a:p>
          <a:p>
            <a:pPr algn="ctr"/>
            <a:r>
              <a:rPr lang="en-US" altLang="zh-CN" dirty="0"/>
              <a:t>42KD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 rot="19371468">
            <a:off x="2333523" y="1448211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N4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 rot="19371468">
            <a:off x="3010004" y="1387280"/>
            <a:ext cx="652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C4</a:t>
            </a:r>
            <a:endParaRPr lang="en-US" altLang="zh-CN" dirty="0"/>
          </a:p>
        </p:txBody>
      </p:sp>
      <p:sp>
        <p:nvSpPr>
          <p:cNvPr id="21" name="文本框 20"/>
          <p:cNvSpPr txBox="1"/>
          <p:nvPr/>
        </p:nvSpPr>
        <p:spPr>
          <a:xfrm rot="19371468">
            <a:off x="3705414" y="1459342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T4</a:t>
            </a:r>
            <a:endParaRPr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 rot="19371468">
            <a:off x="4349747" y="1448211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N5</a:t>
            </a:r>
            <a:endParaRPr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 rot="19371468">
            <a:off x="5026228" y="1387280"/>
            <a:ext cx="652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C5</a:t>
            </a:r>
            <a:endParaRPr lang="en-US" altLang="zh-CN" dirty="0"/>
          </a:p>
        </p:txBody>
      </p:sp>
      <p:sp>
        <p:nvSpPr>
          <p:cNvPr id="25" name="文本框 24"/>
          <p:cNvSpPr txBox="1"/>
          <p:nvPr/>
        </p:nvSpPr>
        <p:spPr>
          <a:xfrm rot="19371468">
            <a:off x="5744768" y="1459342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T5</a:t>
            </a:r>
            <a:endParaRPr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 rot="19371468">
            <a:off x="6431719" y="1448211"/>
            <a:ext cx="45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N6</a:t>
            </a:r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 rot="19371468">
            <a:off x="7042452" y="1387280"/>
            <a:ext cx="652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C6</a:t>
            </a:r>
            <a:endParaRPr lang="en-US" altLang="zh-CN" dirty="0"/>
          </a:p>
        </p:txBody>
      </p:sp>
      <p:sp>
        <p:nvSpPr>
          <p:cNvPr id="28" name="文本框 27"/>
          <p:cNvSpPr txBox="1"/>
          <p:nvPr/>
        </p:nvSpPr>
        <p:spPr>
          <a:xfrm rot="19371468">
            <a:off x="7688984" y="1459342"/>
            <a:ext cx="413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T6</a:t>
            </a:r>
            <a:endParaRPr lang="zh-CN" altLang="en-US" dirty="0"/>
          </a:p>
        </p:txBody>
      </p:sp>
      <p:sp>
        <p:nvSpPr>
          <p:cNvPr id="33" name="文本框 32"/>
          <p:cNvSpPr txBox="1"/>
          <p:nvPr/>
        </p:nvSpPr>
        <p:spPr>
          <a:xfrm>
            <a:off x="107504" y="2708920"/>
            <a:ext cx="10801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TPH2</a:t>
            </a:r>
            <a:endParaRPr lang="en-US" altLang="zh-CN" dirty="0"/>
          </a:p>
          <a:p>
            <a:pPr algn="ctr"/>
            <a:r>
              <a:rPr lang="en-US" altLang="zh-CN" dirty="0"/>
              <a:t>54KD</a:t>
            </a:r>
            <a:endParaRPr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</Words>
  <Application>WPS 演示</Application>
  <PresentationFormat>全屏显示(4:3)</PresentationFormat>
  <Paragraphs>158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1" baseType="lpstr">
      <vt:lpstr>Arial</vt:lpstr>
      <vt:lpstr>宋体</vt:lpstr>
      <vt:lpstr>Wingdings</vt:lpstr>
      <vt:lpstr>Calibri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Company>北京基谱生物科技有限公司</Company>
  <LinksUpToDate>false</LinksUpToDate>
  <SharedDoc>false</SharedDoc>
  <HyperlinksChanged>false</HyperlinksChanged>
  <AppVersion>14.0000</AppVersion>
  <Manager>北京基谱生物科技有限公司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北京基谱生物科技有限公司</dc:title>
  <dc:creator>北京基谱生物科技有限公司</dc:creator>
  <cp:keywords>北京基谱生物科技有限公司</cp:keywords>
  <dc:description>北京基谱生物科技有限公司</dc:description>
  <dc:subject>北京基谱生物科技有限公司</dc:subject>
  <cp:category>北京基谱生物科技有限公司</cp:category>
  <cp:lastModifiedBy>xiaoxingbaozi</cp:lastModifiedBy>
  <cp:revision>485</cp:revision>
  <dcterms:created xsi:type="dcterms:W3CDTF">2016-05-01T03:18:00Z</dcterms:created>
  <dcterms:modified xsi:type="dcterms:W3CDTF">2026-06-25T06:04:19Z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2052-12.1.0.26375</vt:lpwstr>
  </property>
  <property fmtid="{D5CDD505-2E9C-101B-9397-08002B2CF9AE}" pid="3" name="ICV">
    <vt:lpwstr>436F32AC548F46708BCFD5C7C8F0585E_13</vt:lpwstr>
  </property>
</Properties>
</file>