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2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3" d="100"/>
          <a:sy n="63" d="100"/>
        </p:scale>
        <p:origin x="556" y="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A371DB-6EE6-4781-B520-307FB1F91CE2}" type="datetimeFigureOut">
              <a:rPr lang="zh-CN" altLang="en-US" smtClean="0"/>
              <a:t>2020/9/15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E37C23-05D7-47F1-87CA-965B4D7F95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9323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8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Percentile charts for </a:t>
            </a:r>
            <a:r>
              <a:rPr lang="en-US" altLang="zh-CN" dirty="0"/>
              <a:t>CO2, Cl, K and Na.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E37C23-05D7-47F1-87CA-965B4D7F95D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8487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8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Percentile charts for </a:t>
            </a:r>
            <a:r>
              <a:rPr lang="en-US" altLang="zh-CN" dirty="0"/>
              <a:t>Ca, Mg, P and TIBC.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E37C23-05D7-47F1-87CA-965B4D7F95D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83080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Percentile charts for </a:t>
            </a:r>
            <a:r>
              <a:rPr lang="en-US" altLang="zh-CN" dirty="0"/>
              <a:t>ALT, ALP, AST and GGT.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E37C23-05D7-47F1-87CA-965B4D7F95D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216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Percentile charts for </a:t>
            </a:r>
            <a:r>
              <a:rPr lang="en-US" altLang="zh-CN" dirty="0"/>
              <a:t>CHE, CK, CK-MB and LDH.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E37C23-05D7-47F1-87CA-965B4D7F95D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31898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Percentile charts for Alb, TP,</a:t>
            </a:r>
            <a:r>
              <a:rPr lang="zh-CN" altLang="en-US" sz="12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dirty="0"/>
              <a:t>LDL and HDL.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E37C23-05D7-47F1-87CA-965B4D7F95D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715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E279F9-D0FC-40D8-BD0A-B741BB734F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469C882-FECF-48F2-AE25-470C2DB76F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745AA0A-C8C2-46C1-B0B2-1EAB65FAB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25F82-DA2B-4056-A19A-AA9AEBD10F6E}" type="datetimeFigureOut">
              <a:rPr lang="zh-CN" altLang="en-US" smtClean="0"/>
              <a:t>2020/9/15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121B321-010A-4D5B-A100-B475F09B5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9CFC202-C37A-494B-BD6D-8CF6B3D28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F1F61-357D-4E74-82F5-67F356A2BE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1335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B7792A-AA6A-4C34-B0B0-366BC5607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C7469B-9EFE-464B-8D1C-25E5C381C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9648F61-2FF8-4F8F-8C2F-277D20E6C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25F82-DA2B-4056-A19A-AA9AEBD10F6E}" type="datetimeFigureOut">
              <a:rPr lang="zh-CN" altLang="en-US" smtClean="0"/>
              <a:t>2020/9/15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E585FB1-7BC2-445E-B92E-D5297D8C5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E4077DA-6E93-4F0E-8459-6BA107876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F1F61-357D-4E74-82F5-67F356A2BE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1259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C47D8A-9230-40F6-8071-1B7ADF67D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33ACD60-85E3-4151-B6B5-0C1C4D880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F90ABE0-B773-4ED3-B940-92F4DDC12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25F82-DA2B-4056-A19A-AA9AEBD10F6E}" type="datetimeFigureOut">
              <a:rPr lang="zh-CN" altLang="en-US" smtClean="0"/>
              <a:t>2020/9/15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7C240C1-CAC9-416B-9774-B251DF488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0674DFA-4312-4482-A9D7-6A8B12794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F1F61-357D-4E74-82F5-67F356A2BE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328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02EFE0-5EB1-4B5F-B98A-0F92BF5F6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D59D7A-4A09-4B18-9C5D-3018ACB5F1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9A90FC1-EB74-4C20-8736-6D38E20FB3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5118F45-5A58-46B2-9E9B-CA11B2757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25F82-DA2B-4056-A19A-AA9AEBD10F6E}" type="datetimeFigureOut">
              <a:rPr lang="zh-CN" altLang="en-US" smtClean="0"/>
              <a:t>2020/9/15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F9E474D-8EDF-46D1-BC99-F48765B51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00B3E22-7E66-45B8-A625-F82EE68EC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F1F61-357D-4E74-82F5-67F356A2BE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3638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B2FE9B-4336-4DAB-8BD8-37AD23692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9BE60CF-0FEF-4D69-B373-E4A2C0B70B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E2BB667-085B-44F4-BC5B-6801FA17F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C9C064D-6564-4A9E-9AA4-94FDD1AF71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A86B625-DC09-46CE-A3F6-37FEBAB239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C7A9446-C030-49BE-8715-4CB7CE939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25F82-DA2B-4056-A19A-AA9AEBD10F6E}" type="datetimeFigureOut">
              <a:rPr lang="zh-CN" altLang="en-US" smtClean="0"/>
              <a:t>2020/9/15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7B3C3E8-085E-4F8C-9667-335532B05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3090C56-8619-4144-BD5C-27590E3B0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F1F61-357D-4E74-82F5-67F356A2BE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0708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E4A0DF-EC9B-45EE-8515-E9F47F1B9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3F88B0B-97CD-4F08-BCBD-2EFC8B676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25F82-DA2B-4056-A19A-AA9AEBD10F6E}" type="datetimeFigureOut">
              <a:rPr lang="zh-CN" altLang="en-US" smtClean="0"/>
              <a:t>2020/9/15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9C5B63A-4212-4B70-A8BD-CFB498143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7FCBF57-F550-4697-B025-1593B0E12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F1F61-357D-4E74-82F5-67F356A2BE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8688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69DB8ED-40A9-468F-BC26-E61FB2670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25F82-DA2B-4056-A19A-AA9AEBD10F6E}" type="datetimeFigureOut">
              <a:rPr lang="zh-CN" altLang="en-US" smtClean="0"/>
              <a:t>2020/9/15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EEB664E-AAB5-4030-AE97-7E80D8BDD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D597E8E-AE00-42F1-9EAD-B2F6F26D7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F1F61-357D-4E74-82F5-67F356A2BE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4361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5D5FD1-2CCF-4845-AFD2-9398B4056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8FDBA4E-74F5-4312-815E-B7E09C8BC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7B8FC02-FC08-44D3-8CE7-20298A912A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924E693-C190-4DC9-A9C2-8D3A7AFE0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25F82-DA2B-4056-A19A-AA9AEBD10F6E}" type="datetimeFigureOut">
              <a:rPr lang="zh-CN" altLang="en-US" smtClean="0"/>
              <a:t>2020/9/15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B95D780-7348-417E-AAA5-C6DEC701C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DB571DD-46D9-4967-93FF-D3DB5C816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F1F61-357D-4E74-82F5-67F356A2BE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1650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7F3494-3663-4AE5-B6F0-F53837886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457DB54-C56E-405B-8018-520C692DDF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6049FD3-EA80-4157-A592-1525CD5297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E692480-E09D-4914-B3B2-2C074E03A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25F82-DA2B-4056-A19A-AA9AEBD10F6E}" type="datetimeFigureOut">
              <a:rPr lang="zh-CN" altLang="en-US" smtClean="0"/>
              <a:t>2020/9/15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A4E062B-4693-44E7-85DD-A6357B1D6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336411B-382B-49BB-8313-C25A7BCBF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F1F61-357D-4E74-82F5-67F356A2BE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8439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A0E8A0-84F4-4DF2-B248-A2C0784DD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957ED6F-3333-41E2-B0C7-549B03FD10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2BA6F07-3394-4C90-B28A-58578435C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25F82-DA2B-4056-A19A-AA9AEBD10F6E}" type="datetimeFigureOut">
              <a:rPr lang="zh-CN" altLang="en-US" smtClean="0"/>
              <a:t>2020/9/15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9792B30-E564-4D8B-BCE9-A5D7D121D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9AF90D4-D92D-43E5-8053-D050A08B9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F1F61-357D-4E74-82F5-67F356A2BE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3982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88564B8-38DF-4CA5-BBDF-419E28436D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4497677-598B-4647-9D01-136B578BE8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1DD6F1C-54F7-44CD-BE51-57DCA5199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25F82-DA2B-4056-A19A-AA9AEBD10F6E}" type="datetimeFigureOut">
              <a:rPr lang="zh-CN" altLang="en-US" smtClean="0"/>
              <a:t>2020/9/15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42E9F12-B41B-40E2-B0CE-8743DE812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C70C0F8-96EB-4231-AB63-220D2A229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F1F61-357D-4E74-82F5-67F356A2BE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5245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1967CE5-BB8C-452B-BAF7-15ADE8B48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622CBE3-8B6B-43B6-BF58-A4DB151E72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B0CA34D-EF49-41F4-943B-1C91791C69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325F82-DA2B-4056-A19A-AA9AEBD10F6E}" type="datetimeFigureOut">
              <a:rPr lang="zh-CN" altLang="en-US" smtClean="0"/>
              <a:t>2020/9/15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CCB06F5-7FDF-43AA-8145-CC2EAFF66E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135C9DC-F1B8-4801-8183-63ED1E37D5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DF1F61-357D-4E74-82F5-67F356A2BE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9687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C48B21A4-C92F-44CB-93E9-BBF1BED215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155276"/>
            <a:ext cx="6095998" cy="325119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F7150F69-6AD5-450A-8580-53FD7928C9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1" y="3451526"/>
            <a:ext cx="6096000" cy="325119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AA11A30-2FD7-44A9-A22B-97F5D73730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3451526"/>
            <a:ext cx="6096000" cy="3251199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7385B89F-C654-4601-9628-8EC2B2E6CD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1" y="155276"/>
            <a:ext cx="6096000" cy="3251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385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913A8ABD-B4FC-451F-A87D-A82489C49B29}"/>
              </a:ext>
            </a:extLst>
          </p:cNvPr>
          <p:cNvGrpSpPr/>
          <p:nvPr/>
        </p:nvGrpSpPr>
        <p:grpSpPr>
          <a:xfrm>
            <a:off x="1" y="177801"/>
            <a:ext cx="12191998" cy="6502399"/>
            <a:chOff x="1" y="-457214"/>
            <a:chExt cx="13716026" cy="7315214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17E09A65-E4B0-4E0B-B614-945BA2A58B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858015" y="3200394"/>
              <a:ext cx="6858012" cy="3657606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3D4E87FC-D66D-464F-8F88-3C33E844E4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858015" y="-457214"/>
              <a:ext cx="6858012" cy="3657606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ABFBCD09-C063-4281-9DD1-8864130ADB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" y="-457214"/>
              <a:ext cx="6858012" cy="3657606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FA70E844-362E-4C5D-BB7A-56BD1CD118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" y="3200394"/>
              <a:ext cx="6858012" cy="36576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7639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>
            <a:extLst>
              <a:ext uri="{FF2B5EF4-FFF2-40B4-BE49-F238E27FC236}">
                <a16:creationId xmlns:a16="http://schemas.microsoft.com/office/drawing/2014/main" id="{5D63D081-4DB6-4062-9C2A-C535DC3EBCE0}"/>
              </a:ext>
            </a:extLst>
          </p:cNvPr>
          <p:cNvGrpSpPr/>
          <p:nvPr/>
        </p:nvGrpSpPr>
        <p:grpSpPr>
          <a:xfrm>
            <a:off x="1" y="172117"/>
            <a:ext cx="12191998" cy="6513765"/>
            <a:chOff x="-6220333" y="-703496"/>
            <a:chExt cx="13716026" cy="7302470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04CBA143-E1FA-497D-9013-501DF2A14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7681" y="2954111"/>
              <a:ext cx="6858012" cy="3644863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2AFCBDC9-F226-431D-86B4-80062F3C40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6220333" y="-703496"/>
              <a:ext cx="6858012" cy="3644863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E5B23142-35CC-4ADB-9581-862C092CA3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6220333" y="2954111"/>
              <a:ext cx="6858012" cy="3644863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B3F9022D-5E1C-4123-9880-61E6D7AE269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7681" y="-703496"/>
              <a:ext cx="6858012" cy="36448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9352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:a16="http://schemas.microsoft.com/office/drawing/2014/main" id="{155D9978-4531-479A-9ED6-3E9968D903F6}"/>
              </a:ext>
            </a:extLst>
          </p:cNvPr>
          <p:cNvGrpSpPr/>
          <p:nvPr/>
        </p:nvGrpSpPr>
        <p:grpSpPr>
          <a:xfrm>
            <a:off x="0" y="118986"/>
            <a:ext cx="12191999" cy="6502399"/>
            <a:chOff x="669737" y="44121"/>
            <a:chExt cx="13716027" cy="7315214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61D783D5-A816-4B63-843D-9F20422F29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69737" y="44121"/>
              <a:ext cx="6858014" cy="3657606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6B2B88E2-DCBA-4D3E-A5E6-1DA731686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27752" y="44121"/>
              <a:ext cx="6858012" cy="3657606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E2554AA7-5FBE-43D5-88F4-C5E07C560F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27752" y="3701729"/>
              <a:ext cx="6858012" cy="3657606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41B3B46D-A8D1-465B-8BD8-F0D9274D1B5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69738" y="3701729"/>
              <a:ext cx="6858012" cy="36576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99353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id="{DCB0A93D-33E7-4B4F-8CAB-FFF7D9655AB8}"/>
              </a:ext>
            </a:extLst>
          </p:cNvPr>
          <p:cNvGrpSpPr/>
          <p:nvPr/>
        </p:nvGrpSpPr>
        <p:grpSpPr>
          <a:xfrm>
            <a:off x="1" y="118986"/>
            <a:ext cx="12191998" cy="6502399"/>
            <a:chOff x="669738" y="44121"/>
            <a:chExt cx="13716026" cy="7315214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42F1761E-1F73-4FF9-8F83-F0632B455E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69738" y="44121"/>
              <a:ext cx="6858012" cy="3657606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C1B5E58E-02E2-4819-881E-33371E17C0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27752" y="44121"/>
              <a:ext cx="6858012" cy="3657606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63C3E96D-F25E-47D6-872F-D1F90C448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27752" y="3701729"/>
              <a:ext cx="6858012" cy="3657606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28C230FD-011F-4C1A-AF37-2BDAFD54A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69738" y="3701729"/>
              <a:ext cx="6858012" cy="36576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782279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</Words>
  <Application>Microsoft Office PowerPoint</Application>
  <PresentationFormat>宽屏</PresentationFormat>
  <Paragraphs>10</Paragraphs>
  <Slides>5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9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wang kj</dc:creator>
  <cp:lastModifiedBy>wang kj</cp:lastModifiedBy>
  <cp:revision>14</cp:revision>
  <dcterms:created xsi:type="dcterms:W3CDTF">2020-09-15T06:30:56Z</dcterms:created>
  <dcterms:modified xsi:type="dcterms:W3CDTF">2020-09-15T09:16:37Z</dcterms:modified>
</cp:coreProperties>
</file>