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0" userDrawn="1">
          <p15:clr>
            <a:srgbClr val="A4A3A4"/>
          </p15:clr>
        </p15:guide>
        <p15:guide id="2" pos="40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1"/>
    <a:srgbClr val="FF0000"/>
    <a:srgbClr val="0000FF"/>
    <a:srgbClr val="00BA37"/>
    <a:srgbClr val="01C19F"/>
    <a:srgbClr val="619CFF"/>
    <a:srgbClr val="FF61C3"/>
    <a:srgbClr val="00B938"/>
    <a:srgbClr val="D49200"/>
    <a:srgbClr val="F97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91"/>
    <p:restoredTop sz="85345"/>
  </p:normalViewPr>
  <p:slideViewPr>
    <p:cSldViewPr snapToGrid="0" snapToObjects="1" showGuides="1">
      <p:cViewPr varScale="1">
        <p:scale>
          <a:sx n="66" d="100"/>
          <a:sy n="66" d="100"/>
        </p:scale>
        <p:origin x="2592" y="200"/>
      </p:cViewPr>
      <p:guideLst>
        <p:guide orient="horz" pos="1550"/>
        <p:guide pos="4009"/>
      </p:guideLst>
    </p:cSldViewPr>
  </p:slideViewPr>
  <p:notesTextViewPr>
    <p:cViewPr>
      <p:scale>
        <a:sx n="110" d="100"/>
        <a:sy n="11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16F78-5BCD-F94D-A8AA-4FAE7E0BCFAF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D87B-05DF-DD44-BA67-B08E94269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450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Supplementary Figure 1. Overview of raw sequencing reads. (A) </a:t>
            </a:r>
            <a:r>
              <a:rPr lang="en-SG" dirty="0"/>
              <a:t>Rarefaction curves of all samples sequenced, showing the number of ASVs observed at different sequencing depths. (B) Dot-plots showing sequencing depth across the samples groups.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69D87B-05DF-DD44-BA67-B08E9426987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07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98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36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8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00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9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86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96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4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80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80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4F57-DB8E-B646-A2D0-A3E6A9AF463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6E31-2AC8-2F40-8E16-A14F78E59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6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B1DB210A-F2D6-8B44-8375-C33BB1EAD5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09" b="11742"/>
          <a:stretch/>
        </p:blipFill>
        <p:spPr>
          <a:xfrm>
            <a:off x="1174332" y="1827076"/>
            <a:ext cx="5129655" cy="48843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E4CA224-8877-1243-95C1-9CEEA2A67020}"/>
              </a:ext>
            </a:extLst>
          </p:cNvPr>
          <p:cNvSpPr txBox="1"/>
          <p:nvPr/>
        </p:nvSpPr>
        <p:spPr>
          <a:xfrm rot="16200000">
            <a:off x="-1257787" y="4380251"/>
            <a:ext cx="4130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ASV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BDA756-09EA-EC4C-A830-F79684902A9A}"/>
              </a:ext>
            </a:extLst>
          </p:cNvPr>
          <p:cNvSpPr txBox="1"/>
          <p:nvPr/>
        </p:nvSpPr>
        <p:spPr>
          <a:xfrm>
            <a:off x="1033266" y="630685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EDAD1E-E04E-F54E-BD8E-3B5F868ABA73}"/>
              </a:ext>
            </a:extLst>
          </p:cNvPr>
          <p:cNvSpPr txBox="1"/>
          <p:nvPr/>
        </p:nvSpPr>
        <p:spPr>
          <a:xfrm>
            <a:off x="863348" y="446630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0E2BE5-51C1-0F41-969E-4F44632DD2CF}"/>
              </a:ext>
            </a:extLst>
          </p:cNvPr>
          <p:cNvSpPr txBox="1"/>
          <p:nvPr/>
        </p:nvSpPr>
        <p:spPr>
          <a:xfrm>
            <a:off x="863348" y="5386576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7E3B1F-6157-834B-8133-0AD3D18AA89D}"/>
              </a:ext>
            </a:extLst>
          </p:cNvPr>
          <p:cNvSpPr txBox="1"/>
          <p:nvPr/>
        </p:nvSpPr>
        <p:spPr>
          <a:xfrm>
            <a:off x="863348" y="3546026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8A6197-5828-C844-B3E7-0669C11C45FE}"/>
              </a:ext>
            </a:extLst>
          </p:cNvPr>
          <p:cNvSpPr txBox="1"/>
          <p:nvPr/>
        </p:nvSpPr>
        <p:spPr>
          <a:xfrm>
            <a:off x="863348" y="2625751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400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A73190-2BF6-E243-9063-6D282F5CB3A3}"/>
              </a:ext>
            </a:extLst>
          </p:cNvPr>
          <p:cNvSpPr txBox="1"/>
          <p:nvPr/>
        </p:nvSpPr>
        <p:spPr>
          <a:xfrm>
            <a:off x="1178696" y="6628750"/>
            <a:ext cx="6142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0e+00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DAE219-0709-1E4A-AAC8-ADBBED97AFBE}"/>
              </a:ext>
            </a:extLst>
          </p:cNvPr>
          <p:cNvSpPr txBox="1"/>
          <p:nvPr/>
        </p:nvSpPr>
        <p:spPr>
          <a:xfrm>
            <a:off x="2061589" y="662875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2e+04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3D5BB53-F070-CC44-B9E8-55342D6819CA}"/>
              </a:ext>
            </a:extLst>
          </p:cNvPr>
          <p:cNvSpPr txBox="1"/>
          <p:nvPr/>
        </p:nvSpPr>
        <p:spPr>
          <a:xfrm>
            <a:off x="2944483" y="662875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4e+04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7EAB77-E9D2-554D-8354-F2558E5A4512}"/>
              </a:ext>
            </a:extLst>
          </p:cNvPr>
          <p:cNvSpPr txBox="1"/>
          <p:nvPr/>
        </p:nvSpPr>
        <p:spPr>
          <a:xfrm>
            <a:off x="3819356" y="662875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6e+04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AC0F01-5E23-234F-9C09-E8D56228DC8E}"/>
              </a:ext>
            </a:extLst>
          </p:cNvPr>
          <p:cNvSpPr txBox="1"/>
          <p:nvPr/>
        </p:nvSpPr>
        <p:spPr>
          <a:xfrm>
            <a:off x="4705719" y="662875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8e+04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EC7921-2EC1-BE44-968D-CA5914784928}"/>
              </a:ext>
            </a:extLst>
          </p:cNvPr>
          <p:cNvSpPr txBox="1"/>
          <p:nvPr/>
        </p:nvSpPr>
        <p:spPr>
          <a:xfrm>
            <a:off x="5595565" y="662875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1e+05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996DA8-C588-214D-8DCB-E6C4FC5C1F55}"/>
              </a:ext>
            </a:extLst>
          </p:cNvPr>
          <p:cNvSpPr txBox="1"/>
          <p:nvPr/>
        </p:nvSpPr>
        <p:spPr>
          <a:xfrm>
            <a:off x="1302892" y="6851039"/>
            <a:ext cx="4683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Sample size/#reads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8FF01E-9800-674F-A3A3-341EA56AA494}"/>
              </a:ext>
            </a:extLst>
          </p:cNvPr>
          <p:cNvSpPr txBox="1"/>
          <p:nvPr/>
        </p:nvSpPr>
        <p:spPr>
          <a:xfrm>
            <a:off x="6281999" y="6473200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3e+03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86F49E-49B5-2F46-BBE8-44D58087A760}"/>
              </a:ext>
            </a:extLst>
          </p:cNvPr>
          <p:cNvSpPr txBox="1"/>
          <p:nvPr/>
        </p:nvSpPr>
        <p:spPr>
          <a:xfrm>
            <a:off x="6281999" y="5101132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1e+04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227C3B-A9E9-EA4E-A434-D029F3504824}"/>
              </a:ext>
            </a:extLst>
          </p:cNvPr>
          <p:cNvSpPr txBox="1"/>
          <p:nvPr/>
        </p:nvSpPr>
        <p:spPr>
          <a:xfrm>
            <a:off x="6281999" y="3858719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3e+04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61C600-7254-AC42-B378-E74B947C66C5}"/>
              </a:ext>
            </a:extLst>
          </p:cNvPr>
          <p:cNvSpPr txBox="1"/>
          <p:nvPr/>
        </p:nvSpPr>
        <p:spPr>
          <a:xfrm>
            <a:off x="6281999" y="2479826"/>
            <a:ext cx="6142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1e+05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E5EC6F5-D06E-044D-87D2-2900DD7D4481}"/>
              </a:ext>
            </a:extLst>
          </p:cNvPr>
          <p:cNvGrpSpPr/>
          <p:nvPr/>
        </p:nvGrpSpPr>
        <p:grpSpPr>
          <a:xfrm>
            <a:off x="6804692" y="2306543"/>
            <a:ext cx="5442019" cy="4432556"/>
            <a:chOff x="8408503" y="5389120"/>
            <a:chExt cx="2850221" cy="1828684"/>
          </a:xfrm>
        </p:grpSpPr>
        <p:pic>
          <p:nvPicPr>
            <p:cNvPr id="7" name="Picture 6" descr="Chart, scatter chart&#10;&#10;Description automatically generated">
              <a:extLst>
                <a:ext uri="{FF2B5EF4-FFF2-40B4-BE49-F238E27FC236}">
                  <a16:creationId xmlns:a16="http://schemas.microsoft.com/office/drawing/2014/main" id="{487E6782-FCC0-D44A-9160-9CE30F563E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9520" t="64926" r="30790" b="4887"/>
            <a:stretch/>
          </p:blipFill>
          <p:spPr>
            <a:xfrm>
              <a:off x="8408503" y="5449348"/>
              <a:ext cx="2850221" cy="1768456"/>
            </a:xfrm>
            <a:prstGeom prst="rect">
              <a:avLst/>
            </a:prstGeom>
          </p:spPr>
        </p:pic>
        <p:pic>
          <p:nvPicPr>
            <p:cNvPr id="26" name="Picture 25" descr="Chart, scatter chart&#10;&#10;Description automatically generated">
              <a:extLst>
                <a:ext uri="{FF2B5EF4-FFF2-40B4-BE49-F238E27FC236}">
                  <a16:creationId xmlns:a16="http://schemas.microsoft.com/office/drawing/2014/main" id="{CAA26EE5-CE57-EA49-83FA-3C94DB9D04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5038" t="34655" r="53962" b="35970"/>
            <a:stretch/>
          </p:blipFill>
          <p:spPr>
            <a:xfrm>
              <a:off x="9628977" y="5449348"/>
              <a:ext cx="525260" cy="1720953"/>
            </a:xfrm>
            <a:prstGeom prst="rect">
              <a:avLst/>
            </a:prstGeom>
          </p:spPr>
        </p:pic>
        <p:pic>
          <p:nvPicPr>
            <p:cNvPr id="27" name="Picture 26" descr="Chart, scatter chart&#10;&#10;Description automatically generated">
              <a:extLst>
                <a:ext uri="{FF2B5EF4-FFF2-40B4-BE49-F238E27FC236}">
                  <a16:creationId xmlns:a16="http://schemas.microsoft.com/office/drawing/2014/main" id="{92E4551C-55A6-574D-AA1D-8942AC632A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8048" t="3215" r="74491" b="66203"/>
            <a:stretch/>
          </p:blipFill>
          <p:spPr>
            <a:xfrm>
              <a:off x="8811808" y="5389120"/>
              <a:ext cx="356260" cy="1791585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73F3EFC0-436D-1B41-9DA3-9C0BE22B8CED}"/>
              </a:ext>
            </a:extLst>
          </p:cNvPr>
          <p:cNvSpPr txBox="1"/>
          <p:nvPr/>
        </p:nvSpPr>
        <p:spPr>
          <a:xfrm>
            <a:off x="7231151" y="6711382"/>
            <a:ext cx="13436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Non-cancer (NC)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E0677B-1F5C-0C4A-A724-3B850D753F48}"/>
              </a:ext>
            </a:extLst>
          </p:cNvPr>
          <p:cNvSpPr txBox="1"/>
          <p:nvPr/>
        </p:nvSpPr>
        <p:spPr>
          <a:xfrm>
            <a:off x="9076853" y="6711382"/>
            <a:ext cx="10021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CRC pre-op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2D72BDB-F611-BB44-AC3C-52A580244E2B}"/>
              </a:ext>
            </a:extLst>
          </p:cNvPr>
          <p:cNvSpPr txBox="1"/>
          <p:nvPr/>
        </p:nvSpPr>
        <p:spPr>
          <a:xfrm>
            <a:off x="10700111" y="6711382"/>
            <a:ext cx="1071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CRC post-op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08FAFD-0B62-4643-8E8F-59AE1087C4EB}"/>
              </a:ext>
            </a:extLst>
          </p:cNvPr>
          <p:cNvSpPr txBox="1"/>
          <p:nvPr/>
        </p:nvSpPr>
        <p:spPr>
          <a:xfrm>
            <a:off x="664509" y="1988086"/>
            <a:ext cx="2063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D84CBE-CF15-B149-ADE4-44AB5172F60A}"/>
              </a:ext>
            </a:extLst>
          </p:cNvPr>
          <p:cNvSpPr txBox="1"/>
          <p:nvPr/>
        </p:nvSpPr>
        <p:spPr>
          <a:xfrm>
            <a:off x="6284335" y="1988086"/>
            <a:ext cx="2063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76208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2001</TotalTime>
  <Words>94</Words>
  <Application>Microsoft Macintosh PowerPoint</Application>
  <PresentationFormat>A3 Paper (297x420 mm)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Png Chin Wen</dc:creator>
  <cp:lastModifiedBy>Chua Yong Kang</cp:lastModifiedBy>
  <cp:revision>122</cp:revision>
  <dcterms:created xsi:type="dcterms:W3CDTF">2021-04-04T10:09:38Z</dcterms:created>
  <dcterms:modified xsi:type="dcterms:W3CDTF">2021-12-01T10:25:06Z</dcterms:modified>
</cp:coreProperties>
</file>