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68"/>
  </p:normalViewPr>
  <p:slideViewPr>
    <p:cSldViewPr snapToGrid="0" snapToObjects="1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D6997-A85E-2548-815B-53EB17AD0205}" type="datetimeFigureOut">
              <a:rPr lang="en-US" smtClean="0"/>
              <a:t>12/1/21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C5110-89D9-384F-AE9F-C1E1CCB8F6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750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Supplementary Figure 2. Heatmaps showing details of KOs that contributed to the enriched pathways associated with different comparisons.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69D87B-05DF-DD44-BA67-B08E94269878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667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6CCCF-4386-004C-A09F-5F6C9CB22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7CB749-41D5-CF44-8D5C-CDEF1C474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26D338-6041-1849-A1DF-6377620C5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20760-DED1-9F49-86F5-A4BCD7EC9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C48D65-F962-EC40-BF01-279B3C328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290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144A5-601A-4946-A45E-D279AC171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57F78-0407-1644-A884-143236B007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944C1D-5350-5949-83F9-59DA51A7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317063-DDDC-EC43-A96B-C0FC8B415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9A0310-172E-574E-9BC9-DDAAF93A1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02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C2306-A8C1-564B-9A48-8FCA7AEE2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2E041C-5855-2843-B9BC-4A5F5E4E8C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163F38-F1CF-D240-9784-16EAA11A2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EBD54-27F3-7E42-A140-277A8A3B27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B8C222-DEA8-3F43-A1F6-D98A9FE22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1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4FE18-3853-B248-AF7A-7F93864A9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95789-6B41-AC44-8C1E-3E6ED8F98C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DB215-6C0D-2344-B157-A337038A2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576026-79B8-F84C-8535-7DD56CD2A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B27E7-79E2-3C4E-B91C-797C797D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641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7E895-B029-AE4C-A056-C6BF0AA3B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99390E-8FD3-2A41-84CF-9DA9AABCC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0DAD5-7E87-FF4E-B435-AEF9A403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69F306-75BE-3D44-B4CE-19B3321C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E053A-69CC-EF42-9963-2395165B24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528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6B333C-F339-8D4F-BA1E-8C58D66C4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6C40CF-2BDC-854C-8906-596CFA19F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05C383-06C5-2746-B61C-EFE3AE1118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2A476-CA98-2444-9767-BE2B8FC2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9F3CE2-A165-3245-BCBA-3B27742A4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86F435-F1D3-ED43-8A5A-6EDDA996B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4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7622A-6792-5F4C-B35B-5B3496C6F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E4E7FAD-C88F-704B-ADDD-332C4592B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D2E0A-4D15-924C-B1DD-B34A00B59B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2E5F85-510F-FE48-BCE0-A4F859EAE3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5639CB-ADA0-8445-A9C1-09809FCF36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66E521B-E650-A341-B66D-3A06C5B1B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F1170-4304-C449-88E1-FD1135556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B9D0A7-3381-8A48-93B1-4EDE1B45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70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6D2F6-8C1D-6442-AC26-3652AB882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BF2C2F-CEA2-1947-9011-E85466575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6CEE87-BD2D-2540-8133-F0CE691A7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941040-B4E3-D845-AC0F-98490355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38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FEC9C9-EB53-CB45-BDFF-7E1111AE6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514BBD-FC08-B240-B565-ACA1E0D46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C8AC2F-381C-6E43-9ABA-7D56BDC3A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1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7ABC4-C7DE-D446-95CA-AB9647063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9A96D2-BE65-AD41-8771-64E13A59F6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AD96C0-D525-8B48-A238-80DBD98AE7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D681F-C91A-0845-A0A7-FBC9C158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D6A38-202D-5B45-B037-DA7AE6E2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6E39A-CC61-1A44-9808-8D8D4678E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48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8B7E6-7127-CF46-AB5B-D8438DFE7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FBB167-9F21-994E-8D80-85ABA80C6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BB540-A5C7-C240-9EEE-03D1B991FE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BCC17-D81C-C34A-8E29-1FF9E5E12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D2990-7258-C74F-9858-559EE68CF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76B050-4541-2641-A84D-8FE971B74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728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D0C312-90F2-B944-B52D-0417CC582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2F4AD-8393-ED40-89AD-A939444BC3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F60CE4-4C2D-1F45-9EEC-CB91E537F0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62EE9-E730-A943-A28A-72B1BAB8FAFD}" type="datetimeFigureOut">
              <a:rPr lang="en-US" smtClean="0"/>
              <a:t>12/1/21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05CAD-E7FD-CD47-ADB2-86CC752DFB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F12C2-47F0-2941-8919-0BA69A1101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F1F3-823D-4F47-AC48-74A5B3B1FF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09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68" descr="Chart, waterfall chart&#10;&#10;Description automatically generated">
            <a:extLst>
              <a:ext uri="{FF2B5EF4-FFF2-40B4-BE49-F238E27FC236}">
                <a16:creationId xmlns:a16="http://schemas.microsoft.com/office/drawing/2014/main" id="{EB4C17BF-BB43-2A4F-802E-84D1BC4B14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1" y="119378"/>
            <a:ext cx="8550276" cy="1542909"/>
          </a:xfrm>
          <a:prstGeom prst="rect">
            <a:avLst/>
          </a:prstGeom>
        </p:spPr>
      </p:pic>
      <p:pic>
        <p:nvPicPr>
          <p:cNvPr id="70" name="Picture 69">
            <a:extLst>
              <a:ext uri="{FF2B5EF4-FFF2-40B4-BE49-F238E27FC236}">
                <a16:creationId xmlns:a16="http://schemas.microsoft.com/office/drawing/2014/main" id="{795A65D8-8F29-A546-8CE1-87B233051CB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21022"/>
          <a:stretch/>
        </p:blipFill>
        <p:spPr>
          <a:xfrm>
            <a:off x="1524001" y="1758300"/>
            <a:ext cx="8292434" cy="12499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954AE01-5A5E-9C43-A843-2CF46AEBC40F}"/>
              </a:ext>
            </a:extLst>
          </p:cNvPr>
          <p:cNvSpPr txBox="1"/>
          <p:nvPr/>
        </p:nvSpPr>
        <p:spPr>
          <a:xfrm>
            <a:off x="1524001" y="20912"/>
            <a:ext cx="1474236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>
                <a:latin typeface="Arial" panose="020B0604020202020204" pitchFamily="34" charset="0"/>
                <a:cs typeface="Arial" panose="020B0604020202020204" pitchFamily="34" charset="0"/>
              </a:rPr>
              <a:t>Pre-Op : Non-cancer (NC)</a:t>
            </a:r>
          </a:p>
        </p:txBody>
      </p:sp>
      <p:pic>
        <p:nvPicPr>
          <p:cNvPr id="73" name="Picture 72">
            <a:extLst>
              <a:ext uri="{FF2B5EF4-FFF2-40B4-BE49-F238E27FC236}">
                <a16:creationId xmlns:a16="http://schemas.microsoft.com/office/drawing/2014/main" id="{8AE0D481-5C94-D441-8B49-39734AEA25B7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8375"/>
          <a:stretch/>
        </p:blipFill>
        <p:spPr>
          <a:xfrm>
            <a:off x="3012173" y="3014443"/>
            <a:ext cx="2270689" cy="1249966"/>
          </a:xfrm>
          <a:prstGeom prst="rect">
            <a:avLst/>
          </a:prstGeom>
        </p:spPr>
      </p:pic>
      <p:pic>
        <p:nvPicPr>
          <p:cNvPr id="86" name="Picture 85">
            <a:extLst>
              <a:ext uri="{FF2B5EF4-FFF2-40B4-BE49-F238E27FC236}">
                <a16:creationId xmlns:a16="http://schemas.microsoft.com/office/drawing/2014/main" id="{4D8E9D0E-CEFC-7D41-93D8-A26AD0AA87BF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85856"/>
          <a:stretch/>
        </p:blipFill>
        <p:spPr>
          <a:xfrm>
            <a:off x="1524000" y="3014443"/>
            <a:ext cx="1474236" cy="1249966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7863DBB4-CC71-3642-A225-6C0640D4AC4E}"/>
              </a:ext>
            </a:extLst>
          </p:cNvPr>
          <p:cNvSpPr txBox="1"/>
          <p:nvPr/>
        </p:nvSpPr>
        <p:spPr>
          <a:xfrm>
            <a:off x="1524001" y="1662287"/>
            <a:ext cx="1474236" cy="356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>
                <a:latin typeface="Arial" panose="020B0604020202020204" pitchFamily="34" charset="0"/>
                <a:cs typeface="Arial" panose="020B0604020202020204" pitchFamily="34" charset="0"/>
              </a:rPr>
              <a:t>Post-Op : Non-cancer (NC)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2D644A0-FDAD-2F4F-AFF5-F4BB0FEBAB57}"/>
              </a:ext>
            </a:extLst>
          </p:cNvPr>
          <p:cNvSpPr txBox="1"/>
          <p:nvPr/>
        </p:nvSpPr>
        <p:spPr>
          <a:xfrm>
            <a:off x="9918893" y="2289979"/>
            <a:ext cx="773289" cy="488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86" dirty="0"/>
              <a:t>continue</a:t>
            </a:r>
          </a:p>
          <a:p>
            <a:r>
              <a:rPr lang="en-GB" sz="1286" dirty="0"/>
              <a:t>below</a:t>
            </a:r>
          </a:p>
        </p:txBody>
      </p:sp>
      <p:pic>
        <p:nvPicPr>
          <p:cNvPr id="72" name="Picture 71">
            <a:extLst>
              <a:ext uri="{FF2B5EF4-FFF2-40B4-BE49-F238E27FC236}">
                <a16:creationId xmlns:a16="http://schemas.microsoft.com/office/drawing/2014/main" id="{D80E7323-3FEC-CB4E-B15B-6D0C36F69A9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46684"/>
          <a:stretch/>
        </p:blipFill>
        <p:spPr>
          <a:xfrm>
            <a:off x="1524000" y="4355113"/>
            <a:ext cx="8730343" cy="1249966"/>
          </a:xfrm>
          <a:prstGeom prst="rect">
            <a:avLst/>
          </a:prstGeom>
        </p:spPr>
      </p:pic>
      <p:pic>
        <p:nvPicPr>
          <p:cNvPr id="94" name="Picture 93">
            <a:extLst>
              <a:ext uri="{FF2B5EF4-FFF2-40B4-BE49-F238E27FC236}">
                <a16:creationId xmlns:a16="http://schemas.microsoft.com/office/drawing/2014/main" id="{555FF9CC-7684-AF49-8F3F-113DFE41324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51436" r="65"/>
          <a:stretch/>
        </p:blipFill>
        <p:spPr>
          <a:xfrm>
            <a:off x="2731831" y="5582608"/>
            <a:ext cx="7941640" cy="1249966"/>
          </a:xfrm>
          <a:prstGeom prst="rect">
            <a:avLst/>
          </a:prstGeom>
        </p:spPr>
      </p:pic>
      <p:sp>
        <p:nvSpPr>
          <p:cNvPr id="95" name="TextBox 94">
            <a:extLst>
              <a:ext uri="{FF2B5EF4-FFF2-40B4-BE49-F238E27FC236}">
                <a16:creationId xmlns:a16="http://schemas.microsoft.com/office/drawing/2014/main" id="{1C7D4703-7284-E044-AC6F-295D24151478}"/>
              </a:ext>
            </a:extLst>
          </p:cNvPr>
          <p:cNvSpPr txBox="1"/>
          <p:nvPr/>
        </p:nvSpPr>
        <p:spPr>
          <a:xfrm>
            <a:off x="1524000" y="4267745"/>
            <a:ext cx="1474236" cy="2242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57" dirty="0">
                <a:latin typeface="Arial" panose="020B0604020202020204" pitchFamily="34" charset="0"/>
                <a:cs typeface="Arial" panose="020B0604020202020204" pitchFamily="34" charset="0"/>
              </a:rPr>
              <a:t>Post-Op : Pre-Op</a:t>
            </a:r>
          </a:p>
        </p:txBody>
      </p:sp>
      <p:pic>
        <p:nvPicPr>
          <p:cNvPr id="96" name="Picture 95">
            <a:extLst>
              <a:ext uri="{FF2B5EF4-FFF2-40B4-BE49-F238E27FC236}">
                <a16:creationId xmlns:a16="http://schemas.microsoft.com/office/drawing/2014/main" id="{F0320D4B-1DCD-BE4B-965B-245F1EBA0C28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92573"/>
          <a:stretch/>
        </p:blipFill>
        <p:spPr>
          <a:xfrm>
            <a:off x="1523999" y="5605079"/>
            <a:ext cx="1216100" cy="1249966"/>
          </a:xfrm>
          <a:prstGeom prst="rect">
            <a:avLst/>
          </a:prstGeom>
        </p:spPr>
      </p:pic>
      <p:sp>
        <p:nvSpPr>
          <p:cNvPr id="98" name="TextBox 97">
            <a:extLst>
              <a:ext uri="{FF2B5EF4-FFF2-40B4-BE49-F238E27FC236}">
                <a16:creationId xmlns:a16="http://schemas.microsoft.com/office/drawing/2014/main" id="{7464E492-EACC-084C-9376-330608A3FFAD}"/>
              </a:ext>
            </a:extLst>
          </p:cNvPr>
          <p:cNvSpPr txBox="1"/>
          <p:nvPr/>
        </p:nvSpPr>
        <p:spPr>
          <a:xfrm>
            <a:off x="9950352" y="4778952"/>
            <a:ext cx="773289" cy="488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86" dirty="0"/>
              <a:t>continue</a:t>
            </a:r>
          </a:p>
          <a:p>
            <a:r>
              <a:rPr lang="en-GB" sz="1286" dirty="0"/>
              <a:t>below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EF432B-0647-0F4D-9122-F7B7218FA13C}"/>
              </a:ext>
            </a:extLst>
          </p:cNvPr>
          <p:cNvSpPr/>
          <p:nvPr/>
        </p:nvSpPr>
        <p:spPr>
          <a:xfrm rot="2066389">
            <a:off x="9757686" y="2758725"/>
            <a:ext cx="206691" cy="237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A5825AE-EAC3-B842-9E22-CF0309BB2D98}"/>
              </a:ext>
            </a:extLst>
          </p:cNvPr>
          <p:cNvSpPr/>
          <p:nvPr/>
        </p:nvSpPr>
        <p:spPr>
          <a:xfrm>
            <a:off x="3012174" y="3411847"/>
            <a:ext cx="103345" cy="237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D2B46F0-CF4B-0549-BABD-8E6C9740C986}"/>
              </a:ext>
            </a:extLst>
          </p:cNvPr>
          <p:cNvSpPr/>
          <p:nvPr/>
        </p:nvSpPr>
        <p:spPr>
          <a:xfrm rot="1375300">
            <a:off x="2901588" y="3926590"/>
            <a:ext cx="135996" cy="29430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A25EAB7-5520-B24A-97C7-47DCED090173}"/>
              </a:ext>
            </a:extLst>
          </p:cNvPr>
          <p:cNvSpPr/>
          <p:nvPr/>
        </p:nvSpPr>
        <p:spPr>
          <a:xfrm rot="2066389">
            <a:off x="10207622" y="5362952"/>
            <a:ext cx="206691" cy="23769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06FB11-0EE7-2141-9709-65E22697DC32}"/>
              </a:ext>
            </a:extLst>
          </p:cNvPr>
          <p:cNvSpPr/>
          <p:nvPr/>
        </p:nvSpPr>
        <p:spPr>
          <a:xfrm>
            <a:off x="2740099" y="5812449"/>
            <a:ext cx="70274" cy="1832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1083454-7C0F-994C-AC52-86827B3B084F}"/>
              </a:ext>
            </a:extLst>
          </p:cNvPr>
          <p:cNvSpPr/>
          <p:nvPr/>
        </p:nvSpPr>
        <p:spPr>
          <a:xfrm rot="1020373">
            <a:off x="2565337" y="6456125"/>
            <a:ext cx="203844" cy="3388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86"/>
          </a:p>
        </p:txBody>
      </p:sp>
    </p:spTree>
    <p:extLst>
      <p:ext uri="{BB962C8B-B14F-4D97-AF65-F5344CB8AC3E}">
        <p14:creationId xmlns:p14="http://schemas.microsoft.com/office/powerpoint/2010/main" val="2669706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</Words>
  <Application>Microsoft Macintosh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 Yong Kang</dc:creator>
  <cp:lastModifiedBy>Chua Yong Kang</cp:lastModifiedBy>
  <cp:revision>1</cp:revision>
  <dcterms:created xsi:type="dcterms:W3CDTF">2021-12-01T10:24:21Z</dcterms:created>
  <dcterms:modified xsi:type="dcterms:W3CDTF">2021-12-01T10:24:54Z</dcterms:modified>
</cp:coreProperties>
</file>