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8999538" cy="990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>
        <p:scale>
          <a:sx n="125" d="100"/>
          <a:sy n="125" d="100"/>
        </p:scale>
        <p:origin x="-120" y="1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66" y="1621191"/>
            <a:ext cx="7649607" cy="3448756"/>
          </a:xfrm>
        </p:spPr>
        <p:txBody>
          <a:bodyPr anchor="b"/>
          <a:lstStyle>
            <a:lvl1pPr algn="ctr">
              <a:defRPr sz="590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5202944"/>
            <a:ext cx="6749654" cy="2391656"/>
          </a:xfrm>
        </p:spPr>
        <p:txBody>
          <a:bodyPr/>
          <a:lstStyle>
            <a:lvl1pPr marL="0" indent="0" algn="ctr">
              <a:buNone/>
              <a:defRPr sz="2362"/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BEC1-1613-4457-A16F-59CDA924DA92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3EB3-7FF0-4D8A-B634-23FE7D4827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11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BEC1-1613-4457-A16F-59CDA924DA92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3EB3-7FF0-4D8A-B634-23FE7D4827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5832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2469624"/>
            <a:ext cx="7762102" cy="4120620"/>
          </a:xfrm>
        </p:spPr>
        <p:txBody>
          <a:bodyPr anchor="b"/>
          <a:lstStyle>
            <a:lvl1pPr>
              <a:defRPr sz="590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6629226"/>
            <a:ext cx="7762102" cy="2166937"/>
          </a:xfrm>
        </p:spPr>
        <p:txBody>
          <a:bodyPr/>
          <a:lstStyle>
            <a:lvl1pPr marL="0" indent="0">
              <a:buNone/>
              <a:defRPr sz="2362">
                <a:solidFill>
                  <a:schemeClr val="tx1">
                    <a:tint val="82000"/>
                  </a:schemeClr>
                </a:solidFill>
              </a:defRPr>
            </a:lvl1pPr>
            <a:lvl2pPr marL="449976" indent="0">
              <a:buNone/>
              <a:defRPr sz="1968">
                <a:solidFill>
                  <a:schemeClr val="tx1">
                    <a:tint val="82000"/>
                  </a:schemeClr>
                </a:solidFill>
              </a:defRPr>
            </a:lvl2pPr>
            <a:lvl3pPr marL="899952" indent="0">
              <a:buNone/>
              <a:defRPr sz="1772">
                <a:solidFill>
                  <a:schemeClr val="tx1">
                    <a:tint val="82000"/>
                  </a:schemeClr>
                </a:solidFill>
              </a:defRPr>
            </a:lvl3pPr>
            <a:lvl4pPr marL="1349929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4pPr>
            <a:lvl5pPr marL="1799905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5pPr>
            <a:lvl6pPr marL="2249881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6pPr>
            <a:lvl7pPr marL="2699857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7pPr>
            <a:lvl8pPr marL="3149834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8pPr>
            <a:lvl9pPr marL="3599810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BEC1-1613-4457-A16F-59CDA924DA92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3EB3-7FF0-4D8A-B634-23FE7D4827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6744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2637014"/>
            <a:ext cx="3824804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2637014"/>
            <a:ext cx="3824804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BEC1-1613-4457-A16F-59CDA924DA92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3EB3-7FF0-4D8A-B634-23FE7D4827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2681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527405"/>
            <a:ext cx="7762102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2428347"/>
            <a:ext cx="3807226" cy="1190095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3618442"/>
            <a:ext cx="3807226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7" y="2428347"/>
            <a:ext cx="3825976" cy="1190095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7" y="3618442"/>
            <a:ext cx="3825976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BEC1-1613-4457-A16F-59CDA924DA92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3EB3-7FF0-4D8A-B634-23FE7D4827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061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BEC1-1613-4457-A16F-59CDA924DA92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3EB3-7FF0-4D8A-B634-23FE7D4827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735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BEC1-1613-4457-A16F-59CDA924DA92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3EB3-7FF0-4D8A-B634-23FE7D4827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049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660400"/>
            <a:ext cx="2902585" cy="2311400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1426283"/>
            <a:ext cx="4556016" cy="7039681"/>
          </a:xfrm>
        </p:spPr>
        <p:txBody>
          <a:bodyPr/>
          <a:lstStyle>
            <a:lvl1pPr>
              <a:defRPr sz="3149"/>
            </a:lvl1pPr>
            <a:lvl2pPr>
              <a:defRPr sz="2756"/>
            </a:lvl2pPr>
            <a:lvl3pPr>
              <a:defRPr sz="2362"/>
            </a:lvl3pPr>
            <a:lvl4pPr>
              <a:defRPr sz="1968"/>
            </a:lvl4pPr>
            <a:lvl5pPr>
              <a:defRPr sz="1968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971800"/>
            <a:ext cx="2902585" cy="5505627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BEC1-1613-4457-A16F-59CDA924DA92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3EB3-7FF0-4D8A-B634-23FE7D4827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769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660400"/>
            <a:ext cx="2902585" cy="2311400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1426283"/>
            <a:ext cx="4556016" cy="7039681"/>
          </a:xfrm>
        </p:spPr>
        <p:txBody>
          <a:bodyPr anchor="t"/>
          <a:lstStyle>
            <a:lvl1pPr marL="0" indent="0">
              <a:buNone/>
              <a:defRPr sz="3149"/>
            </a:lvl1pPr>
            <a:lvl2pPr marL="449976" indent="0">
              <a:buNone/>
              <a:defRPr sz="2756"/>
            </a:lvl2pPr>
            <a:lvl3pPr marL="899952" indent="0">
              <a:buNone/>
              <a:defRPr sz="2362"/>
            </a:lvl3pPr>
            <a:lvl4pPr marL="1349929" indent="0">
              <a:buNone/>
              <a:defRPr sz="1968"/>
            </a:lvl4pPr>
            <a:lvl5pPr marL="1799905" indent="0">
              <a:buNone/>
              <a:defRPr sz="1968"/>
            </a:lvl5pPr>
            <a:lvl6pPr marL="2249881" indent="0">
              <a:buNone/>
              <a:defRPr sz="1968"/>
            </a:lvl6pPr>
            <a:lvl7pPr marL="2699857" indent="0">
              <a:buNone/>
              <a:defRPr sz="1968"/>
            </a:lvl7pPr>
            <a:lvl8pPr marL="3149834" indent="0">
              <a:buNone/>
              <a:defRPr sz="1968"/>
            </a:lvl8pPr>
            <a:lvl9pPr marL="3599810" indent="0">
              <a:buNone/>
              <a:defRPr sz="196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971800"/>
            <a:ext cx="2902585" cy="5505627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BEC1-1613-4457-A16F-59CDA924DA92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3EB3-7FF0-4D8A-B634-23FE7D4827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617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BEC1-1613-4457-A16F-59CDA924DA92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3EB3-7FF0-4D8A-B634-23FE7D4827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984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527403"/>
            <a:ext cx="1940525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9" y="527403"/>
            <a:ext cx="5709082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BEC1-1613-4457-A16F-59CDA924DA92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A3EB3-7FF0-4D8A-B634-23FE7D4827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8230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527405"/>
            <a:ext cx="7762102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2637014"/>
            <a:ext cx="7762102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9181397"/>
            <a:ext cx="2024896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EBBEC1-1613-4457-A16F-59CDA924DA92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9181397"/>
            <a:ext cx="3037344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9181397"/>
            <a:ext cx="2024896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AA3EB3-7FF0-4D8A-B634-23FE7D4827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97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899952" rtl="0" eaLnBrk="1" latinLnBrk="1" hangingPunct="1">
        <a:lnSpc>
          <a:spcPct val="90000"/>
        </a:lnSpc>
        <a:spcBef>
          <a:spcPct val="0"/>
        </a:spcBef>
        <a:buNone/>
        <a:defRPr sz="4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988" indent="-224988" algn="l" defTabSz="899952" rtl="0" eaLnBrk="1" latinLnBrk="1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1pPr>
      <a:lvl2pPr marL="674964" indent="-224988" algn="l" defTabSz="899952" rtl="0" eaLnBrk="1" latinLnBrk="1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24941" indent="-224988" algn="l" defTabSz="899952" rtl="0" eaLnBrk="1" latinLnBrk="1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1574917" indent="-224988" algn="l" defTabSz="899952" rtl="0" eaLnBrk="1" latinLnBrk="1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2024893" indent="-224988" algn="l" defTabSz="899952" rtl="0" eaLnBrk="1" latinLnBrk="1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474869" indent="-224988" algn="l" defTabSz="899952" rtl="0" eaLnBrk="1" latinLnBrk="1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924846" indent="-224988" algn="l" defTabSz="899952" rtl="0" eaLnBrk="1" latinLnBrk="1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374822" indent="-224988" algn="l" defTabSz="899952" rtl="0" eaLnBrk="1" latinLnBrk="1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824798" indent="-224988" algn="l" defTabSz="899952" rtl="0" eaLnBrk="1" latinLnBrk="1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1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1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1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1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1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1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1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1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1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7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6.png"/><Relationship Id="rId2" Type="http://schemas.openxmlformats.org/officeDocument/2006/relationships/image" Target="../media/image52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38.png"/><Relationship Id="rId3" Type="http://schemas.openxmlformats.org/officeDocument/2006/relationships/image" Target="../media/image69.png"/><Relationship Id="rId7" Type="http://schemas.microsoft.com/office/2007/relationships/hdphoto" Target="../media/hdphoto1.wdp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" Type="http://schemas.openxmlformats.org/officeDocument/2006/relationships/image" Target="../media/image68.png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6.png"/><Relationship Id="rId5" Type="http://schemas.openxmlformats.org/officeDocument/2006/relationships/image" Target="../media/image71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19" Type="http://schemas.openxmlformats.org/officeDocument/2006/relationships/image" Target="../media/image50.png"/><Relationship Id="rId4" Type="http://schemas.openxmlformats.org/officeDocument/2006/relationships/image" Target="../media/image70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4.png"/><Relationship Id="rId7" Type="http://schemas.microsoft.com/office/2007/relationships/hdphoto" Target="../media/hdphoto2.wdp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91.png"/><Relationship Id="rId5" Type="http://schemas.openxmlformats.org/officeDocument/2006/relationships/image" Target="../media/image86.png"/><Relationship Id="rId10" Type="http://schemas.openxmlformats.org/officeDocument/2006/relationships/image" Target="../media/image90.png"/><Relationship Id="rId4" Type="http://schemas.openxmlformats.org/officeDocument/2006/relationships/image" Target="../media/image85.png"/><Relationship Id="rId9" Type="http://schemas.openxmlformats.org/officeDocument/2006/relationships/image" Target="../media/image8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2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11" Type="http://schemas.openxmlformats.org/officeDocument/2006/relationships/image" Target="../media/image4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1.png"/><Relationship Id="rId18" Type="http://schemas.openxmlformats.org/officeDocument/2006/relationships/image" Target="../media/image126.png"/><Relationship Id="rId26" Type="http://schemas.openxmlformats.org/officeDocument/2006/relationships/image" Target="../media/image133.png"/><Relationship Id="rId3" Type="http://schemas.openxmlformats.org/officeDocument/2006/relationships/image" Target="../media/image113.png"/><Relationship Id="rId21" Type="http://schemas.openxmlformats.org/officeDocument/2006/relationships/image" Target="../media/image129.png"/><Relationship Id="rId7" Type="http://schemas.openxmlformats.org/officeDocument/2006/relationships/image" Target="../media/image117.png"/><Relationship Id="rId12" Type="http://schemas.microsoft.com/office/2007/relationships/hdphoto" Target="../media/hdphoto4.wdp"/><Relationship Id="rId17" Type="http://schemas.openxmlformats.org/officeDocument/2006/relationships/image" Target="../media/image125.png"/><Relationship Id="rId25" Type="http://schemas.openxmlformats.org/officeDocument/2006/relationships/image" Target="../media/image132.png"/><Relationship Id="rId2" Type="http://schemas.openxmlformats.org/officeDocument/2006/relationships/image" Target="../media/image112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11" Type="http://schemas.openxmlformats.org/officeDocument/2006/relationships/image" Target="../media/image120.png"/><Relationship Id="rId24" Type="http://schemas.openxmlformats.org/officeDocument/2006/relationships/image" Target="../media/image131.png"/><Relationship Id="rId5" Type="http://schemas.openxmlformats.org/officeDocument/2006/relationships/image" Target="../media/image115.png"/><Relationship Id="rId15" Type="http://schemas.openxmlformats.org/officeDocument/2006/relationships/image" Target="../media/image123.png"/><Relationship Id="rId23" Type="http://schemas.microsoft.com/office/2007/relationships/hdphoto" Target="../media/hdphoto5.wdp"/><Relationship Id="rId10" Type="http://schemas.openxmlformats.org/officeDocument/2006/relationships/image" Target="../media/image119.png"/><Relationship Id="rId19" Type="http://schemas.openxmlformats.org/officeDocument/2006/relationships/image" Target="../media/image127.png"/><Relationship Id="rId4" Type="http://schemas.openxmlformats.org/officeDocument/2006/relationships/image" Target="../media/image114.png"/><Relationship Id="rId9" Type="http://schemas.microsoft.com/office/2007/relationships/hdphoto" Target="../media/hdphoto3.wdp"/><Relationship Id="rId14" Type="http://schemas.openxmlformats.org/officeDocument/2006/relationships/image" Target="../media/image122.png"/><Relationship Id="rId22" Type="http://schemas.openxmlformats.org/officeDocument/2006/relationships/image" Target="../media/image1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5.png"/><Relationship Id="rId7" Type="http://schemas.openxmlformats.org/officeDocument/2006/relationships/image" Target="../media/image138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microsoft.com/office/2007/relationships/hdphoto" Target="../media/hdphoto6.wdp"/><Relationship Id="rId10" Type="http://schemas.openxmlformats.org/officeDocument/2006/relationships/image" Target="../media/image141.png"/><Relationship Id="rId4" Type="http://schemas.openxmlformats.org/officeDocument/2006/relationships/image" Target="../media/image136.png"/><Relationship Id="rId9" Type="http://schemas.openxmlformats.org/officeDocument/2006/relationships/image" Target="../media/image1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54.png"/><Relationship Id="rId18" Type="http://schemas.microsoft.com/office/2007/relationships/hdphoto" Target="../media/hdphoto10.wdp"/><Relationship Id="rId3" Type="http://schemas.openxmlformats.org/officeDocument/2006/relationships/image" Target="../media/image143.png"/><Relationship Id="rId7" Type="http://schemas.microsoft.com/office/2007/relationships/hdphoto" Target="../media/hdphoto8.wdp"/><Relationship Id="rId12" Type="http://schemas.openxmlformats.org/officeDocument/2006/relationships/image" Target="../media/image53.png"/><Relationship Id="rId17" Type="http://schemas.openxmlformats.org/officeDocument/2006/relationships/image" Target="../media/image149.png"/><Relationship Id="rId2" Type="http://schemas.openxmlformats.org/officeDocument/2006/relationships/image" Target="../media/image142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11" Type="http://schemas.openxmlformats.org/officeDocument/2006/relationships/image" Target="../media/image38.png"/><Relationship Id="rId5" Type="http://schemas.openxmlformats.org/officeDocument/2006/relationships/image" Target="../media/image144.png"/><Relationship Id="rId15" Type="http://schemas.openxmlformats.org/officeDocument/2006/relationships/image" Target="../media/image148.png"/><Relationship Id="rId10" Type="http://schemas.microsoft.com/office/2007/relationships/hdphoto" Target="../media/hdphoto9.wdp"/><Relationship Id="rId4" Type="http://schemas.microsoft.com/office/2007/relationships/hdphoto" Target="../media/hdphoto7.wdp"/><Relationship Id="rId9" Type="http://schemas.openxmlformats.org/officeDocument/2006/relationships/image" Target="../media/image147.png"/><Relationship Id="rId1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56.png"/><Relationship Id="rId3" Type="http://schemas.openxmlformats.org/officeDocument/2006/relationships/image" Target="../media/image68.png"/><Relationship Id="rId7" Type="http://schemas.openxmlformats.org/officeDocument/2006/relationships/image" Target="../media/image151.png"/><Relationship Id="rId12" Type="http://schemas.openxmlformats.org/officeDocument/2006/relationships/image" Target="../media/image155.png"/><Relationship Id="rId2" Type="http://schemas.openxmlformats.org/officeDocument/2006/relationships/image" Target="../media/image50.png"/><Relationship Id="rId16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54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microsoft.com/office/2007/relationships/hdphoto" Target="../media/hdphoto11.wdp"/><Relationship Id="rId4" Type="http://schemas.openxmlformats.org/officeDocument/2006/relationships/image" Target="../media/image150.png"/><Relationship Id="rId9" Type="http://schemas.openxmlformats.org/officeDocument/2006/relationships/image" Target="../media/image153.png"/><Relationship Id="rId1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2.png"/><Relationship Id="rId5" Type="http://schemas.openxmlformats.org/officeDocument/2006/relationships/image" Target="../media/image161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13" Type="http://schemas.openxmlformats.org/officeDocument/2006/relationships/image" Target="../media/image11.png"/><Relationship Id="rId3" Type="http://schemas.microsoft.com/office/2007/relationships/hdphoto" Target="../media/hdphoto12.wdp"/><Relationship Id="rId7" Type="http://schemas.openxmlformats.org/officeDocument/2006/relationships/image" Target="../media/image168.png"/><Relationship Id="rId12" Type="http://schemas.microsoft.com/office/2007/relationships/hdphoto" Target="../media/hdphoto15.wdp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71.png"/><Relationship Id="rId5" Type="http://schemas.microsoft.com/office/2007/relationships/hdphoto" Target="../media/hdphoto13.wdp"/><Relationship Id="rId15" Type="http://schemas.openxmlformats.org/officeDocument/2006/relationships/image" Target="../media/image101.png"/><Relationship Id="rId10" Type="http://schemas.openxmlformats.org/officeDocument/2006/relationships/image" Target="../media/image170.png"/><Relationship Id="rId4" Type="http://schemas.openxmlformats.org/officeDocument/2006/relationships/image" Target="../media/image167.png"/><Relationship Id="rId9" Type="http://schemas.microsoft.com/office/2007/relationships/hdphoto" Target="../media/hdphoto14.wdp"/><Relationship Id="rId14" Type="http://schemas.openxmlformats.org/officeDocument/2006/relationships/image" Target="../media/image17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png"/><Relationship Id="rId11" Type="http://schemas.openxmlformats.org/officeDocument/2006/relationships/image" Target="../media/image101.png"/><Relationship Id="rId5" Type="http://schemas.openxmlformats.org/officeDocument/2006/relationships/image" Target="../media/image176.png"/><Relationship Id="rId10" Type="http://schemas.openxmlformats.org/officeDocument/2006/relationships/image" Target="../media/image181.png"/><Relationship Id="rId4" Type="http://schemas.openxmlformats.org/officeDocument/2006/relationships/image" Target="../media/image175.png"/><Relationship Id="rId9" Type="http://schemas.openxmlformats.org/officeDocument/2006/relationships/image" Target="../media/image1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13" Type="http://schemas.openxmlformats.org/officeDocument/2006/relationships/image" Target="../media/image193.png"/><Relationship Id="rId18" Type="http://schemas.openxmlformats.org/officeDocument/2006/relationships/image" Target="../media/image197.png"/><Relationship Id="rId3" Type="http://schemas.openxmlformats.org/officeDocument/2006/relationships/image" Target="../media/image183.png"/><Relationship Id="rId21" Type="http://schemas.microsoft.com/office/2007/relationships/hdphoto" Target="../media/hdphoto17.wdp"/><Relationship Id="rId7" Type="http://schemas.openxmlformats.org/officeDocument/2006/relationships/image" Target="../media/image187.png"/><Relationship Id="rId12" Type="http://schemas.openxmlformats.org/officeDocument/2006/relationships/image" Target="../media/image192.png"/><Relationship Id="rId17" Type="http://schemas.microsoft.com/office/2007/relationships/hdphoto" Target="../media/hdphoto16.wdp"/><Relationship Id="rId2" Type="http://schemas.openxmlformats.org/officeDocument/2006/relationships/image" Target="../media/image182.png"/><Relationship Id="rId16" Type="http://schemas.openxmlformats.org/officeDocument/2006/relationships/image" Target="../media/image196.png"/><Relationship Id="rId20" Type="http://schemas.openxmlformats.org/officeDocument/2006/relationships/image" Target="../media/image1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6.png"/><Relationship Id="rId11" Type="http://schemas.openxmlformats.org/officeDocument/2006/relationships/image" Target="../media/image191.png"/><Relationship Id="rId5" Type="http://schemas.openxmlformats.org/officeDocument/2006/relationships/image" Target="../media/image185.png"/><Relationship Id="rId15" Type="http://schemas.openxmlformats.org/officeDocument/2006/relationships/image" Target="../media/image195.png"/><Relationship Id="rId10" Type="http://schemas.openxmlformats.org/officeDocument/2006/relationships/image" Target="../media/image190.png"/><Relationship Id="rId19" Type="http://schemas.openxmlformats.org/officeDocument/2006/relationships/image" Target="../media/image198.png"/><Relationship Id="rId4" Type="http://schemas.openxmlformats.org/officeDocument/2006/relationships/image" Target="../media/image184.png"/><Relationship Id="rId9" Type="http://schemas.openxmlformats.org/officeDocument/2006/relationships/image" Target="../media/image189.png"/><Relationship Id="rId14" Type="http://schemas.openxmlformats.org/officeDocument/2006/relationships/image" Target="../media/image194.png"/><Relationship Id="rId22" Type="http://schemas.openxmlformats.org/officeDocument/2006/relationships/image" Target="../media/image20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10.png"/><Relationship Id="rId18" Type="http://schemas.openxmlformats.org/officeDocument/2006/relationships/image" Target="../media/image215.png"/><Relationship Id="rId3" Type="http://schemas.openxmlformats.org/officeDocument/2006/relationships/image" Target="../media/image201.png"/><Relationship Id="rId21" Type="http://schemas.openxmlformats.org/officeDocument/2006/relationships/image" Target="../media/image218.png"/><Relationship Id="rId7" Type="http://schemas.openxmlformats.org/officeDocument/2006/relationships/image" Target="../media/image204.png"/><Relationship Id="rId12" Type="http://schemas.openxmlformats.org/officeDocument/2006/relationships/image" Target="../media/image209.png"/><Relationship Id="rId17" Type="http://schemas.openxmlformats.org/officeDocument/2006/relationships/image" Target="../media/image214.png"/><Relationship Id="rId2" Type="http://schemas.openxmlformats.org/officeDocument/2006/relationships/image" Target="../media/image200.png"/><Relationship Id="rId16" Type="http://schemas.openxmlformats.org/officeDocument/2006/relationships/image" Target="../media/image213.png"/><Relationship Id="rId20" Type="http://schemas.openxmlformats.org/officeDocument/2006/relationships/image" Target="../media/image21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8.wdp"/><Relationship Id="rId11" Type="http://schemas.openxmlformats.org/officeDocument/2006/relationships/image" Target="../media/image208.png"/><Relationship Id="rId5" Type="http://schemas.openxmlformats.org/officeDocument/2006/relationships/image" Target="../media/image203.png"/><Relationship Id="rId15" Type="http://schemas.openxmlformats.org/officeDocument/2006/relationships/image" Target="../media/image212.png"/><Relationship Id="rId23" Type="http://schemas.microsoft.com/office/2007/relationships/hdphoto" Target="../media/hdphoto19.wdp"/><Relationship Id="rId10" Type="http://schemas.openxmlformats.org/officeDocument/2006/relationships/image" Target="../media/image207.png"/><Relationship Id="rId19" Type="http://schemas.openxmlformats.org/officeDocument/2006/relationships/image" Target="../media/image216.png"/><Relationship Id="rId4" Type="http://schemas.openxmlformats.org/officeDocument/2006/relationships/image" Target="../media/image202.png"/><Relationship Id="rId9" Type="http://schemas.openxmlformats.org/officeDocument/2006/relationships/image" Target="../media/image206.png"/><Relationship Id="rId14" Type="http://schemas.openxmlformats.org/officeDocument/2006/relationships/image" Target="../media/image211.png"/><Relationship Id="rId22" Type="http://schemas.openxmlformats.org/officeDocument/2006/relationships/image" Target="../media/image2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image" Target="../media/image231.png"/><Relationship Id="rId3" Type="http://schemas.openxmlformats.org/officeDocument/2006/relationships/image" Target="../media/image221.png"/><Relationship Id="rId7" Type="http://schemas.openxmlformats.org/officeDocument/2006/relationships/image" Target="../media/image225.png"/><Relationship Id="rId12" Type="http://schemas.openxmlformats.org/officeDocument/2006/relationships/image" Target="../media/image23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223.png"/><Relationship Id="rId10" Type="http://schemas.openxmlformats.org/officeDocument/2006/relationships/image" Target="../media/image228.png"/><Relationship Id="rId4" Type="http://schemas.openxmlformats.org/officeDocument/2006/relationships/image" Target="../media/image222.png"/><Relationship Id="rId9" Type="http://schemas.openxmlformats.org/officeDocument/2006/relationships/image" Target="../media/image2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13" Type="http://schemas.openxmlformats.org/officeDocument/2006/relationships/image" Target="../media/image243.png"/><Relationship Id="rId18" Type="http://schemas.openxmlformats.org/officeDocument/2006/relationships/image" Target="../media/image248.png"/><Relationship Id="rId3" Type="http://schemas.openxmlformats.org/officeDocument/2006/relationships/image" Target="../media/image233.png"/><Relationship Id="rId21" Type="http://schemas.openxmlformats.org/officeDocument/2006/relationships/image" Target="../media/image251.Tif"/><Relationship Id="rId7" Type="http://schemas.openxmlformats.org/officeDocument/2006/relationships/image" Target="../media/image237.png"/><Relationship Id="rId12" Type="http://schemas.openxmlformats.org/officeDocument/2006/relationships/image" Target="../media/image242.png"/><Relationship Id="rId17" Type="http://schemas.openxmlformats.org/officeDocument/2006/relationships/image" Target="../media/image247.png"/><Relationship Id="rId2" Type="http://schemas.openxmlformats.org/officeDocument/2006/relationships/image" Target="../media/image232.png"/><Relationship Id="rId16" Type="http://schemas.openxmlformats.org/officeDocument/2006/relationships/image" Target="../media/image246.png"/><Relationship Id="rId20" Type="http://schemas.openxmlformats.org/officeDocument/2006/relationships/image" Target="../media/image2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6.png"/><Relationship Id="rId11" Type="http://schemas.openxmlformats.org/officeDocument/2006/relationships/image" Target="../media/image241.png"/><Relationship Id="rId5" Type="http://schemas.openxmlformats.org/officeDocument/2006/relationships/image" Target="../media/image235.png"/><Relationship Id="rId15" Type="http://schemas.openxmlformats.org/officeDocument/2006/relationships/image" Target="../media/image245.png"/><Relationship Id="rId10" Type="http://schemas.openxmlformats.org/officeDocument/2006/relationships/image" Target="../media/image240.png"/><Relationship Id="rId19" Type="http://schemas.openxmlformats.org/officeDocument/2006/relationships/image" Target="../media/image249.png"/><Relationship Id="rId4" Type="http://schemas.openxmlformats.org/officeDocument/2006/relationships/image" Target="../media/image234.png"/><Relationship Id="rId9" Type="http://schemas.openxmlformats.org/officeDocument/2006/relationships/image" Target="../media/image239.png"/><Relationship Id="rId14" Type="http://schemas.openxmlformats.org/officeDocument/2006/relationships/image" Target="../media/image244.png"/><Relationship Id="rId22" Type="http://schemas.openxmlformats.org/officeDocument/2006/relationships/image" Target="../media/image25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png"/><Relationship Id="rId3" Type="http://schemas.openxmlformats.org/officeDocument/2006/relationships/image" Target="../media/image254.png"/><Relationship Id="rId7" Type="http://schemas.openxmlformats.org/officeDocument/2006/relationships/image" Target="../media/image258.png"/><Relationship Id="rId12" Type="http://schemas.openxmlformats.org/officeDocument/2006/relationships/image" Target="../media/image263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7.png"/><Relationship Id="rId11" Type="http://schemas.openxmlformats.org/officeDocument/2006/relationships/image" Target="../media/image262.png"/><Relationship Id="rId5" Type="http://schemas.openxmlformats.org/officeDocument/2006/relationships/image" Target="../media/image256.png"/><Relationship Id="rId10" Type="http://schemas.openxmlformats.org/officeDocument/2006/relationships/image" Target="../media/image261.png"/><Relationship Id="rId4" Type="http://schemas.openxmlformats.org/officeDocument/2006/relationships/image" Target="../media/image255.png"/><Relationship Id="rId9" Type="http://schemas.openxmlformats.org/officeDocument/2006/relationships/image" Target="../media/image2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image" Target="../media/image264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8.png"/><Relationship Id="rId5" Type="http://schemas.openxmlformats.org/officeDocument/2006/relationships/image" Target="../media/image267.png"/><Relationship Id="rId4" Type="http://schemas.openxmlformats.org/officeDocument/2006/relationships/image" Target="../media/image2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7" Type="http://schemas.openxmlformats.org/officeDocument/2006/relationships/image" Target="../media/image274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3.png"/><Relationship Id="rId5" Type="http://schemas.openxmlformats.org/officeDocument/2006/relationships/image" Target="../media/image272.png"/><Relationship Id="rId4" Type="http://schemas.openxmlformats.org/officeDocument/2006/relationships/image" Target="../media/image27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13" Type="http://schemas.openxmlformats.org/officeDocument/2006/relationships/image" Target="../media/image286.png"/><Relationship Id="rId3" Type="http://schemas.openxmlformats.org/officeDocument/2006/relationships/image" Target="../media/image276.png"/><Relationship Id="rId7" Type="http://schemas.openxmlformats.org/officeDocument/2006/relationships/image" Target="../media/image280.png"/><Relationship Id="rId12" Type="http://schemas.openxmlformats.org/officeDocument/2006/relationships/image" Target="../media/image285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9.png"/><Relationship Id="rId11" Type="http://schemas.openxmlformats.org/officeDocument/2006/relationships/image" Target="../media/image284.png"/><Relationship Id="rId5" Type="http://schemas.openxmlformats.org/officeDocument/2006/relationships/image" Target="../media/image278.png"/><Relationship Id="rId10" Type="http://schemas.openxmlformats.org/officeDocument/2006/relationships/image" Target="../media/image283.png"/><Relationship Id="rId4" Type="http://schemas.openxmlformats.org/officeDocument/2006/relationships/image" Target="../media/image277.png"/><Relationship Id="rId9" Type="http://schemas.openxmlformats.org/officeDocument/2006/relationships/image" Target="../media/image2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FA1B62-DC08-2805-0859-F0FE1374E1A9}"/>
              </a:ext>
            </a:extLst>
          </p:cNvPr>
          <p:cNvSpPr txBox="1"/>
          <p:nvPr/>
        </p:nvSpPr>
        <p:spPr>
          <a:xfrm>
            <a:off x="1801019" y="2814242"/>
            <a:ext cx="51435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** Note **</a:t>
            </a:r>
          </a:p>
          <a:p>
            <a:pPr algn="ctr"/>
            <a:endParaRPr lang="en-US" altLang="ko-KR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o-KR" altLang="en-US">
                <a:latin typeface="Arial" panose="020B0604020202020204" pitchFamily="34" charset="0"/>
                <a:cs typeface="Arial" panose="020B0604020202020204" pitchFamily="34" charset="0"/>
              </a:rPr>
              <a:t>The following figure panels share portions of the indicated control images corresponding to the same samples: Figs. 3B, 3G, </a:t>
            </a:r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ko-KR" altLang="en-US">
                <a:latin typeface="Arial" panose="020B0604020202020204" pitchFamily="34" charset="0"/>
                <a:cs typeface="Arial" panose="020B0604020202020204" pitchFamily="34" charset="0"/>
              </a:rPr>
              <a:t>4F share portions of the TGFBI and β-actin control images; Figs. 3F, 3H, </a:t>
            </a:r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ko-KR" altLang="en-US">
                <a:latin typeface="Arial" panose="020B0604020202020204" pitchFamily="34" charset="0"/>
                <a:cs typeface="Arial" panose="020B0604020202020204" pitchFamily="34" charset="0"/>
              </a:rPr>
              <a:t>4G share portions of the TGFBI and β-actin control images; Figs. 2I and 4J share portions of the β-actin control image; and Figs. 2L, 3L, and 4K share portions of the β-actin control image.</a:t>
            </a:r>
          </a:p>
        </p:txBody>
      </p:sp>
    </p:spTree>
    <p:extLst>
      <p:ext uri="{BB962C8B-B14F-4D97-AF65-F5344CB8AC3E}">
        <p14:creationId xmlns:p14="http://schemas.microsoft.com/office/powerpoint/2010/main" val="2877498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그림 31">
            <a:extLst>
              <a:ext uri="{FF2B5EF4-FFF2-40B4-BE49-F238E27FC236}">
                <a16:creationId xmlns:a16="http://schemas.microsoft.com/office/drawing/2014/main" id="{A58E6D2A-BF16-42E1-8222-CB528797A0A2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94795" y="4927604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0ABBB293-D9EC-453C-B487-81165A19FCE5}"/>
              </a:ext>
            </a:extLst>
          </p:cNvPr>
          <p:cNvSpPr txBox="1"/>
          <p:nvPr/>
        </p:nvSpPr>
        <p:spPr>
          <a:xfrm>
            <a:off x="1239598" y="4980687"/>
            <a:ext cx="973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GLUT4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그림 63">
            <a:extLst>
              <a:ext uri="{FF2B5EF4-FFF2-40B4-BE49-F238E27FC236}">
                <a16:creationId xmlns:a16="http://schemas.microsoft.com/office/drawing/2014/main" id="{DF500E09-F68D-432C-88AB-F3B4CC6DC308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406996" y="1577401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8" name="그림 67">
            <a:extLst>
              <a:ext uri="{FF2B5EF4-FFF2-40B4-BE49-F238E27FC236}">
                <a16:creationId xmlns:a16="http://schemas.microsoft.com/office/drawing/2014/main" id="{B9673ADA-2A0D-4F29-AAA7-711836B16FE3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397434" y="2399475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3" name="그림 72">
            <a:extLst>
              <a:ext uri="{FF2B5EF4-FFF2-40B4-BE49-F238E27FC236}">
                <a16:creationId xmlns:a16="http://schemas.microsoft.com/office/drawing/2014/main" id="{021E9C3C-DD4E-494C-8B3D-B94C83EAD474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393476" y="5824306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B3A4D0C6-D505-4B3F-8E58-6FD0AD66E18B}"/>
              </a:ext>
            </a:extLst>
          </p:cNvPr>
          <p:cNvSpPr txBox="1"/>
          <p:nvPr/>
        </p:nvSpPr>
        <p:spPr>
          <a:xfrm>
            <a:off x="1260057" y="1736063"/>
            <a:ext cx="973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PGC1</a:t>
            </a:r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4DBB4BF-6147-4B88-9563-A17A247CA097}"/>
              </a:ext>
            </a:extLst>
          </p:cNvPr>
          <p:cNvSpPr txBox="1"/>
          <p:nvPr/>
        </p:nvSpPr>
        <p:spPr>
          <a:xfrm>
            <a:off x="1388994" y="2668093"/>
            <a:ext cx="973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UCP1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3362040-18EB-4393-B441-09F9DBFB6CE5}"/>
              </a:ext>
            </a:extLst>
          </p:cNvPr>
          <p:cNvSpPr txBox="1"/>
          <p:nvPr/>
        </p:nvSpPr>
        <p:spPr>
          <a:xfrm>
            <a:off x="1262075" y="4209374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PPAR</a:t>
            </a:r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0A72E28-D6A8-417A-BEC8-6A83264107D7}"/>
              </a:ext>
            </a:extLst>
          </p:cNvPr>
          <p:cNvSpPr txBox="1"/>
          <p:nvPr/>
        </p:nvSpPr>
        <p:spPr>
          <a:xfrm>
            <a:off x="1257305" y="5945799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" name="그림 132">
            <a:extLst>
              <a:ext uri="{FF2B5EF4-FFF2-40B4-BE49-F238E27FC236}">
                <a16:creationId xmlns:a16="http://schemas.microsoft.com/office/drawing/2014/main" id="{4E1AA678-0ED0-4B43-9351-C2B3A321AAE7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162217" y="4042620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45" name="그림 144">
            <a:extLst>
              <a:ext uri="{FF2B5EF4-FFF2-40B4-BE49-F238E27FC236}">
                <a16:creationId xmlns:a16="http://schemas.microsoft.com/office/drawing/2014/main" id="{B0E1A7B5-9A4C-4A32-B9D2-E44E399B5643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182417" y="1584010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1" name="그림 150">
            <a:extLst>
              <a:ext uri="{FF2B5EF4-FFF2-40B4-BE49-F238E27FC236}">
                <a16:creationId xmlns:a16="http://schemas.microsoft.com/office/drawing/2014/main" id="{ED042A54-9DAB-4F8F-B782-BACA6A366297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5941720" y="1584010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57" name="그림 156">
            <a:extLst>
              <a:ext uri="{FF2B5EF4-FFF2-40B4-BE49-F238E27FC236}">
                <a16:creationId xmlns:a16="http://schemas.microsoft.com/office/drawing/2014/main" id="{8D67EF02-B7FF-4BCA-8E39-705714486511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5922473" y="5827050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80" name="그림 179">
            <a:extLst>
              <a:ext uri="{FF2B5EF4-FFF2-40B4-BE49-F238E27FC236}">
                <a16:creationId xmlns:a16="http://schemas.microsoft.com/office/drawing/2014/main" id="{C7F182F7-D813-411E-851A-742F0D6E968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/>
          <a:srcRect t="28774"/>
          <a:stretch/>
        </p:blipFill>
        <p:spPr>
          <a:xfrm>
            <a:off x="4138150" y="2410550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89" name="그림 188">
            <a:extLst>
              <a:ext uri="{FF2B5EF4-FFF2-40B4-BE49-F238E27FC236}">
                <a16:creationId xmlns:a16="http://schemas.microsoft.com/office/drawing/2014/main" id="{18AAB964-A84A-4544-9D8D-22CCD327E3A7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2393476" y="4034232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8E2D1268-0BF8-4F64-856E-D25B1A5E0DF9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4151560" y="5824306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E2046DB8-0E04-43DE-B696-8C6FCEF639B4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4162533" y="4915455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43F06A-EB81-A8D4-08D6-99C0B850B1D0}"/>
              </a:ext>
            </a:extLst>
          </p:cNvPr>
          <p:cNvSpPr txBox="1"/>
          <p:nvPr/>
        </p:nvSpPr>
        <p:spPr>
          <a:xfrm>
            <a:off x="2143085" y="2058290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1FCF6D-80AC-1AC2-9078-024D00F109C0}"/>
              </a:ext>
            </a:extLst>
          </p:cNvPr>
          <p:cNvSpPr txBox="1"/>
          <p:nvPr/>
        </p:nvSpPr>
        <p:spPr>
          <a:xfrm>
            <a:off x="2078664" y="1853568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687879-3D3C-4B30-E08D-B69C36926EC9}"/>
              </a:ext>
            </a:extLst>
          </p:cNvPr>
          <p:cNvSpPr txBox="1"/>
          <p:nvPr/>
        </p:nvSpPr>
        <p:spPr>
          <a:xfrm>
            <a:off x="2068585" y="1695686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608F91-2494-955F-6103-3419FB87538E}"/>
              </a:ext>
            </a:extLst>
          </p:cNvPr>
          <p:cNvSpPr txBox="1"/>
          <p:nvPr/>
        </p:nvSpPr>
        <p:spPr>
          <a:xfrm>
            <a:off x="3932698" y="1720042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7EC209-F692-19C1-FA2A-AF1C06DBCE09}"/>
              </a:ext>
            </a:extLst>
          </p:cNvPr>
          <p:cNvSpPr txBox="1"/>
          <p:nvPr/>
        </p:nvSpPr>
        <p:spPr>
          <a:xfrm>
            <a:off x="3855474" y="1576037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E566C2-F85D-8AF4-D20E-2671B0277ED4}"/>
              </a:ext>
            </a:extLst>
          </p:cNvPr>
          <p:cNvSpPr txBox="1"/>
          <p:nvPr/>
        </p:nvSpPr>
        <p:spPr>
          <a:xfrm>
            <a:off x="3857090" y="1445232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547B89-65E7-6363-B9C7-59631F10832E}"/>
              </a:ext>
            </a:extLst>
          </p:cNvPr>
          <p:cNvSpPr txBox="1"/>
          <p:nvPr/>
        </p:nvSpPr>
        <p:spPr>
          <a:xfrm>
            <a:off x="3932698" y="1884832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89A5BF-48CD-3C57-22F5-1474CD2A838A}"/>
              </a:ext>
            </a:extLst>
          </p:cNvPr>
          <p:cNvSpPr txBox="1"/>
          <p:nvPr/>
        </p:nvSpPr>
        <p:spPr>
          <a:xfrm>
            <a:off x="5654701" y="1890135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81A075-3E61-4913-A018-B7DAB2F25C93}"/>
              </a:ext>
            </a:extLst>
          </p:cNvPr>
          <p:cNvSpPr txBox="1"/>
          <p:nvPr/>
        </p:nvSpPr>
        <p:spPr>
          <a:xfrm>
            <a:off x="5588304" y="1688579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D56951-3222-731B-7E1F-7AB579D74030}"/>
              </a:ext>
            </a:extLst>
          </p:cNvPr>
          <p:cNvSpPr txBox="1"/>
          <p:nvPr/>
        </p:nvSpPr>
        <p:spPr>
          <a:xfrm>
            <a:off x="5654701" y="2130587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F19547-9E25-59A6-9DCE-3D066F467F08}"/>
              </a:ext>
            </a:extLst>
          </p:cNvPr>
          <p:cNvSpPr txBox="1"/>
          <p:nvPr/>
        </p:nvSpPr>
        <p:spPr>
          <a:xfrm>
            <a:off x="2143085" y="2555155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41A2CC-27B2-82AF-0BC8-CC21BC74293A}"/>
              </a:ext>
            </a:extLst>
          </p:cNvPr>
          <p:cNvSpPr txBox="1"/>
          <p:nvPr/>
        </p:nvSpPr>
        <p:spPr>
          <a:xfrm>
            <a:off x="2143085" y="2828944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A451C7-9C0F-B327-CFC0-DC01AD471360}"/>
              </a:ext>
            </a:extLst>
          </p:cNvPr>
          <p:cNvSpPr txBox="1"/>
          <p:nvPr/>
        </p:nvSpPr>
        <p:spPr>
          <a:xfrm>
            <a:off x="2072313" y="1344415"/>
            <a:ext cx="618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2D95B9-1545-2F6D-AB4A-08696A185913}"/>
              </a:ext>
            </a:extLst>
          </p:cNvPr>
          <p:cNvSpPr txBox="1"/>
          <p:nvPr/>
        </p:nvSpPr>
        <p:spPr>
          <a:xfrm>
            <a:off x="3879433" y="2618457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3D5A18-2C78-1889-EFBF-D5E459554553}"/>
              </a:ext>
            </a:extLst>
          </p:cNvPr>
          <p:cNvSpPr txBox="1"/>
          <p:nvPr/>
        </p:nvSpPr>
        <p:spPr>
          <a:xfrm>
            <a:off x="3879433" y="2838271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2CC960-DBC1-EB5D-C637-E585BBF24D7F}"/>
              </a:ext>
            </a:extLst>
          </p:cNvPr>
          <p:cNvSpPr txBox="1"/>
          <p:nvPr/>
        </p:nvSpPr>
        <p:spPr>
          <a:xfrm>
            <a:off x="3872481" y="2417989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730CA4-C1F7-8084-8439-85AF878A18F3}"/>
              </a:ext>
            </a:extLst>
          </p:cNvPr>
          <p:cNvSpPr txBox="1"/>
          <p:nvPr/>
        </p:nvSpPr>
        <p:spPr>
          <a:xfrm>
            <a:off x="2118678" y="5181125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C8985A4-25E5-C378-C1C3-584C3F7CFDCB}"/>
              </a:ext>
            </a:extLst>
          </p:cNvPr>
          <p:cNvSpPr txBox="1"/>
          <p:nvPr/>
        </p:nvSpPr>
        <p:spPr>
          <a:xfrm>
            <a:off x="2125824" y="5349315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8EDD755-D9A6-BC0B-E2B5-43EC7E34D14A}"/>
              </a:ext>
            </a:extLst>
          </p:cNvPr>
          <p:cNvSpPr txBox="1"/>
          <p:nvPr/>
        </p:nvSpPr>
        <p:spPr>
          <a:xfrm>
            <a:off x="2122251" y="5071064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0EA3CC2-1A55-82A8-E6E0-6E4719D96FC5}"/>
              </a:ext>
            </a:extLst>
          </p:cNvPr>
          <p:cNvSpPr txBox="1"/>
          <p:nvPr/>
        </p:nvSpPr>
        <p:spPr>
          <a:xfrm>
            <a:off x="2125824" y="4954417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2C68BB8-D40D-A64F-03B9-80298252A2A1}"/>
              </a:ext>
            </a:extLst>
          </p:cNvPr>
          <p:cNvSpPr txBox="1"/>
          <p:nvPr/>
        </p:nvSpPr>
        <p:spPr>
          <a:xfrm>
            <a:off x="2125824" y="4787526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2D5BB51-CFB0-1257-B6B1-0AEFF924475A}"/>
              </a:ext>
            </a:extLst>
          </p:cNvPr>
          <p:cNvSpPr txBox="1"/>
          <p:nvPr/>
        </p:nvSpPr>
        <p:spPr>
          <a:xfrm>
            <a:off x="3892147" y="5245246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F581F26-FB3E-6D3E-068E-C50819CB7E9B}"/>
              </a:ext>
            </a:extLst>
          </p:cNvPr>
          <p:cNvSpPr txBox="1"/>
          <p:nvPr/>
        </p:nvSpPr>
        <p:spPr>
          <a:xfrm>
            <a:off x="3899292" y="5407087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0F36760-7691-279B-EF1B-CFA250B1D645}"/>
              </a:ext>
            </a:extLst>
          </p:cNvPr>
          <p:cNvSpPr txBox="1"/>
          <p:nvPr/>
        </p:nvSpPr>
        <p:spPr>
          <a:xfrm>
            <a:off x="3895720" y="5053428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33D0849-16C1-4FD7-2582-A312D380ABF6}"/>
              </a:ext>
            </a:extLst>
          </p:cNvPr>
          <p:cNvSpPr txBox="1"/>
          <p:nvPr/>
        </p:nvSpPr>
        <p:spPr>
          <a:xfrm>
            <a:off x="3896910" y="4928050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46EE162-5625-E496-545B-96B7CF551967}"/>
              </a:ext>
            </a:extLst>
          </p:cNvPr>
          <p:cNvSpPr txBox="1"/>
          <p:nvPr/>
        </p:nvSpPr>
        <p:spPr>
          <a:xfrm>
            <a:off x="3886592" y="4765288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B47AE19-AB34-1DC1-DBBC-D252292CF332}"/>
              </a:ext>
            </a:extLst>
          </p:cNvPr>
          <p:cNvSpPr txBox="1"/>
          <p:nvPr/>
        </p:nvSpPr>
        <p:spPr>
          <a:xfrm>
            <a:off x="2120766" y="6084613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EE7139D-9DC7-5EAE-C73B-1FB86F5A1797}"/>
              </a:ext>
            </a:extLst>
          </p:cNvPr>
          <p:cNvSpPr txBox="1"/>
          <p:nvPr/>
        </p:nvSpPr>
        <p:spPr>
          <a:xfrm>
            <a:off x="2109790" y="6340102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97E63F-35FC-690E-D3EB-195EB40381CC}"/>
              </a:ext>
            </a:extLst>
          </p:cNvPr>
          <p:cNvSpPr txBox="1"/>
          <p:nvPr/>
        </p:nvSpPr>
        <p:spPr>
          <a:xfrm>
            <a:off x="2124339" y="5884383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766B986-3D0C-86EF-E435-97A03EBEA463}"/>
              </a:ext>
            </a:extLst>
          </p:cNvPr>
          <p:cNvSpPr txBox="1"/>
          <p:nvPr/>
        </p:nvSpPr>
        <p:spPr>
          <a:xfrm>
            <a:off x="2117637" y="5664245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AB9A938-DE2D-1FA4-97CA-349701FE80F2}"/>
              </a:ext>
            </a:extLst>
          </p:cNvPr>
          <p:cNvSpPr txBox="1"/>
          <p:nvPr/>
        </p:nvSpPr>
        <p:spPr>
          <a:xfrm>
            <a:off x="3884969" y="6004145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234C7AD-F6D7-5FB9-E980-E8C8B580FC2A}"/>
              </a:ext>
            </a:extLst>
          </p:cNvPr>
          <p:cNvSpPr txBox="1"/>
          <p:nvPr/>
        </p:nvSpPr>
        <p:spPr>
          <a:xfrm>
            <a:off x="3881685" y="6279091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ECF42AF-0968-F594-30CC-652A19D03DBD}"/>
              </a:ext>
            </a:extLst>
          </p:cNvPr>
          <p:cNvSpPr txBox="1"/>
          <p:nvPr/>
        </p:nvSpPr>
        <p:spPr>
          <a:xfrm>
            <a:off x="3887131" y="5795263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F84D620-746D-2CFC-3FE4-DB6F2B795F6D}"/>
              </a:ext>
            </a:extLst>
          </p:cNvPr>
          <p:cNvSpPr txBox="1"/>
          <p:nvPr/>
        </p:nvSpPr>
        <p:spPr>
          <a:xfrm>
            <a:off x="5655660" y="6182276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5450F10-7B89-9BE8-36F9-B67A9434BCB7}"/>
              </a:ext>
            </a:extLst>
          </p:cNvPr>
          <p:cNvSpPr txBox="1"/>
          <p:nvPr/>
        </p:nvSpPr>
        <p:spPr>
          <a:xfrm>
            <a:off x="5652883" y="6370609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5FAD182-FEF4-1D3C-778A-1AC21A976439}"/>
              </a:ext>
            </a:extLst>
          </p:cNvPr>
          <p:cNvSpPr txBox="1"/>
          <p:nvPr/>
        </p:nvSpPr>
        <p:spPr>
          <a:xfrm>
            <a:off x="5652883" y="5964849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35415D5-71FE-FA3F-FD03-C35A372BE350}"/>
              </a:ext>
            </a:extLst>
          </p:cNvPr>
          <p:cNvSpPr txBox="1"/>
          <p:nvPr/>
        </p:nvSpPr>
        <p:spPr>
          <a:xfrm>
            <a:off x="3914605" y="3939630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041DC0D-90BB-8409-25C1-47472FFCDDDE}"/>
              </a:ext>
            </a:extLst>
          </p:cNvPr>
          <p:cNvSpPr txBox="1"/>
          <p:nvPr/>
        </p:nvSpPr>
        <p:spPr>
          <a:xfrm>
            <a:off x="3914605" y="4160879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F25B903-CAB6-11C0-4176-9A9066FC72BC}"/>
              </a:ext>
            </a:extLst>
          </p:cNvPr>
          <p:cNvSpPr txBox="1"/>
          <p:nvPr/>
        </p:nvSpPr>
        <p:spPr>
          <a:xfrm>
            <a:off x="3911296" y="455274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6F47405-65C1-F127-6BF2-22C939C6F79D}"/>
              </a:ext>
            </a:extLst>
          </p:cNvPr>
          <p:cNvSpPr txBox="1"/>
          <p:nvPr/>
        </p:nvSpPr>
        <p:spPr>
          <a:xfrm>
            <a:off x="2123329" y="4323273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6076882-2E44-B483-4DBC-944A71AFA3E4}"/>
              </a:ext>
            </a:extLst>
          </p:cNvPr>
          <p:cNvSpPr txBox="1"/>
          <p:nvPr/>
        </p:nvSpPr>
        <p:spPr>
          <a:xfrm>
            <a:off x="2113928" y="4512017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B42DE10-7EE1-ADEA-E390-2FF40F663EC4}"/>
              </a:ext>
            </a:extLst>
          </p:cNvPr>
          <p:cNvSpPr txBox="1"/>
          <p:nvPr/>
        </p:nvSpPr>
        <p:spPr>
          <a:xfrm>
            <a:off x="2120064" y="4169430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6997340-4A30-99B6-B95E-A2EA74A32E34}"/>
              </a:ext>
            </a:extLst>
          </p:cNvPr>
          <p:cNvSpPr txBox="1"/>
          <p:nvPr/>
        </p:nvSpPr>
        <p:spPr>
          <a:xfrm>
            <a:off x="2040025" y="401224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95628711-D160-8899-1428-092653CB5533}"/>
              </a:ext>
            </a:extLst>
          </p:cNvPr>
          <p:cNvSpPr txBox="1"/>
          <p:nvPr/>
        </p:nvSpPr>
        <p:spPr>
          <a:xfrm>
            <a:off x="1089819" y="3393140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PRDM16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8" name="그림 127">
            <a:extLst>
              <a:ext uri="{FF2B5EF4-FFF2-40B4-BE49-F238E27FC236}">
                <a16:creationId xmlns:a16="http://schemas.microsoft.com/office/drawing/2014/main" id="{A0FD7BA9-7FD1-F9AD-AFC5-5BF65E90FD5C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4144199" y="3218862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31" name="그림 130">
            <a:extLst>
              <a:ext uri="{FF2B5EF4-FFF2-40B4-BE49-F238E27FC236}">
                <a16:creationId xmlns:a16="http://schemas.microsoft.com/office/drawing/2014/main" id="{04F1BEC4-6497-1BE1-4DA1-3E22976D0C22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5937498" y="3222925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32" name="TextBox 131">
            <a:extLst>
              <a:ext uri="{FF2B5EF4-FFF2-40B4-BE49-F238E27FC236}">
                <a16:creationId xmlns:a16="http://schemas.microsoft.com/office/drawing/2014/main" id="{AD37AB7B-0366-5D28-BCF1-A2D546C50FA3}"/>
              </a:ext>
            </a:extLst>
          </p:cNvPr>
          <p:cNvSpPr txBox="1"/>
          <p:nvPr/>
        </p:nvSpPr>
        <p:spPr>
          <a:xfrm>
            <a:off x="2059202" y="3288582"/>
            <a:ext cx="4598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240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134F8797-0CBB-F2CD-4DD3-074448072E40}"/>
              </a:ext>
            </a:extLst>
          </p:cNvPr>
          <p:cNvSpPr txBox="1"/>
          <p:nvPr/>
        </p:nvSpPr>
        <p:spPr>
          <a:xfrm>
            <a:off x="2053813" y="3422128"/>
            <a:ext cx="468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3B3425D8-0DF9-32ED-6E1B-EFAFEE15613D}"/>
              </a:ext>
            </a:extLst>
          </p:cNvPr>
          <p:cNvSpPr txBox="1"/>
          <p:nvPr/>
        </p:nvSpPr>
        <p:spPr>
          <a:xfrm>
            <a:off x="3788386" y="3520573"/>
            <a:ext cx="4598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B2C4EEE-F0C4-9D7D-1171-B02C0E566AC5}"/>
              </a:ext>
            </a:extLst>
          </p:cNvPr>
          <p:cNvSpPr txBox="1"/>
          <p:nvPr/>
        </p:nvSpPr>
        <p:spPr>
          <a:xfrm>
            <a:off x="3779507" y="3697197"/>
            <a:ext cx="468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ED9642D-5053-DB86-D511-184C51C22E64}"/>
              </a:ext>
            </a:extLst>
          </p:cNvPr>
          <p:cNvSpPr txBox="1"/>
          <p:nvPr/>
        </p:nvSpPr>
        <p:spPr>
          <a:xfrm>
            <a:off x="5614115" y="3391761"/>
            <a:ext cx="4598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888BF2EC-623C-18F5-4B9A-7B05A1CD1B5B}"/>
              </a:ext>
            </a:extLst>
          </p:cNvPr>
          <p:cNvSpPr txBox="1"/>
          <p:nvPr/>
        </p:nvSpPr>
        <p:spPr>
          <a:xfrm>
            <a:off x="5605236" y="3659824"/>
            <a:ext cx="468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61A0ABD6-3D53-E8D3-10D8-6E259E3E844D}"/>
              </a:ext>
            </a:extLst>
          </p:cNvPr>
          <p:cNvSpPr txBox="1"/>
          <p:nvPr/>
        </p:nvSpPr>
        <p:spPr>
          <a:xfrm>
            <a:off x="3789507" y="3380242"/>
            <a:ext cx="468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240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FB05CE73-97BB-B93F-E0AB-6A9C02A25A7D}"/>
              </a:ext>
            </a:extLst>
          </p:cNvPr>
          <p:cNvSpPr txBox="1"/>
          <p:nvPr/>
        </p:nvSpPr>
        <p:spPr>
          <a:xfrm>
            <a:off x="5609075" y="3264432"/>
            <a:ext cx="4598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240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90422D0-43BF-A211-B3F7-E868E89BB1FF}"/>
              </a:ext>
            </a:extLst>
          </p:cNvPr>
          <p:cNvCxnSpPr/>
          <p:nvPr/>
        </p:nvCxnSpPr>
        <p:spPr>
          <a:xfrm>
            <a:off x="2563936" y="1445231"/>
            <a:ext cx="517426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6AF852F-3702-AA9B-54AF-D860905BB346}"/>
              </a:ext>
            </a:extLst>
          </p:cNvPr>
          <p:cNvSpPr txBox="1"/>
          <p:nvPr/>
        </p:nvSpPr>
        <p:spPr>
          <a:xfrm>
            <a:off x="2624968" y="1207962"/>
            <a:ext cx="452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WT</a:t>
            </a:r>
            <a:endParaRPr lang="ko-KR" altLang="en-US" sz="1200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2ABD9B73-AAB6-6241-70BA-FF67FE2D7779}"/>
              </a:ext>
            </a:extLst>
          </p:cNvPr>
          <p:cNvCxnSpPr/>
          <p:nvPr/>
        </p:nvCxnSpPr>
        <p:spPr>
          <a:xfrm>
            <a:off x="3175635" y="1444277"/>
            <a:ext cx="517426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3618686-9B1A-BACA-FDEF-3B985CF8A228}"/>
              </a:ext>
            </a:extLst>
          </p:cNvPr>
          <p:cNvSpPr txBox="1"/>
          <p:nvPr/>
        </p:nvSpPr>
        <p:spPr>
          <a:xfrm>
            <a:off x="3262861" y="1207007"/>
            <a:ext cx="452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KO</a:t>
            </a:r>
            <a:endParaRPr lang="ko-KR" altLang="en-US" sz="1200"/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D63402B8-EF12-D82B-BB96-4363399FE02E}"/>
              </a:ext>
            </a:extLst>
          </p:cNvPr>
          <p:cNvCxnSpPr/>
          <p:nvPr/>
        </p:nvCxnSpPr>
        <p:spPr>
          <a:xfrm>
            <a:off x="4357756" y="1451724"/>
            <a:ext cx="517426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82A0E36-3F55-73E2-878F-7665D0278B44}"/>
              </a:ext>
            </a:extLst>
          </p:cNvPr>
          <p:cNvSpPr txBox="1"/>
          <p:nvPr/>
        </p:nvSpPr>
        <p:spPr>
          <a:xfrm>
            <a:off x="4418788" y="1214454"/>
            <a:ext cx="452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WT</a:t>
            </a:r>
            <a:endParaRPr lang="ko-KR" altLang="en-US" sz="1200"/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8D900DAF-D4BA-C0B7-FA1C-9DF82C874EED}"/>
              </a:ext>
            </a:extLst>
          </p:cNvPr>
          <p:cNvCxnSpPr/>
          <p:nvPr/>
        </p:nvCxnSpPr>
        <p:spPr>
          <a:xfrm>
            <a:off x="4969455" y="1450770"/>
            <a:ext cx="517426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1660BA8-FC76-0DEB-F6A4-97E6E0D2D4D8}"/>
              </a:ext>
            </a:extLst>
          </p:cNvPr>
          <p:cNvSpPr txBox="1"/>
          <p:nvPr/>
        </p:nvSpPr>
        <p:spPr>
          <a:xfrm>
            <a:off x="5056680" y="1213501"/>
            <a:ext cx="452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KO</a:t>
            </a:r>
            <a:endParaRPr lang="ko-KR" altLang="en-US" sz="1200"/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0D9B3208-6B69-A0EE-3D4B-5FABC3F5AC4B}"/>
              </a:ext>
            </a:extLst>
          </p:cNvPr>
          <p:cNvCxnSpPr/>
          <p:nvPr/>
        </p:nvCxnSpPr>
        <p:spPr>
          <a:xfrm>
            <a:off x="6116072" y="1474646"/>
            <a:ext cx="517426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6C110DC-3CBE-29C6-7ABA-8ABCD6202B7B}"/>
              </a:ext>
            </a:extLst>
          </p:cNvPr>
          <p:cNvSpPr txBox="1"/>
          <p:nvPr/>
        </p:nvSpPr>
        <p:spPr>
          <a:xfrm>
            <a:off x="6177104" y="1237375"/>
            <a:ext cx="452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WT</a:t>
            </a:r>
            <a:endParaRPr lang="ko-KR" altLang="en-US" sz="1200"/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7AF405A6-611C-18F9-D1CD-34D292736246}"/>
              </a:ext>
            </a:extLst>
          </p:cNvPr>
          <p:cNvCxnSpPr/>
          <p:nvPr/>
        </p:nvCxnSpPr>
        <p:spPr>
          <a:xfrm>
            <a:off x="6727771" y="1473692"/>
            <a:ext cx="517426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409CF38-3983-7FCD-7EC3-39A6ADBD1FDE}"/>
              </a:ext>
            </a:extLst>
          </p:cNvPr>
          <p:cNvSpPr txBox="1"/>
          <p:nvPr/>
        </p:nvSpPr>
        <p:spPr>
          <a:xfrm>
            <a:off x="6814996" y="1236422"/>
            <a:ext cx="452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KO</a:t>
            </a:r>
            <a:endParaRPr lang="ko-KR" altLang="en-US" sz="12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D2D80CA-E2C9-3280-7977-B83A2526BF01}"/>
              </a:ext>
            </a:extLst>
          </p:cNvPr>
          <p:cNvSpPr txBox="1"/>
          <p:nvPr/>
        </p:nvSpPr>
        <p:spPr>
          <a:xfrm>
            <a:off x="2656598" y="793657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B79536E-F7FC-7C70-CCD6-F4E839ED52CF}"/>
              </a:ext>
            </a:extLst>
          </p:cNvPr>
          <p:cNvSpPr txBox="1"/>
          <p:nvPr/>
        </p:nvSpPr>
        <p:spPr>
          <a:xfrm>
            <a:off x="4399080" y="819093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AAF272E-AD5D-676F-8E5E-9A143CCEBDBB}"/>
              </a:ext>
            </a:extLst>
          </p:cNvPr>
          <p:cNvSpPr txBox="1"/>
          <p:nvPr/>
        </p:nvSpPr>
        <p:spPr>
          <a:xfrm>
            <a:off x="6193075" y="839893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E9A8C3B-843D-5F75-3370-5F5A5A0A11C9}"/>
              </a:ext>
            </a:extLst>
          </p:cNvPr>
          <p:cNvSpPr txBox="1"/>
          <p:nvPr/>
        </p:nvSpPr>
        <p:spPr>
          <a:xfrm>
            <a:off x="1070769" y="4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2I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E7F9D16-9F49-63A2-8076-32C39939E4D2}"/>
              </a:ext>
            </a:extLst>
          </p:cNvPr>
          <p:cNvPicPr preferRelativeResize="0"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2393476" y="3211933"/>
            <a:ext cx="1440000" cy="7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0501F4-4EA9-A9D2-A187-A85E11C6E2B1}"/>
              </a:ext>
            </a:extLst>
          </p:cNvPr>
          <p:cNvSpPr txBox="1"/>
          <p:nvPr/>
        </p:nvSpPr>
        <p:spPr>
          <a:xfrm>
            <a:off x="2053812" y="3525115"/>
            <a:ext cx="4687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92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그림 47">
            <a:extLst>
              <a:ext uri="{FF2B5EF4-FFF2-40B4-BE49-F238E27FC236}">
                <a16:creationId xmlns:a16="http://schemas.microsoft.com/office/drawing/2014/main" id="{5452FCBA-DA44-490F-AF41-89C626BFDE6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73357" y="4865987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9E224C56-59A0-4ACB-84F5-CB4D6460FF7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/>
          <a:srcRect r="3234" b="20551"/>
          <a:stretch>
            <a:fillRect/>
          </a:stretch>
        </p:blipFill>
        <p:spPr>
          <a:xfrm>
            <a:off x="2572046" y="2385700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FBD6EF44-7409-47F4-A1F4-222624490B79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574707" y="1545264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E3828020-23AF-42B9-9B73-57B80E63977A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374417" y="4868192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03" name="그림 102">
            <a:extLst>
              <a:ext uri="{FF2B5EF4-FFF2-40B4-BE49-F238E27FC236}">
                <a16:creationId xmlns:a16="http://schemas.microsoft.com/office/drawing/2014/main" id="{5D04CBB4-3447-4135-AE2B-3ABE8E0D9EDA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367508" y="1548160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5" name="그림 124">
            <a:extLst>
              <a:ext uri="{FF2B5EF4-FFF2-40B4-BE49-F238E27FC236}">
                <a16:creationId xmlns:a16="http://schemas.microsoft.com/office/drawing/2014/main" id="{2347EA4E-9B6C-4F11-B785-97BDD85FB170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363805" y="2380594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86261ED1-F00B-89CA-EB15-70CBBCAA4CF1}"/>
              </a:ext>
            </a:extLst>
          </p:cNvPr>
          <p:cNvSpPr txBox="1"/>
          <p:nvPr/>
        </p:nvSpPr>
        <p:spPr>
          <a:xfrm>
            <a:off x="1361067" y="1699141"/>
            <a:ext cx="973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PGC1</a:t>
            </a:r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BE62F5A-1863-FA5C-5302-3F9683BBC673}"/>
              </a:ext>
            </a:extLst>
          </p:cNvPr>
          <p:cNvSpPr txBox="1"/>
          <p:nvPr/>
        </p:nvSpPr>
        <p:spPr>
          <a:xfrm>
            <a:off x="1510938" y="2525466"/>
            <a:ext cx="973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UCP1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BE1A00A-7D91-E8E7-174D-645F7838E100}"/>
              </a:ext>
            </a:extLst>
          </p:cNvPr>
          <p:cNvSpPr txBox="1"/>
          <p:nvPr/>
        </p:nvSpPr>
        <p:spPr>
          <a:xfrm>
            <a:off x="1466384" y="4180933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PPAR</a:t>
            </a:r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C654477-4FF7-F71E-D7B6-A21FC4E63BF5}"/>
              </a:ext>
            </a:extLst>
          </p:cNvPr>
          <p:cNvSpPr txBox="1"/>
          <p:nvPr/>
        </p:nvSpPr>
        <p:spPr>
          <a:xfrm>
            <a:off x="1466384" y="4996551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871A7EE-A7E9-7530-7449-48208C64C2B3}"/>
              </a:ext>
            </a:extLst>
          </p:cNvPr>
          <p:cNvSpPr txBox="1"/>
          <p:nvPr/>
        </p:nvSpPr>
        <p:spPr>
          <a:xfrm>
            <a:off x="2295512" y="1909990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DFD7E7C-F054-14C0-5DCB-0702D00C8ADE}"/>
              </a:ext>
            </a:extLst>
          </p:cNvPr>
          <p:cNvSpPr txBox="1"/>
          <p:nvPr/>
        </p:nvSpPr>
        <p:spPr>
          <a:xfrm>
            <a:off x="2244226" y="1762919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E40B580-25F0-D43F-B369-C26742817193}"/>
              </a:ext>
            </a:extLst>
          </p:cNvPr>
          <p:cNvSpPr txBox="1"/>
          <p:nvPr/>
        </p:nvSpPr>
        <p:spPr>
          <a:xfrm>
            <a:off x="2235539" y="1651226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C794568-F250-FB98-7E6A-FC0E98456D9A}"/>
              </a:ext>
            </a:extLst>
          </p:cNvPr>
          <p:cNvSpPr txBox="1"/>
          <p:nvPr/>
        </p:nvSpPr>
        <p:spPr>
          <a:xfrm>
            <a:off x="2309262" y="2593382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89A5BB6-5611-7654-79EF-D2E235541EDF}"/>
              </a:ext>
            </a:extLst>
          </p:cNvPr>
          <p:cNvSpPr txBox="1"/>
          <p:nvPr/>
        </p:nvSpPr>
        <p:spPr>
          <a:xfrm>
            <a:off x="2310092" y="2837830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95D93FA-EAF5-0219-3ABA-F8B32D89091D}"/>
              </a:ext>
            </a:extLst>
          </p:cNvPr>
          <p:cNvSpPr txBox="1"/>
          <p:nvPr/>
        </p:nvSpPr>
        <p:spPr>
          <a:xfrm>
            <a:off x="2196753" y="1350477"/>
            <a:ext cx="618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BD5E0C9-B7CB-F456-42BD-8E88D5CDF61C}"/>
              </a:ext>
            </a:extLst>
          </p:cNvPr>
          <p:cNvSpPr txBox="1"/>
          <p:nvPr/>
        </p:nvSpPr>
        <p:spPr>
          <a:xfrm>
            <a:off x="4097539" y="4082382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04C5505-62CB-6F19-3891-21707E436BAC}"/>
              </a:ext>
            </a:extLst>
          </p:cNvPr>
          <p:cNvSpPr txBox="1"/>
          <p:nvPr/>
        </p:nvSpPr>
        <p:spPr>
          <a:xfrm>
            <a:off x="3957936" y="4437759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81EFB1B-A796-8B89-922B-DB3068DAF318}"/>
              </a:ext>
            </a:extLst>
          </p:cNvPr>
          <p:cNvSpPr txBox="1"/>
          <p:nvPr/>
        </p:nvSpPr>
        <p:spPr>
          <a:xfrm>
            <a:off x="4099057" y="4545516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FC038FF-9F06-3A88-703B-C41264F69DA3}"/>
              </a:ext>
            </a:extLst>
          </p:cNvPr>
          <p:cNvSpPr txBox="1"/>
          <p:nvPr/>
        </p:nvSpPr>
        <p:spPr>
          <a:xfrm>
            <a:off x="2305392" y="4863502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E385FF5-F1E5-B404-6061-6055154D5ACC}"/>
              </a:ext>
            </a:extLst>
          </p:cNvPr>
          <p:cNvSpPr txBox="1"/>
          <p:nvPr/>
        </p:nvSpPr>
        <p:spPr>
          <a:xfrm>
            <a:off x="2307774" y="4995494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B84AD94-EBA0-B01F-5787-175B066038EB}"/>
              </a:ext>
            </a:extLst>
          </p:cNvPr>
          <p:cNvSpPr txBox="1"/>
          <p:nvPr/>
        </p:nvSpPr>
        <p:spPr>
          <a:xfrm>
            <a:off x="2303695" y="4744707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C22731A-694E-B261-65CD-32C7D4A9BF06}"/>
              </a:ext>
            </a:extLst>
          </p:cNvPr>
          <p:cNvSpPr txBox="1"/>
          <p:nvPr/>
        </p:nvSpPr>
        <p:spPr>
          <a:xfrm>
            <a:off x="2310900" y="5137019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58F81CC-AEC5-C227-A3A3-D4DF59489155}"/>
              </a:ext>
            </a:extLst>
          </p:cNvPr>
          <p:cNvSpPr txBox="1"/>
          <p:nvPr/>
        </p:nvSpPr>
        <p:spPr>
          <a:xfrm>
            <a:off x="1228656" y="3315088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PRDM16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0" name="그림 119">
            <a:extLst>
              <a:ext uri="{FF2B5EF4-FFF2-40B4-BE49-F238E27FC236}">
                <a16:creationId xmlns:a16="http://schemas.microsoft.com/office/drawing/2014/main" id="{0D4BCF8B-B0C8-5E84-4E7B-EBEA168906AE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357946" y="3213595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21" name="그림 120">
            <a:extLst>
              <a:ext uri="{FF2B5EF4-FFF2-40B4-BE49-F238E27FC236}">
                <a16:creationId xmlns:a16="http://schemas.microsoft.com/office/drawing/2014/main" id="{3BFC7D77-AB33-F685-D0A7-04A4A0DC9D67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2565524" y="3213595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B90AB934-03EC-CEFA-41CE-ECEA0FF79A0E}"/>
              </a:ext>
            </a:extLst>
          </p:cNvPr>
          <p:cNvSpPr txBox="1"/>
          <p:nvPr/>
        </p:nvSpPr>
        <p:spPr>
          <a:xfrm>
            <a:off x="2233193" y="1546723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99B3C2D-D7C2-08FB-1007-96FBF4C132B0}"/>
              </a:ext>
            </a:extLst>
          </p:cNvPr>
          <p:cNvSpPr txBox="1"/>
          <p:nvPr/>
        </p:nvSpPr>
        <p:spPr>
          <a:xfrm>
            <a:off x="4082498" y="1862791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185F0F0-BC9B-423A-9C5A-E90EC4190E2D}"/>
              </a:ext>
            </a:extLst>
          </p:cNvPr>
          <p:cNvSpPr txBox="1"/>
          <p:nvPr/>
        </p:nvSpPr>
        <p:spPr>
          <a:xfrm>
            <a:off x="4031212" y="1715720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E5CC0C2-0850-ACD3-F66B-4D2AA55A495C}"/>
              </a:ext>
            </a:extLst>
          </p:cNvPr>
          <p:cNvSpPr txBox="1"/>
          <p:nvPr/>
        </p:nvSpPr>
        <p:spPr>
          <a:xfrm>
            <a:off x="4017762" y="1561163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5AFB6BC-680E-F2A4-4DEF-1093B61798FA}"/>
              </a:ext>
            </a:extLst>
          </p:cNvPr>
          <p:cNvSpPr txBox="1"/>
          <p:nvPr/>
        </p:nvSpPr>
        <p:spPr>
          <a:xfrm>
            <a:off x="4019724" y="1426751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61E2CA1-4217-607B-1C38-157219A6E912}"/>
              </a:ext>
            </a:extLst>
          </p:cNvPr>
          <p:cNvSpPr txBox="1"/>
          <p:nvPr/>
        </p:nvSpPr>
        <p:spPr>
          <a:xfrm>
            <a:off x="2297634" y="2055581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334E183-72C7-29C5-5E87-72F10118E8A3}"/>
              </a:ext>
            </a:extLst>
          </p:cNvPr>
          <p:cNvSpPr txBox="1"/>
          <p:nvPr/>
        </p:nvSpPr>
        <p:spPr>
          <a:xfrm>
            <a:off x="4086423" y="2043139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EAD43907-E460-DE74-9F54-980F296D195E}"/>
              </a:ext>
            </a:extLst>
          </p:cNvPr>
          <p:cNvSpPr txBox="1"/>
          <p:nvPr/>
        </p:nvSpPr>
        <p:spPr>
          <a:xfrm>
            <a:off x="2309262" y="2407764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DD78828-B31C-8D59-52E5-8555AB9DE943}"/>
              </a:ext>
            </a:extLst>
          </p:cNvPr>
          <p:cNvSpPr txBox="1"/>
          <p:nvPr/>
        </p:nvSpPr>
        <p:spPr>
          <a:xfrm>
            <a:off x="2228105" y="344299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BD132ADE-525F-17F5-0B9F-7E720D65B0F4}"/>
              </a:ext>
            </a:extLst>
          </p:cNvPr>
          <p:cNvSpPr txBox="1"/>
          <p:nvPr/>
        </p:nvSpPr>
        <p:spPr>
          <a:xfrm>
            <a:off x="2229693" y="330417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1B61979-C62E-9188-19B8-4189DB41AC6F}"/>
              </a:ext>
            </a:extLst>
          </p:cNvPr>
          <p:cNvSpPr txBox="1"/>
          <p:nvPr/>
        </p:nvSpPr>
        <p:spPr>
          <a:xfrm>
            <a:off x="2234271" y="315682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240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50057D34-0417-DDDB-D5C5-7337A94A8151}"/>
              </a:ext>
            </a:extLst>
          </p:cNvPr>
          <p:cNvSpPr txBox="1"/>
          <p:nvPr/>
        </p:nvSpPr>
        <p:spPr>
          <a:xfrm>
            <a:off x="4010286" y="330471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7B9E3CE-011B-F652-E353-210ABC9D01D9}"/>
              </a:ext>
            </a:extLst>
          </p:cNvPr>
          <p:cNvSpPr txBox="1"/>
          <p:nvPr/>
        </p:nvSpPr>
        <p:spPr>
          <a:xfrm>
            <a:off x="4008570" y="317084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EFE0824E-DDDC-C834-F70B-E0112D0531D3}"/>
              </a:ext>
            </a:extLst>
          </p:cNvPr>
          <p:cNvSpPr txBox="1"/>
          <p:nvPr/>
        </p:nvSpPr>
        <p:spPr>
          <a:xfrm>
            <a:off x="4103693" y="350163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" name="그림 152">
            <a:extLst>
              <a:ext uri="{FF2B5EF4-FFF2-40B4-BE49-F238E27FC236}">
                <a16:creationId xmlns:a16="http://schemas.microsoft.com/office/drawing/2014/main" id="{871EB42F-3338-F597-DB36-BCAB087A2D3A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2578586" y="4038533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54" name="그림 153">
            <a:extLst>
              <a:ext uri="{FF2B5EF4-FFF2-40B4-BE49-F238E27FC236}">
                <a16:creationId xmlns:a16="http://schemas.microsoft.com/office/drawing/2014/main" id="{AFA654E9-F595-93BE-E8E8-5B7974EBDE4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1"/>
          <a:srcRect b="6048"/>
          <a:stretch>
            <a:fillRect/>
          </a:stretch>
        </p:blipFill>
        <p:spPr>
          <a:xfrm>
            <a:off x="4370728" y="4018099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F5D3F9A7-4903-0BBE-D52F-442C1695A4EE}"/>
              </a:ext>
            </a:extLst>
          </p:cNvPr>
          <p:cNvSpPr txBox="1"/>
          <p:nvPr/>
        </p:nvSpPr>
        <p:spPr>
          <a:xfrm>
            <a:off x="4110678" y="5008479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F35DAD40-6A77-AE02-F88C-597E41006CF9}"/>
              </a:ext>
            </a:extLst>
          </p:cNvPr>
          <p:cNvSpPr txBox="1"/>
          <p:nvPr/>
        </p:nvSpPr>
        <p:spPr>
          <a:xfrm>
            <a:off x="4108297" y="5159521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4F4C4B38-4CF4-FA45-BDA3-D0859B556FC8}"/>
              </a:ext>
            </a:extLst>
          </p:cNvPr>
          <p:cNvSpPr txBox="1"/>
          <p:nvPr/>
        </p:nvSpPr>
        <p:spPr>
          <a:xfrm>
            <a:off x="4109488" y="4870170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FFA32DF2-5D26-24BD-A4F1-D663C3BA3182}"/>
              </a:ext>
            </a:extLst>
          </p:cNvPr>
          <p:cNvSpPr txBox="1"/>
          <p:nvPr/>
        </p:nvSpPr>
        <p:spPr>
          <a:xfrm>
            <a:off x="4108298" y="4742096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D3D9C6C-6CAF-43E4-096A-0E09EB357AF8}"/>
              </a:ext>
            </a:extLst>
          </p:cNvPr>
          <p:cNvSpPr txBox="1"/>
          <p:nvPr/>
        </p:nvSpPr>
        <p:spPr>
          <a:xfrm>
            <a:off x="4113060" y="5305512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7F04A7A-21BA-E5C1-AB04-FC12BA6D895E}"/>
              </a:ext>
            </a:extLst>
          </p:cNvPr>
          <p:cNvSpPr txBox="1"/>
          <p:nvPr/>
        </p:nvSpPr>
        <p:spPr>
          <a:xfrm>
            <a:off x="5738262" y="2519243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CDF19FAA-5E05-DB2D-E7A8-232678494F61}"/>
              </a:ext>
            </a:extLst>
          </p:cNvPr>
          <p:cNvSpPr txBox="1"/>
          <p:nvPr/>
        </p:nvSpPr>
        <p:spPr>
          <a:xfrm>
            <a:off x="5739092" y="2763691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70652DD-53A7-7B5E-AEC8-564FF5680A99}"/>
              </a:ext>
            </a:extLst>
          </p:cNvPr>
          <p:cNvSpPr txBox="1"/>
          <p:nvPr/>
        </p:nvSpPr>
        <p:spPr>
          <a:xfrm>
            <a:off x="5738262" y="2333625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5" name="직선 연결선 164">
            <a:extLst>
              <a:ext uri="{FF2B5EF4-FFF2-40B4-BE49-F238E27FC236}">
                <a16:creationId xmlns:a16="http://schemas.microsoft.com/office/drawing/2014/main" id="{F78DA133-81FE-AC07-F1CA-93CABA532128}"/>
              </a:ext>
            </a:extLst>
          </p:cNvPr>
          <p:cNvCxnSpPr/>
          <p:nvPr/>
        </p:nvCxnSpPr>
        <p:spPr>
          <a:xfrm>
            <a:off x="2719823" y="1453610"/>
            <a:ext cx="517426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32DB3F83-D20C-EA71-98CD-C9DF86609031}"/>
              </a:ext>
            </a:extLst>
          </p:cNvPr>
          <p:cNvSpPr txBox="1"/>
          <p:nvPr/>
        </p:nvSpPr>
        <p:spPr>
          <a:xfrm>
            <a:off x="2780854" y="1216338"/>
            <a:ext cx="452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WT</a:t>
            </a:r>
            <a:endParaRPr lang="ko-KR" altLang="en-US" sz="1200"/>
          </a:p>
        </p:txBody>
      </p:sp>
      <p:cxnSp>
        <p:nvCxnSpPr>
          <p:cNvPr id="167" name="직선 연결선 166">
            <a:extLst>
              <a:ext uri="{FF2B5EF4-FFF2-40B4-BE49-F238E27FC236}">
                <a16:creationId xmlns:a16="http://schemas.microsoft.com/office/drawing/2014/main" id="{7D20B05B-5CDE-A59D-C388-20E6032CCB26}"/>
              </a:ext>
            </a:extLst>
          </p:cNvPr>
          <p:cNvCxnSpPr/>
          <p:nvPr/>
        </p:nvCxnSpPr>
        <p:spPr>
          <a:xfrm>
            <a:off x="3331522" y="1452656"/>
            <a:ext cx="517426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0147CF65-34DF-881F-D2CE-2C7211907222}"/>
              </a:ext>
            </a:extLst>
          </p:cNvPr>
          <p:cNvSpPr txBox="1"/>
          <p:nvPr/>
        </p:nvSpPr>
        <p:spPr>
          <a:xfrm>
            <a:off x="3418747" y="1215384"/>
            <a:ext cx="452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KO</a:t>
            </a:r>
            <a:endParaRPr lang="ko-KR" altLang="en-US" sz="1200"/>
          </a:p>
        </p:txBody>
      </p:sp>
      <p:cxnSp>
        <p:nvCxnSpPr>
          <p:cNvPr id="169" name="직선 연결선 168">
            <a:extLst>
              <a:ext uri="{FF2B5EF4-FFF2-40B4-BE49-F238E27FC236}">
                <a16:creationId xmlns:a16="http://schemas.microsoft.com/office/drawing/2014/main" id="{5CAFB46B-D6CD-B9C9-669A-1B469960AC15}"/>
              </a:ext>
            </a:extLst>
          </p:cNvPr>
          <p:cNvCxnSpPr/>
          <p:nvPr/>
        </p:nvCxnSpPr>
        <p:spPr>
          <a:xfrm>
            <a:off x="4513643" y="1460103"/>
            <a:ext cx="517426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9200DD66-3171-086A-7D98-D261E59CC93D}"/>
              </a:ext>
            </a:extLst>
          </p:cNvPr>
          <p:cNvSpPr txBox="1"/>
          <p:nvPr/>
        </p:nvSpPr>
        <p:spPr>
          <a:xfrm>
            <a:off x="4574674" y="1222831"/>
            <a:ext cx="452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WT</a:t>
            </a:r>
            <a:endParaRPr lang="ko-KR" altLang="en-US" sz="1200"/>
          </a:p>
        </p:txBody>
      </p:sp>
      <p:cxnSp>
        <p:nvCxnSpPr>
          <p:cNvPr id="171" name="직선 연결선 170">
            <a:extLst>
              <a:ext uri="{FF2B5EF4-FFF2-40B4-BE49-F238E27FC236}">
                <a16:creationId xmlns:a16="http://schemas.microsoft.com/office/drawing/2014/main" id="{83344F7D-C27B-C8EE-472C-B0F29A6884E0}"/>
              </a:ext>
            </a:extLst>
          </p:cNvPr>
          <p:cNvCxnSpPr/>
          <p:nvPr/>
        </p:nvCxnSpPr>
        <p:spPr>
          <a:xfrm>
            <a:off x="5125342" y="1459149"/>
            <a:ext cx="517426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EBC65B69-5B76-C7B0-90C6-D450F422488E}"/>
              </a:ext>
            </a:extLst>
          </p:cNvPr>
          <p:cNvSpPr txBox="1"/>
          <p:nvPr/>
        </p:nvSpPr>
        <p:spPr>
          <a:xfrm>
            <a:off x="5212567" y="1221877"/>
            <a:ext cx="452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KO</a:t>
            </a:r>
            <a:endParaRPr lang="ko-KR" altLang="en-US" sz="1200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A7E85196-0B97-8DD5-A796-5ED53AA981B1}"/>
              </a:ext>
            </a:extLst>
          </p:cNvPr>
          <p:cNvSpPr txBox="1"/>
          <p:nvPr/>
        </p:nvSpPr>
        <p:spPr>
          <a:xfrm>
            <a:off x="2876653" y="818077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663BB116-BE68-2B9A-CE07-F76F190A64B6}"/>
              </a:ext>
            </a:extLst>
          </p:cNvPr>
          <p:cNvSpPr txBox="1"/>
          <p:nvPr/>
        </p:nvSpPr>
        <p:spPr>
          <a:xfrm>
            <a:off x="4619135" y="843512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1C58C9-05D9-FA1A-2B6C-65B9D4A781B7}"/>
              </a:ext>
            </a:extLst>
          </p:cNvPr>
          <p:cNvSpPr txBox="1"/>
          <p:nvPr/>
        </p:nvSpPr>
        <p:spPr>
          <a:xfrm>
            <a:off x="1070769" y="4"/>
            <a:ext cx="15039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2L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079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F7CDB7-CA03-6750-111E-62E07E77240A}"/>
              </a:ext>
            </a:extLst>
          </p:cNvPr>
          <p:cNvSpPr txBox="1"/>
          <p:nvPr/>
        </p:nvSpPr>
        <p:spPr>
          <a:xfrm>
            <a:off x="1070769" y="4"/>
            <a:ext cx="1550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3B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그림 92">
            <a:extLst>
              <a:ext uri="{FF2B5EF4-FFF2-40B4-BE49-F238E27FC236}">
                <a16:creationId xmlns:a16="http://schemas.microsoft.com/office/drawing/2014/main" id="{03D5A0B7-F67A-450D-AC90-1DD1F8A522E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l="4058"/>
          <a:stretch/>
        </p:blipFill>
        <p:spPr>
          <a:xfrm>
            <a:off x="2117253" y="4226028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FB4B59CD-4F59-4FC4-BE43-DDD67FF3C295}"/>
              </a:ext>
            </a:extLst>
          </p:cNvPr>
          <p:cNvSpPr txBox="1"/>
          <p:nvPr/>
        </p:nvSpPr>
        <p:spPr>
          <a:xfrm>
            <a:off x="1070770" y="4395896"/>
            <a:ext cx="1081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E8A0478-CDAB-444D-9DA1-F393B3218B8D}"/>
              </a:ext>
            </a:extLst>
          </p:cNvPr>
          <p:cNvSpPr txBox="1"/>
          <p:nvPr/>
        </p:nvSpPr>
        <p:spPr>
          <a:xfrm>
            <a:off x="1070770" y="3534325"/>
            <a:ext cx="1081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D993E3D-F0D3-4A80-A8F9-FA9B7E3D6256}"/>
              </a:ext>
            </a:extLst>
          </p:cNvPr>
          <p:cNvSpPr txBox="1"/>
          <p:nvPr/>
        </p:nvSpPr>
        <p:spPr>
          <a:xfrm>
            <a:off x="1070770" y="2702366"/>
            <a:ext cx="1081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UCP1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B8FADF1-7378-4DF9-B83C-A198BECFEB48}"/>
              </a:ext>
            </a:extLst>
          </p:cNvPr>
          <p:cNvSpPr txBox="1"/>
          <p:nvPr/>
        </p:nvSpPr>
        <p:spPr>
          <a:xfrm>
            <a:off x="1070770" y="1803975"/>
            <a:ext cx="1081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PGC1</a:t>
            </a:r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그림 102">
            <a:extLst>
              <a:ext uri="{FF2B5EF4-FFF2-40B4-BE49-F238E27FC236}">
                <a16:creationId xmlns:a16="http://schemas.microsoft.com/office/drawing/2014/main" id="{3B488859-765B-48FE-8B73-488E725C7DBB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rcRect t="30927"/>
          <a:stretch/>
        </p:blipFill>
        <p:spPr>
          <a:xfrm>
            <a:off x="2119921" y="2541367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3" name="그림 112">
            <a:extLst>
              <a:ext uri="{FF2B5EF4-FFF2-40B4-BE49-F238E27FC236}">
                <a16:creationId xmlns:a16="http://schemas.microsoft.com/office/drawing/2014/main" id="{AD02F8D6-0723-4804-A73C-5D7F756ECBCD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112284" y="1684593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25" name="그림 124">
            <a:extLst>
              <a:ext uri="{FF2B5EF4-FFF2-40B4-BE49-F238E27FC236}">
                <a16:creationId xmlns:a16="http://schemas.microsoft.com/office/drawing/2014/main" id="{1054A2F0-4F2E-4765-8CEA-AE8D8C5AC52F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111902" y="3402041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9" name="그림 128">
            <a:extLst>
              <a:ext uri="{FF2B5EF4-FFF2-40B4-BE49-F238E27FC236}">
                <a16:creationId xmlns:a16="http://schemas.microsoft.com/office/drawing/2014/main" id="{6A11BAB3-DE36-4EC6-88B6-789E4EF3E582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rcRect b="49110"/>
          <a:stretch/>
        </p:blipFill>
        <p:spPr>
          <a:xfrm>
            <a:off x="3952098" y="4233000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5" name="그림 134">
            <a:extLst>
              <a:ext uri="{FF2B5EF4-FFF2-40B4-BE49-F238E27FC236}">
                <a16:creationId xmlns:a16="http://schemas.microsoft.com/office/drawing/2014/main" id="{AD5CE0F9-2407-40A7-8AF0-DEFCD8E42C1E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941242" y="3428962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41" name="그림 140">
            <a:extLst>
              <a:ext uri="{FF2B5EF4-FFF2-40B4-BE49-F238E27FC236}">
                <a16:creationId xmlns:a16="http://schemas.microsoft.com/office/drawing/2014/main" id="{64130E94-BC0A-4733-972C-D6D024737B48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946623" y="1684134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45" name="그림 144">
            <a:extLst>
              <a:ext uri="{FF2B5EF4-FFF2-40B4-BE49-F238E27FC236}">
                <a16:creationId xmlns:a16="http://schemas.microsoft.com/office/drawing/2014/main" id="{E131DAF5-1CC3-45F3-B9CD-DB6DCD9A9B3E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3947921" y="2556548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86859D7E-A7BA-447E-BABB-591A03FABED6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rcRect t="23038"/>
          <a:stretch/>
        </p:blipFill>
        <p:spPr>
          <a:xfrm>
            <a:off x="5656144" y="4232009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BFF9AD0C-5E92-4DB1-8EDF-D6CE94F55CEB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5653454" y="3426797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2538EEAC-DB06-49B3-8006-DBBFC1C1D0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2"/>
          <a:srcRect t="16522"/>
          <a:stretch/>
        </p:blipFill>
        <p:spPr>
          <a:xfrm>
            <a:off x="5653408" y="2569118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9D7C4521-D83B-4ECB-B5D2-072D6D9F092C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5659543" y="1679698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CB6C1C1-0A9F-293B-8467-AB71575D2AA9}"/>
              </a:ext>
            </a:extLst>
          </p:cNvPr>
          <p:cNvSpPr txBox="1"/>
          <p:nvPr/>
        </p:nvSpPr>
        <p:spPr>
          <a:xfrm>
            <a:off x="1761085" y="1404404"/>
            <a:ext cx="618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366E60-9829-678C-7287-81D4F48F5384}"/>
              </a:ext>
            </a:extLst>
          </p:cNvPr>
          <p:cNvSpPr txBox="1"/>
          <p:nvPr/>
        </p:nvSpPr>
        <p:spPr>
          <a:xfrm>
            <a:off x="3510151" y="289579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451E90-959E-3BF0-1A5C-923831720692}"/>
              </a:ext>
            </a:extLst>
          </p:cNvPr>
          <p:cNvSpPr txBox="1"/>
          <p:nvPr/>
        </p:nvSpPr>
        <p:spPr>
          <a:xfrm>
            <a:off x="3502898" y="260866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4E6F2D-1527-B2FF-2A7A-7986050E85EE}"/>
              </a:ext>
            </a:extLst>
          </p:cNvPr>
          <p:cNvSpPr txBox="1"/>
          <p:nvPr/>
        </p:nvSpPr>
        <p:spPr>
          <a:xfrm>
            <a:off x="1844608" y="1908248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369E512-0838-F37E-03B3-FD5015652E38}"/>
              </a:ext>
            </a:extLst>
          </p:cNvPr>
          <p:cNvSpPr txBox="1"/>
          <p:nvPr/>
        </p:nvSpPr>
        <p:spPr>
          <a:xfrm>
            <a:off x="1842838" y="2136078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0415B7D-1031-D83F-70ED-53B7DFD2EBDB}"/>
              </a:ext>
            </a:extLst>
          </p:cNvPr>
          <p:cNvSpPr txBox="1"/>
          <p:nvPr/>
        </p:nvSpPr>
        <p:spPr>
          <a:xfrm>
            <a:off x="1771184" y="1729193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BCB1E80-1DEE-5850-E41E-EAC7C663B933}"/>
              </a:ext>
            </a:extLst>
          </p:cNvPr>
          <p:cNvSpPr txBox="1"/>
          <p:nvPr/>
        </p:nvSpPr>
        <p:spPr>
          <a:xfrm>
            <a:off x="1836237" y="3628787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AC19A0-414E-CDEA-57D8-E204A1C298E6}"/>
              </a:ext>
            </a:extLst>
          </p:cNvPr>
          <p:cNvSpPr txBox="1"/>
          <p:nvPr/>
        </p:nvSpPr>
        <p:spPr>
          <a:xfrm>
            <a:off x="1860938" y="4541192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5FB48E-2170-567C-531A-2E09150D6938}"/>
              </a:ext>
            </a:extLst>
          </p:cNvPr>
          <p:cNvSpPr txBox="1"/>
          <p:nvPr/>
        </p:nvSpPr>
        <p:spPr>
          <a:xfrm>
            <a:off x="3596742" y="3491939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4AAF8D-518C-D5AE-FC0B-AA23BBE3E491}"/>
              </a:ext>
            </a:extLst>
          </p:cNvPr>
          <p:cNvSpPr txBox="1"/>
          <p:nvPr/>
        </p:nvSpPr>
        <p:spPr>
          <a:xfrm>
            <a:off x="1848824" y="3300503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DE137F1-2EE0-A69B-5F58-6A264931A38F}"/>
              </a:ext>
            </a:extLst>
          </p:cNvPr>
          <p:cNvSpPr txBox="1"/>
          <p:nvPr/>
        </p:nvSpPr>
        <p:spPr>
          <a:xfrm>
            <a:off x="1853591" y="4201802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86012F4-2FE8-F689-2282-C39F2FD45A1C}"/>
              </a:ext>
            </a:extLst>
          </p:cNvPr>
          <p:cNvSpPr txBox="1"/>
          <p:nvPr/>
        </p:nvSpPr>
        <p:spPr>
          <a:xfrm>
            <a:off x="3690479" y="4648162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7D44915-F4B7-680D-3BFF-27A4741E4FCB}"/>
              </a:ext>
            </a:extLst>
          </p:cNvPr>
          <p:cNvSpPr txBox="1"/>
          <p:nvPr/>
        </p:nvSpPr>
        <p:spPr>
          <a:xfrm>
            <a:off x="1764606" y="1583334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2FA998B-15B8-5258-3B3E-A1423ED295DD}"/>
              </a:ext>
            </a:extLst>
          </p:cNvPr>
          <p:cNvSpPr txBox="1"/>
          <p:nvPr/>
        </p:nvSpPr>
        <p:spPr>
          <a:xfrm>
            <a:off x="3676735" y="1944554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88EA485-3725-B13E-C3CE-DFF8C53895F0}"/>
              </a:ext>
            </a:extLst>
          </p:cNvPr>
          <p:cNvSpPr txBox="1"/>
          <p:nvPr/>
        </p:nvSpPr>
        <p:spPr>
          <a:xfrm>
            <a:off x="3674965" y="2102534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63B471D-8FF4-9601-EBCB-44DC369495AA}"/>
              </a:ext>
            </a:extLst>
          </p:cNvPr>
          <p:cNvSpPr txBox="1"/>
          <p:nvPr/>
        </p:nvSpPr>
        <p:spPr>
          <a:xfrm>
            <a:off x="3603311" y="1765499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D84F68A-0614-B024-51DF-FF13E35DDBA6}"/>
              </a:ext>
            </a:extLst>
          </p:cNvPr>
          <p:cNvSpPr txBox="1"/>
          <p:nvPr/>
        </p:nvSpPr>
        <p:spPr>
          <a:xfrm>
            <a:off x="3596733" y="1594240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4CA057-8CA4-1F6E-644B-2EEF4D9CA432}"/>
              </a:ext>
            </a:extLst>
          </p:cNvPr>
          <p:cNvSpPr txBox="1"/>
          <p:nvPr/>
        </p:nvSpPr>
        <p:spPr>
          <a:xfrm>
            <a:off x="7040583" y="2157259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4D61064-CC75-7233-B9AD-76ED7E22CA72}"/>
              </a:ext>
            </a:extLst>
          </p:cNvPr>
          <p:cNvSpPr txBox="1"/>
          <p:nvPr/>
        </p:nvSpPr>
        <p:spPr>
          <a:xfrm>
            <a:off x="7031059" y="1940104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18BC09B-1206-2415-129A-314CED7DD991}"/>
              </a:ext>
            </a:extLst>
          </p:cNvPr>
          <p:cNvSpPr txBox="1"/>
          <p:nvPr/>
        </p:nvSpPr>
        <p:spPr>
          <a:xfrm>
            <a:off x="7027883" y="1806945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393D952-8642-E486-9A25-A3BAD0C0C6EC}"/>
              </a:ext>
            </a:extLst>
          </p:cNvPr>
          <p:cNvSpPr txBox="1"/>
          <p:nvPr/>
        </p:nvSpPr>
        <p:spPr>
          <a:xfrm>
            <a:off x="7027883" y="1666014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D5428A3-3BDE-0DF5-F79D-EDA6F4261D44}"/>
              </a:ext>
            </a:extLst>
          </p:cNvPr>
          <p:cNvSpPr txBox="1"/>
          <p:nvPr/>
        </p:nvSpPr>
        <p:spPr>
          <a:xfrm>
            <a:off x="3672910" y="305919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16C9A45-0C26-D61A-ACEB-58ECD9DF95F1}"/>
              </a:ext>
            </a:extLst>
          </p:cNvPr>
          <p:cNvSpPr txBox="1"/>
          <p:nvPr/>
        </p:nvSpPr>
        <p:spPr>
          <a:xfrm>
            <a:off x="3666517" y="279142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DED0445-D61B-595D-3FF3-6672ABCF0A97}"/>
              </a:ext>
            </a:extLst>
          </p:cNvPr>
          <p:cNvSpPr txBox="1"/>
          <p:nvPr/>
        </p:nvSpPr>
        <p:spPr>
          <a:xfrm>
            <a:off x="3669673" y="25439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D5E9AF1-3A2A-41D5-DC80-67F0926F64EA}"/>
              </a:ext>
            </a:extLst>
          </p:cNvPr>
          <p:cNvSpPr txBox="1"/>
          <p:nvPr/>
        </p:nvSpPr>
        <p:spPr>
          <a:xfrm>
            <a:off x="5387636" y="301446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4009741-933A-82D3-97B8-2935E7EB118F}"/>
              </a:ext>
            </a:extLst>
          </p:cNvPr>
          <p:cNvSpPr txBox="1"/>
          <p:nvPr/>
        </p:nvSpPr>
        <p:spPr>
          <a:xfrm>
            <a:off x="5381243" y="256000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905674C-CE9D-E985-BAE0-0092A558CF12}"/>
              </a:ext>
            </a:extLst>
          </p:cNvPr>
          <p:cNvSpPr txBox="1"/>
          <p:nvPr/>
        </p:nvSpPr>
        <p:spPr>
          <a:xfrm>
            <a:off x="3679341" y="3978019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46CD716-9731-676F-8EA9-78DE58B7202F}"/>
              </a:ext>
            </a:extLst>
          </p:cNvPr>
          <p:cNvSpPr txBox="1"/>
          <p:nvPr/>
        </p:nvSpPr>
        <p:spPr>
          <a:xfrm>
            <a:off x="3688773" y="3786095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E20807E-677F-1066-F63F-9E55881890BC}"/>
              </a:ext>
            </a:extLst>
          </p:cNvPr>
          <p:cNvSpPr txBox="1"/>
          <p:nvPr/>
        </p:nvSpPr>
        <p:spPr>
          <a:xfrm>
            <a:off x="3688526" y="3631366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2FB6478-13EC-E407-681A-172B37F9091B}"/>
              </a:ext>
            </a:extLst>
          </p:cNvPr>
          <p:cNvSpPr txBox="1"/>
          <p:nvPr/>
        </p:nvSpPr>
        <p:spPr>
          <a:xfrm>
            <a:off x="3598070" y="3372274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9DDA264-BC2D-06F0-0738-4D719935B67C}"/>
              </a:ext>
            </a:extLst>
          </p:cNvPr>
          <p:cNvSpPr txBox="1"/>
          <p:nvPr/>
        </p:nvSpPr>
        <p:spPr>
          <a:xfrm>
            <a:off x="5391014" y="3838163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7FB59A2-1896-72FC-E014-4CC4182A31AA}"/>
              </a:ext>
            </a:extLst>
          </p:cNvPr>
          <p:cNvSpPr txBox="1"/>
          <p:nvPr/>
        </p:nvSpPr>
        <p:spPr>
          <a:xfrm>
            <a:off x="5390767" y="3484988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05B72E2-D1C1-A79C-477E-A3BE275F1BD1}"/>
              </a:ext>
            </a:extLst>
          </p:cNvPr>
          <p:cNvSpPr txBox="1"/>
          <p:nvPr/>
        </p:nvSpPr>
        <p:spPr>
          <a:xfrm>
            <a:off x="3686611" y="4352446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BD149CE-694A-6EA5-A08D-4EA019A45A4F}"/>
              </a:ext>
            </a:extLst>
          </p:cNvPr>
          <p:cNvSpPr txBox="1"/>
          <p:nvPr/>
        </p:nvSpPr>
        <p:spPr>
          <a:xfrm>
            <a:off x="3688052" y="4148827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B9BE8EE-6203-2444-5E70-17329225FF24}"/>
              </a:ext>
            </a:extLst>
          </p:cNvPr>
          <p:cNvSpPr txBox="1"/>
          <p:nvPr/>
        </p:nvSpPr>
        <p:spPr>
          <a:xfrm>
            <a:off x="7035431" y="4193786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C8446A5-7EE3-9418-33CD-EADBBBEFCD69}"/>
              </a:ext>
            </a:extLst>
          </p:cNvPr>
          <p:cNvSpPr txBox="1"/>
          <p:nvPr/>
        </p:nvSpPr>
        <p:spPr>
          <a:xfrm>
            <a:off x="7042489" y="4641097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051C8B5-0919-1174-1794-ED32059DCA68}"/>
              </a:ext>
            </a:extLst>
          </p:cNvPr>
          <p:cNvSpPr txBox="1"/>
          <p:nvPr/>
        </p:nvSpPr>
        <p:spPr>
          <a:xfrm>
            <a:off x="7035142" y="4416017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7" name="그림 106">
            <a:extLst>
              <a:ext uri="{FF2B5EF4-FFF2-40B4-BE49-F238E27FC236}">
                <a16:creationId xmlns:a16="http://schemas.microsoft.com/office/drawing/2014/main" id="{02BCFF47-BE20-D004-9791-98250F385891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2002" r="45127" b="75267"/>
          <a:stretch/>
        </p:blipFill>
        <p:spPr>
          <a:xfrm>
            <a:off x="2257788" y="1146655"/>
            <a:ext cx="1161281" cy="521300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FEEE4268-D1AF-FA5C-4ECA-FEED17F23241}"/>
              </a:ext>
            </a:extLst>
          </p:cNvPr>
          <p:cNvSpPr txBox="1"/>
          <p:nvPr/>
        </p:nvSpPr>
        <p:spPr>
          <a:xfrm>
            <a:off x="2398485" y="732631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5860EBE-E7AF-00A8-7EFB-3135DEE5E2C0}"/>
              </a:ext>
            </a:extLst>
          </p:cNvPr>
          <p:cNvSpPr txBox="1"/>
          <p:nvPr/>
        </p:nvSpPr>
        <p:spPr>
          <a:xfrm>
            <a:off x="4207642" y="758066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65252EC-E3F3-64AB-98E8-38CE7AA06BBC}"/>
              </a:ext>
            </a:extLst>
          </p:cNvPr>
          <p:cNvSpPr txBox="1"/>
          <p:nvPr/>
        </p:nvSpPr>
        <p:spPr>
          <a:xfrm>
            <a:off x="5944486" y="778866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  <p:pic>
        <p:nvPicPr>
          <p:cNvPr id="111" name="그림 110">
            <a:extLst>
              <a:ext uri="{FF2B5EF4-FFF2-40B4-BE49-F238E27FC236}">
                <a16:creationId xmlns:a16="http://schemas.microsoft.com/office/drawing/2014/main" id="{74EBD4FF-1B8F-4862-DCDF-7B306F2E8EB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b="75267"/>
          <a:stretch/>
        </p:blipFill>
        <p:spPr>
          <a:xfrm>
            <a:off x="5310080" y="1152418"/>
            <a:ext cx="2708813" cy="521300"/>
          </a:xfrm>
          <a:prstGeom prst="rect">
            <a:avLst/>
          </a:prstGeom>
        </p:spPr>
      </p:pic>
      <p:pic>
        <p:nvPicPr>
          <p:cNvPr id="112" name="그림 111">
            <a:extLst>
              <a:ext uri="{FF2B5EF4-FFF2-40B4-BE49-F238E27FC236}">
                <a16:creationId xmlns:a16="http://schemas.microsoft.com/office/drawing/2014/main" id="{C6131DB0-677F-DFE3-4EB7-B714F70A28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2002" r="45127" b="75267"/>
          <a:stretch/>
        </p:blipFill>
        <p:spPr>
          <a:xfrm>
            <a:off x="4081126" y="1144016"/>
            <a:ext cx="1161281" cy="52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77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4EF4AF-A27C-5875-4283-92DC590F35D2}"/>
              </a:ext>
            </a:extLst>
          </p:cNvPr>
          <p:cNvSpPr txBox="1"/>
          <p:nvPr/>
        </p:nvSpPr>
        <p:spPr>
          <a:xfrm>
            <a:off x="1070769" y="4"/>
            <a:ext cx="15039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3F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BAC1624-3A82-555B-8B13-6FD19854BD86}"/>
              </a:ext>
            </a:extLst>
          </p:cNvPr>
          <p:cNvSpPr txBox="1"/>
          <p:nvPr/>
        </p:nvSpPr>
        <p:spPr>
          <a:xfrm>
            <a:off x="1843401" y="1379381"/>
            <a:ext cx="618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9BAD878-FF5D-2ABB-D747-E3421C43A04E}"/>
              </a:ext>
            </a:extLst>
          </p:cNvPr>
          <p:cNvSpPr txBox="1"/>
          <p:nvPr/>
        </p:nvSpPr>
        <p:spPr>
          <a:xfrm>
            <a:off x="3594311" y="297993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721BE4E-532A-7F21-8F3E-35B2B86CC376}"/>
              </a:ext>
            </a:extLst>
          </p:cNvPr>
          <p:cNvSpPr txBox="1"/>
          <p:nvPr/>
        </p:nvSpPr>
        <p:spPr>
          <a:xfrm>
            <a:off x="1943571" y="1740508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4930BC1-4103-A8ED-FD33-EF4048C052EA}"/>
              </a:ext>
            </a:extLst>
          </p:cNvPr>
          <p:cNvSpPr txBox="1"/>
          <p:nvPr/>
        </p:nvSpPr>
        <p:spPr>
          <a:xfrm>
            <a:off x="1941801" y="1858483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DF00B48-5248-7627-B923-2E72992BEDB4}"/>
              </a:ext>
            </a:extLst>
          </p:cNvPr>
          <p:cNvSpPr txBox="1"/>
          <p:nvPr/>
        </p:nvSpPr>
        <p:spPr>
          <a:xfrm>
            <a:off x="1870147" y="1599553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683D125D-83F0-2EB2-6392-376D69ECB3C3}"/>
              </a:ext>
            </a:extLst>
          </p:cNvPr>
          <p:cNvSpPr txBox="1"/>
          <p:nvPr/>
        </p:nvSpPr>
        <p:spPr>
          <a:xfrm>
            <a:off x="3666729" y="3401807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92819F0B-BB1D-88F8-3A13-BF2D45802552}"/>
              </a:ext>
            </a:extLst>
          </p:cNvPr>
          <p:cNvSpPr txBox="1"/>
          <p:nvPr/>
        </p:nvSpPr>
        <p:spPr>
          <a:xfrm>
            <a:off x="3738499" y="4755135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79E9F0BE-1F37-8AC4-BC44-0CBF683F2AB8}"/>
              </a:ext>
            </a:extLst>
          </p:cNvPr>
          <p:cNvSpPr txBox="1"/>
          <p:nvPr/>
        </p:nvSpPr>
        <p:spPr>
          <a:xfrm>
            <a:off x="3737903" y="4528789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96E094D-5570-29C6-B5D6-E2C6E1AF7C33}"/>
              </a:ext>
            </a:extLst>
          </p:cNvPr>
          <p:cNvSpPr txBox="1"/>
          <p:nvPr/>
        </p:nvSpPr>
        <p:spPr>
          <a:xfrm>
            <a:off x="1940759" y="2110119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1DE2A36F-233C-1FD1-3B91-403CD80836B2}"/>
              </a:ext>
            </a:extLst>
          </p:cNvPr>
          <p:cNvSpPr txBox="1"/>
          <p:nvPr/>
        </p:nvSpPr>
        <p:spPr>
          <a:xfrm>
            <a:off x="3721766" y="2088222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20EA81D-54F9-02D7-FB96-50F0A0EFC57E}"/>
              </a:ext>
            </a:extLst>
          </p:cNvPr>
          <p:cNvSpPr txBox="1"/>
          <p:nvPr/>
        </p:nvSpPr>
        <p:spPr>
          <a:xfrm>
            <a:off x="3652215" y="1878308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BCB0BE9-D6B7-5BF7-F31D-205A262E9677}"/>
              </a:ext>
            </a:extLst>
          </p:cNvPr>
          <p:cNvSpPr txBox="1"/>
          <p:nvPr/>
        </p:nvSpPr>
        <p:spPr>
          <a:xfrm>
            <a:off x="3650087" y="1712988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28CF0319-CE7C-7FD4-3CDA-8D0618719B2B}"/>
              </a:ext>
            </a:extLst>
          </p:cNvPr>
          <p:cNvSpPr txBox="1"/>
          <p:nvPr/>
        </p:nvSpPr>
        <p:spPr>
          <a:xfrm>
            <a:off x="5492757" y="2000755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FC994B9-9622-F457-BB1D-98796DFE1D53}"/>
              </a:ext>
            </a:extLst>
          </p:cNvPr>
          <p:cNvSpPr txBox="1"/>
          <p:nvPr/>
        </p:nvSpPr>
        <p:spPr>
          <a:xfrm>
            <a:off x="5415736" y="1762355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682FC105-4E88-AFC7-550A-DEF150876F88}"/>
              </a:ext>
            </a:extLst>
          </p:cNvPr>
          <p:cNvSpPr txBox="1"/>
          <p:nvPr/>
        </p:nvSpPr>
        <p:spPr>
          <a:xfrm>
            <a:off x="5415834" y="1594261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E1C857A-83E6-C6D8-35B7-92325C10B239}"/>
              </a:ext>
            </a:extLst>
          </p:cNvPr>
          <p:cNvSpPr txBox="1"/>
          <p:nvPr/>
        </p:nvSpPr>
        <p:spPr>
          <a:xfrm>
            <a:off x="3592316" y="277486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55A76F4E-B0BE-37CD-07A5-4A2D046138CC}"/>
              </a:ext>
            </a:extLst>
          </p:cNvPr>
          <p:cNvSpPr txBox="1"/>
          <p:nvPr/>
        </p:nvSpPr>
        <p:spPr>
          <a:xfrm>
            <a:off x="3592087" y="255999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D5CA350-04F6-08CB-03E8-23469966F0F5}"/>
              </a:ext>
            </a:extLst>
          </p:cNvPr>
          <p:cNvSpPr txBox="1"/>
          <p:nvPr/>
        </p:nvSpPr>
        <p:spPr>
          <a:xfrm>
            <a:off x="3589736" y="239397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4E4C659C-C29D-846E-3F22-5623EF2A0241}"/>
              </a:ext>
            </a:extLst>
          </p:cNvPr>
          <p:cNvSpPr txBox="1"/>
          <p:nvPr/>
        </p:nvSpPr>
        <p:spPr>
          <a:xfrm>
            <a:off x="3757867" y="268911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F0274E67-95F9-48B6-EDE9-E0BD5FFF4203}"/>
              </a:ext>
            </a:extLst>
          </p:cNvPr>
          <p:cNvSpPr txBox="1"/>
          <p:nvPr/>
        </p:nvSpPr>
        <p:spPr>
          <a:xfrm>
            <a:off x="3763391" y="254337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89080CA-9046-7B1F-455A-977762B1695C}"/>
              </a:ext>
            </a:extLst>
          </p:cNvPr>
          <p:cNvSpPr txBox="1"/>
          <p:nvPr/>
        </p:nvSpPr>
        <p:spPr>
          <a:xfrm>
            <a:off x="3745059" y="3755048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1B679129-8B63-9870-9DFA-C9DB27E60CA3}"/>
              </a:ext>
            </a:extLst>
          </p:cNvPr>
          <p:cNvSpPr txBox="1"/>
          <p:nvPr/>
        </p:nvSpPr>
        <p:spPr>
          <a:xfrm>
            <a:off x="3741182" y="3570747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035D9A50-DCB2-64E3-C2E0-1BD88224B0AB}"/>
              </a:ext>
            </a:extLst>
          </p:cNvPr>
          <p:cNvSpPr txBox="1"/>
          <p:nvPr/>
        </p:nvSpPr>
        <p:spPr>
          <a:xfrm>
            <a:off x="3672171" y="3270787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57ED6BA-AF62-AD27-5053-E051835945A0}"/>
              </a:ext>
            </a:extLst>
          </p:cNvPr>
          <p:cNvSpPr txBox="1"/>
          <p:nvPr/>
        </p:nvSpPr>
        <p:spPr>
          <a:xfrm>
            <a:off x="5504359" y="3649374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105B6ED-E995-64C4-8F3B-57F9EAC4CF65}"/>
              </a:ext>
            </a:extLst>
          </p:cNvPr>
          <p:cNvSpPr txBox="1"/>
          <p:nvPr/>
        </p:nvSpPr>
        <p:spPr>
          <a:xfrm>
            <a:off x="5496423" y="3245486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6F3EF905-3244-71A2-F666-DBD64AD913B9}"/>
              </a:ext>
            </a:extLst>
          </p:cNvPr>
          <p:cNvSpPr txBox="1"/>
          <p:nvPr/>
        </p:nvSpPr>
        <p:spPr>
          <a:xfrm>
            <a:off x="3731457" y="4258106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5" name="그림 154">
            <a:extLst>
              <a:ext uri="{FF2B5EF4-FFF2-40B4-BE49-F238E27FC236}">
                <a16:creationId xmlns:a16="http://schemas.microsoft.com/office/drawing/2014/main" id="{8E30D673-EA8B-4BF5-AF7D-92652847F9B8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011301" y="4185873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7" name="그림 156">
            <a:extLst>
              <a:ext uri="{FF2B5EF4-FFF2-40B4-BE49-F238E27FC236}">
                <a16:creationId xmlns:a16="http://schemas.microsoft.com/office/drawing/2014/main" id="{A0C747A4-C8C4-4F5D-9B78-18137B9F6556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rcRect t="25914" b="28068"/>
          <a:stretch/>
        </p:blipFill>
        <p:spPr>
          <a:xfrm>
            <a:off x="2210087" y="2502058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58" name="그림 157">
            <a:extLst>
              <a:ext uri="{FF2B5EF4-FFF2-40B4-BE49-F238E27FC236}">
                <a16:creationId xmlns:a16="http://schemas.microsoft.com/office/drawing/2014/main" id="{E982135F-0208-421A-B800-9B50390044B5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 b="36698"/>
          <a:stretch/>
        </p:blipFill>
        <p:spPr>
          <a:xfrm>
            <a:off x="2205865" y="1665285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59" name="그림 158">
            <a:extLst>
              <a:ext uri="{FF2B5EF4-FFF2-40B4-BE49-F238E27FC236}">
                <a16:creationId xmlns:a16="http://schemas.microsoft.com/office/drawing/2014/main" id="{841E5CB1-8608-460B-A8C2-23D884E15FE3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767423" y="4182858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60" name="그림 159">
            <a:extLst>
              <a:ext uri="{FF2B5EF4-FFF2-40B4-BE49-F238E27FC236}">
                <a16:creationId xmlns:a16="http://schemas.microsoft.com/office/drawing/2014/main" id="{7745F3F5-A56F-45CD-B64A-D6A8F9D0BF9B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013031" y="2509211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61" name="그림 160">
            <a:extLst>
              <a:ext uri="{FF2B5EF4-FFF2-40B4-BE49-F238E27FC236}">
                <a16:creationId xmlns:a16="http://schemas.microsoft.com/office/drawing/2014/main" id="{1F0A9511-7A36-46B7-A4AB-CD4CBF24B0F6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2204212" y="4188388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62" name="그림 161">
            <a:extLst>
              <a:ext uri="{FF2B5EF4-FFF2-40B4-BE49-F238E27FC236}">
                <a16:creationId xmlns:a16="http://schemas.microsoft.com/office/drawing/2014/main" id="{F0589E54-1211-4C83-A38D-758278E77435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5758271" y="3333789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63" name="그림 162">
            <a:extLst>
              <a:ext uri="{FF2B5EF4-FFF2-40B4-BE49-F238E27FC236}">
                <a16:creationId xmlns:a16="http://schemas.microsoft.com/office/drawing/2014/main" id="{73B95A49-8ACA-4BD6-9DC7-5C44459754BD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4009902" y="3348823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64" name="그림 163">
            <a:extLst>
              <a:ext uri="{FF2B5EF4-FFF2-40B4-BE49-F238E27FC236}">
                <a16:creationId xmlns:a16="http://schemas.microsoft.com/office/drawing/2014/main" id="{B8061E89-634A-4F2D-B064-62C9D886E7CD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rcRect b="31018"/>
          <a:stretch/>
        </p:blipFill>
        <p:spPr>
          <a:xfrm>
            <a:off x="5761885" y="2518265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65" name="그림 164">
            <a:extLst>
              <a:ext uri="{FF2B5EF4-FFF2-40B4-BE49-F238E27FC236}">
                <a16:creationId xmlns:a16="http://schemas.microsoft.com/office/drawing/2014/main" id="{34EF7A5E-AC0F-4D33-BE70-94D9BE0D0BB1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rcRect t="25432"/>
          <a:stretch/>
        </p:blipFill>
        <p:spPr>
          <a:xfrm>
            <a:off x="5759314" y="1667260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66" name="그림 165">
            <a:extLst>
              <a:ext uri="{FF2B5EF4-FFF2-40B4-BE49-F238E27FC236}">
                <a16:creationId xmlns:a16="http://schemas.microsoft.com/office/drawing/2014/main" id="{8CAAD74D-FAFF-4156-B73B-EB44F9C84EB5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3988974" y="1667260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69" name="TextBox 168">
            <a:extLst>
              <a:ext uri="{FF2B5EF4-FFF2-40B4-BE49-F238E27FC236}">
                <a16:creationId xmlns:a16="http://schemas.microsoft.com/office/drawing/2014/main" id="{D8DCE3D3-FB52-4EDA-220C-CF036074A67E}"/>
              </a:ext>
            </a:extLst>
          </p:cNvPr>
          <p:cNvSpPr txBox="1"/>
          <p:nvPr/>
        </p:nvSpPr>
        <p:spPr>
          <a:xfrm>
            <a:off x="5498476" y="2210969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AD82CE2-25AF-487D-0244-E2CC1B715E99}"/>
              </a:ext>
            </a:extLst>
          </p:cNvPr>
          <p:cNvSpPr txBox="1"/>
          <p:nvPr/>
        </p:nvSpPr>
        <p:spPr>
          <a:xfrm>
            <a:off x="5506957" y="27737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B2B4F209-2E51-8C30-AF8F-05755AAF7C4F}"/>
              </a:ext>
            </a:extLst>
          </p:cNvPr>
          <p:cNvSpPr txBox="1"/>
          <p:nvPr/>
        </p:nvSpPr>
        <p:spPr>
          <a:xfrm>
            <a:off x="5501500" y="25878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1AB8E94C-7570-C109-A5EB-BADBFC695CA5}"/>
              </a:ext>
            </a:extLst>
          </p:cNvPr>
          <p:cNvSpPr txBox="1"/>
          <p:nvPr/>
        </p:nvSpPr>
        <p:spPr>
          <a:xfrm>
            <a:off x="5495352" y="242558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2A4FDFED-4D7F-926E-BA84-5E73641A0B5B}"/>
              </a:ext>
            </a:extLst>
          </p:cNvPr>
          <p:cNvSpPr txBox="1"/>
          <p:nvPr/>
        </p:nvSpPr>
        <p:spPr>
          <a:xfrm>
            <a:off x="1933390" y="4729382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E2208648-2C31-4AA4-4BB5-D87143A28745}"/>
              </a:ext>
            </a:extLst>
          </p:cNvPr>
          <p:cNvSpPr txBox="1"/>
          <p:nvPr/>
        </p:nvSpPr>
        <p:spPr>
          <a:xfrm>
            <a:off x="1929599" y="4524190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B533369-BE80-E477-6CA9-73661A588ACA}"/>
              </a:ext>
            </a:extLst>
          </p:cNvPr>
          <p:cNvSpPr txBox="1"/>
          <p:nvPr/>
        </p:nvSpPr>
        <p:spPr>
          <a:xfrm>
            <a:off x="1939582" y="4272407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9F91D0AC-04C7-D6BE-1E85-3EE5706875A5}"/>
              </a:ext>
            </a:extLst>
          </p:cNvPr>
          <p:cNvSpPr txBox="1"/>
          <p:nvPr/>
        </p:nvSpPr>
        <p:spPr>
          <a:xfrm>
            <a:off x="1932235" y="4094942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4CC653FC-27BD-2EFF-4297-3E45264BDF6C}"/>
              </a:ext>
            </a:extLst>
          </p:cNvPr>
          <p:cNvSpPr txBox="1"/>
          <p:nvPr/>
        </p:nvSpPr>
        <p:spPr>
          <a:xfrm>
            <a:off x="5506457" y="4694759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156E9012-933F-2996-340C-51AB125B01BD}"/>
              </a:ext>
            </a:extLst>
          </p:cNvPr>
          <p:cNvSpPr txBox="1"/>
          <p:nvPr/>
        </p:nvSpPr>
        <p:spPr>
          <a:xfrm>
            <a:off x="5505861" y="4516038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A7955BA-44A0-BE18-E740-E16424665B49}"/>
              </a:ext>
            </a:extLst>
          </p:cNvPr>
          <p:cNvSpPr txBox="1"/>
          <p:nvPr/>
        </p:nvSpPr>
        <p:spPr>
          <a:xfrm>
            <a:off x="5499415" y="4261230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BC247A68-7DB1-8F29-DAA0-A995562B5636}"/>
              </a:ext>
            </a:extLst>
          </p:cNvPr>
          <p:cNvSpPr txBox="1"/>
          <p:nvPr/>
        </p:nvSpPr>
        <p:spPr>
          <a:xfrm>
            <a:off x="5499244" y="4072984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EFA4A0DC-B50E-D4DA-11DE-0139A4D2668D}"/>
              </a:ext>
            </a:extLst>
          </p:cNvPr>
          <p:cNvSpPr txBox="1"/>
          <p:nvPr/>
        </p:nvSpPr>
        <p:spPr>
          <a:xfrm>
            <a:off x="1091412" y="4308224"/>
            <a:ext cx="1002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4280B55-9D86-C290-989F-156DBD5CA2BF}"/>
              </a:ext>
            </a:extLst>
          </p:cNvPr>
          <p:cNvSpPr txBox="1"/>
          <p:nvPr/>
        </p:nvSpPr>
        <p:spPr>
          <a:xfrm>
            <a:off x="1100938" y="3449828"/>
            <a:ext cx="878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888BDF3F-BEAD-2B40-16A2-4CCF0D447C62}"/>
              </a:ext>
            </a:extLst>
          </p:cNvPr>
          <p:cNvSpPr txBox="1"/>
          <p:nvPr/>
        </p:nvSpPr>
        <p:spPr>
          <a:xfrm>
            <a:off x="1249141" y="2590924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UCP1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A802C19D-499E-4FEC-B715-45045B5C1934}"/>
              </a:ext>
            </a:extLst>
          </p:cNvPr>
          <p:cNvSpPr txBox="1"/>
          <p:nvPr/>
        </p:nvSpPr>
        <p:spPr>
          <a:xfrm>
            <a:off x="1070769" y="1749867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PGC1</a:t>
            </a:r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08AB51E4-00A2-D9C3-E122-48956A565D02}"/>
              </a:ext>
            </a:extLst>
          </p:cNvPr>
          <p:cNvSpPr txBox="1"/>
          <p:nvPr/>
        </p:nvSpPr>
        <p:spPr>
          <a:xfrm>
            <a:off x="2490165" y="784773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4F9C92BF-21EB-8A6E-B7E9-1C00D076E494}"/>
              </a:ext>
            </a:extLst>
          </p:cNvPr>
          <p:cNvSpPr txBox="1"/>
          <p:nvPr/>
        </p:nvSpPr>
        <p:spPr>
          <a:xfrm>
            <a:off x="4280272" y="784773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C02BC37B-860E-61D6-0737-F9E3D6DA7CD5}"/>
              </a:ext>
            </a:extLst>
          </p:cNvPr>
          <p:cNvSpPr txBox="1"/>
          <p:nvPr/>
        </p:nvSpPr>
        <p:spPr>
          <a:xfrm>
            <a:off x="6036166" y="784773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  <p:pic>
        <p:nvPicPr>
          <p:cNvPr id="193" name="그림 192">
            <a:extLst>
              <a:ext uri="{FF2B5EF4-FFF2-40B4-BE49-F238E27FC236}">
                <a16:creationId xmlns:a16="http://schemas.microsoft.com/office/drawing/2014/main" id="{DFB97100-561B-8764-1EF0-D2B4B3ACE8A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4518" b="73541"/>
          <a:stretch/>
        </p:blipFill>
        <p:spPr>
          <a:xfrm>
            <a:off x="5884666" y="1153350"/>
            <a:ext cx="2072750" cy="504094"/>
          </a:xfrm>
          <a:prstGeom prst="rect">
            <a:avLst/>
          </a:prstGeom>
        </p:spPr>
      </p:pic>
      <p:pic>
        <p:nvPicPr>
          <p:cNvPr id="194" name="그림 193">
            <a:extLst>
              <a:ext uri="{FF2B5EF4-FFF2-40B4-BE49-F238E27FC236}">
                <a16:creationId xmlns:a16="http://schemas.microsoft.com/office/drawing/2014/main" id="{AACE29C5-7279-A886-5557-E347410C4294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4518" r="43921" b="73541"/>
          <a:stretch/>
        </p:blipFill>
        <p:spPr>
          <a:xfrm>
            <a:off x="2463873" y="1126371"/>
            <a:ext cx="1047508" cy="523982"/>
          </a:xfrm>
          <a:prstGeom prst="rect">
            <a:avLst/>
          </a:prstGeom>
        </p:spPr>
      </p:pic>
      <p:pic>
        <p:nvPicPr>
          <p:cNvPr id="195" name="그림 194">
            <a:extLst>
              <a:ext uri="{FF2B5EF4-FFF2-40B4-BE49-F238E27FC236}">
                <a16:creationId xmlns:a16="http://schemas.microsoft.com/office/drawing/2014/main" id="{7CB32C6C-823B-2567-4BC9-D18E6FF1D4D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4518" r="43921" b="73541"/>
          <a:stretch/>
        </p:blipFill>
        <p:spPr>
          <a:xfrm>
            <a:off x="4250501" y="1131208"/>
            <a:ext cx="1047508" cy="523982"/>
          </a:xfrm>
          <a:prstGeom prst="rect">
            <a:avLst/>
          </a:prstGeom>
        </p:spPr>
      </p:pic>
      <p:pic>
        <p:nvPicPr>
          <p:cNvPr id="270" name="그림 269">
            <a:extLst>
              <a:ext uri="{FF2B5EF4-FFF2-40B4-BE49-F238E27FC236}">
                <a16:creationId xmlns:a16="http://schemas.microsoft.com/office/drawing/2014/main" id="{E20A19C3-283B-4EE7-B0A3-1753C8B0F349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2205865" y="3341551"/>
            <a:ext cx="1440000" cy="712237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1BA0F8-7F5F-9D7F-F8BC-219ABCB280D4}"/>
              </a:ext>
            </a:extLst>
          </p:cNvPr>
          <p:cNvSpPr txBox="1"/>
          <p:nvPr/>
        </p:nvSpPr>
        <p:spPr>
          <a:xfrm>
            <a:off x="1922366" y="3399523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022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382973-98E2-5DD9-9379-93A849A870BE}"/>
              </a:ext>
            </a:extLst>
          </p:cNvPr>
          <p:cNvSpPr txBox="1"/>
          <p:nvPr/>
        </p:nvSpPr>
        <p:spPr>
          <a:xfrm>
            <a:off x="1070769" y="4"/>
            <a:ext cx="1572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3G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7" name="그림 146">
            <a:extLst>
              <a:ext uri="{FF2B5EF4-FFF2-40B4-BE49-F238E27FC236}">
                <a16:creationId xmlns:a16="http://schemas.microsoft.com/office/drawing/2014/main" id="{A03EB859-788D-4316-A5A0-F9BE96F8DE1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t="5679" b="47161"/>
          <a:stretch/>
        </p:blipFill>
        <p:spPr>
          <a:xfrm>
            <a:off x="2409123" y="2361489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48" name="그림 147">
            <a:extLst>
              <a:ext uri="{FF2B5EF4-FFF2-40B4-BE49-F238E27FC236}">
                <a16:creationId xmlns:a16="http://schemas.microsoft.com/office/drawing/2014/main" id="{B1084519-DB16-4EEC-87FD-CDF367410FB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/>
          <a:srcRect b="64204"/>
          <a:stretch/>
        </p:blipFill>
        <p:spPr>
          <a:xfrm>
            <a:off x="2392558" y="5133345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49" name="그림 148">
            <a:extLst>
              <a:ext uri="{FF2B5EF4-FFF2-40B4-BE49-F238E27FC236}">
                <a16:creationId xmlns:a16="http://schemas.microsoft.com/office/drawing/2014/main" id="{28BC4381-8347-42E4-AC84-A37B9B3E8498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399597" y="4318842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51" name="그림 150">
            <a:extLst>
              <a:ext uri="{FF2B5EF4-FFF2-40B4-BE49-F238E27FC236}">
                <a16:creationId xmlns:a16="http://schemas.microsoft.com/office/drawing/2014/main" id="{78301F64-E945-45E6-8144-26B011CC21A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b="45542"/>
          <a:stretch/>
        </p:blipFill>
        <p:spPr>
          <a:xfrm>
            <a:off x="2396423" y="3151983"/>
            <a:ext cx="1440000" cy="1079175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52" name="그림 151">
            <a:extLst>
              <a:ext uri="{FF2B5EF4-FFF2-40B4-BE49-F238E27FC236}">
                <a16:creationId xmlns:a16="http://schemas.microsoft.com/office/drawing/2014/main" id="{20EE99D2-BA38-4C36-8A19-3E07A41ECBF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/>
          <a:srcRect t="13466"/>
          <a:stretch/>
        </p:blipFill>
        <p:spPr>
          <a:xfrm>
            <a:off x="2409123" y="1529322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53" name="그림 152">
            <a:extLst>
              <a:ext uri="{FF2B5EF4-FFF2-40B4-BE49-F238E27FC236}">
                <a16:creationId xmlns:a16="http://schemas.microsoft.com/office/drawing/2014/main" id="{CBDBFDE3-57C4-4E48-85E8-6C4D64A8D35A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301066" y="1952418"/>
            <a:ext cx="1440000" cy="36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54" name="그림 153">
            <a:extLst>
              <a:ext uri="{FF2B5EF4-FFF2-40B4-BE49-F238E27FC236}">
                <a16:creationId xmlns:a16="http://schemas.microsoft.com/office/drawing/2014/main" id="{E84EBAB0-CA0E-4018-8516-E564E5648B94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283791" y="5138107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55" name="그림 154">
            <a:extLst>
              <a:ext uri="{FF2B5EF4-FFF2-40B4-BE49-F238E27FC236}">
                <a16:creationId xmlns:a16="http://schemas.microsoft.com/office/drawing/2014/main" id="{19F9198C-8E93-4788-BB86-A6A7AB35325B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4287723" y="4330377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57" name="그림 156">
            <a:extLst>
              <a:ext uri="{FF2B5EF4-FFF2-40B4-BE49-F238E27FC236}">
                <a16:creationId xmlns:a16="http://schemas.microsoft.com/office/drawing/2014/main" id="{28DD43F0-95E5-40A9-A9C3-13ECE1CE88DF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6243720" y="5147636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58" name="그림 157">
            <a:extLst>
              <a:ext uri="{FF2B5EF4-FFF2-40B4-BE49-F238E27FC236}">
                <a16:creationId xmlns:a16="http://schemas.microsoft.com/office/drawing/2014/main" id="{422631A6-8912-4154-948F-A38E8A3728E9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6253245" y="1515264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59" name="그림 158">
            <a:extLst>
              <a:ext uri="{FF2B5EF4-FFF2-40B4-BE49-F238E27FC236}">
                <a16:creationId xmlns:a16="http://schemas.microsoft.com/office/drawing/2014/main" id="{907ECD3E-88A5-4B12-96EC-481C0E5482DE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6253245" y="4346465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63" name="그림 162">
            <a:extLst>
              <a:ext uri="{FF2B5EF4-FFF2-40B4-BE49-F238E27FC236}">
                <a16:creationId xmlns:a16="http://schemas.microsoft.com/office/drawing/2014/main" id="{5BEE1CB5-F44A-4C15-83A3-80A65B0C984C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6253245" y="3177112"/>
            <a:ext cx="1440000" cy="1079175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64" name="그림 163">
            <a:extLst>
              <a:ext uri="{FF2B5EF4-FFF2-40B4-BE49-F238E27FC236}">
                <a16:creationId xmlns:a16="http://schemas.microsoft.com/office/drawing/2014/main" id="{C6463586-1481-4A66-AFCD-174C279FF9F6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4302845" y="1529383"/>
            <a:ext cx="1440000" cy="36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65" name="그림 164">
            <a:extLst>
              <a:ext uri="{FF2B5EF4-FFF2-40B4-BE49-F238E27FC236}">
                <a16:creationId xmlns:a16="http://schemas.microsoft.com/office/drawing/2014/main" id="{3DD7B20A-AB84-45EA-AB4E-F5F82BC4F76C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6253245" y="2369928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sp>
        <p:nvSpPr>
          <p:cNvPr id="166" name="TextBox 165">
            <a:extLst>
              <a:ext uri="{FF2B5EF4-FFF2-40B4-BE49-F238E27FC236}">
                <a16:creationId xmlns:a16="http://schemas.microsoft.com/office/drawing/2014/main" id="{823BCE5E-EE03-4822-A878-7CE51A86E6A7}"/>
              </a:ext>
            </a:extLst>
          </p:cNvPr>
          <p:cNvSpPr txBox="1"/>
          <p:nvPr/>
        </p:nvSpPr>
        <p:spPr>
          <a:xfrm>
            <a:off x="1214886" y="2491177"/>
            <a:ext cx="237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C/EBPα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9B493CD2-E2CD-47B5-96B9-22E6E567F97C}"/>
              </a:ext>
            </a:extLst>
          </p:cNvPr>
          <p:cNvSpPr txBox="1"/>
          <p:nvPr/>
        </p:nvSpPr>
        <p:spPr>
          <a:xfrm>
            <a:off x="1214885" y="4513380"/>
            <a:ext cx="911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476D3A1A-02A9-45CC-8D43-3BB5560BD0FC}"/>
              </a:ext>
            </a:extLst>
          </p:cNvPr>
          <p:cNvSpPr txBox="1"/>
          <p:nvPr/>
        </p:nvSpPr>
        <p:spPr>
          <a:xfrm>
            <a:off x="1214886" y="5296205"/>
            <a:ext cx="237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067091A-D1AD-45B0-803C-526DE0C5BC5B}"/>
              </a:ext>
            </a:extLst>
          </p:cNvPr>
          <p:cNvSpPr txBox="1"/>
          <p:nvPr/>
        </p:nvSpPr>
        <p:spPr>
          <a:xfrm>
            <a:off x="1214886" y="3230258"/>
            <a:ext cx="1387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Phospho</a:t>
            </a:r>
          </a:p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-PKA </a:t>
            </a:r>
          </a:p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substrate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34E6D012-27E1-4C06-870A-D477257EA7AA}"/>
              </a:ext>
            </a:extLst>
          </p:cNvPr>
          <p:cNvSpPr txBox="1"/>
          <p:nvPr/>
        </p:nvSpPr>
        <p:spPr>
          <a:xfrm>
            <a:off x="1214886" y="1691412"/>
            <a:ext cx="237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3-AR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59E6420A-B811-BEF4-398A-2EF1A8A0330E}"/>
              </a:ext>
            </a:extLst>
          </p:cNvPr>
          <p:cNvSpPr txBox="1"/>
          <p:nvPr/>
        </p:nvSpPr>
        <p:spPr>
          <a:xfrm>
            <a:off x="2142759" y="240514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032BA7F8-D946-CD42-4387-2887CE01AFC1}"/>
              </a:ext>
            </a:extLst>
          </p:cNvPr>
          <p:cNvSpPr txBox="1"/>
          <p:nvPr/>
        </p:nvSpPr>
        <p:spPr>
          <a:xfrm>
            <a:off x="2152796" y="26599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9EF33F24-3492-A045-4A5D-9FB977B123E1}"/>
              </a:ext>
            </a:extLst>
          </p:cNvPr>
          <p:cNvSpPr txBox="1"/>
          <p:nvPr/>
        </p:nvSpPr>
        <p:spPr>
          <a:xfrm>
            <a:off x="2152795" y="289121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F5A20438-6835-441A-D589-396731DA0CB0}"/>
              </a:ext>
            </a:extLst>
          </p:cNvPr>
          <p:cNvSpPr txBox="1"/>
          <p:nvPr/>
        </p:nvSpPr>
        <p:spPr>
          <a:xfrm>
            <a:off x="3768849" y="33294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9C865B38-19A9-6AE5-299D-A58428F64A87}"/>
              </a:ext>
            </a:extLst>
          </p:cNvPr>
          <p:cNvSpPr txBox="1"/>
          <p:nvPr/>
        </p:nvSpPr>
        <p:spPr>
          <a:xfrm>
            <a:off x="3768339" y="385060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E34F5CD-B710-B34D-85F4-32674ABC9D82}"/>
              </a:ext>
            </a:extLst>
          </p:cNvPr>
          <p:cNvSpPr txBox="1"/>
          <p:nvPr/>
        </p:nvSpPr>
        <p:spPr>
          <a:xfrm>
            <a:off x="3773612" y="365021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0BF3DA5F-A1C8-E497-FDC7-7D15B261E7CE}"/>
              </a:ext>
            </a:extLst>
          </p:cNvPr>
          <p:cNvSpPr txBox="1"/>
          <p:nvPr/>
        </p:nvSpPr>
        <p:spPr>
          <a:xfrm>
            <a:off x="3772520" y="346869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E185D0E4-3EFD-E7E9-9067-FBFCC7401F60}"/>
              </a:ext>
            </a:extLst>
          </p:cNvPr>
          <p:cNvSpPr txBox="1"/>
          <p:nvPr/>
        </p:nvSpPr>
        <p:spPr>
          <a:xfrm>
            <a:off x="3771762" y="407476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A4700FAD-BBA5-3DAE-7C85-A5DED602C5AC}"/>
              </a:ext>
            </a:extLst>
          </p:cNvPr>
          <p:cNvSpPr txBox="1"/>
          <p:nvPr/>
        </p:nvSpPr>
        <p:spPr>
          <a:xfrm>
            <a:off x="3757219" y="31898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C5806B29-687F-35E9-A55E-406E8849E2DA}"/>
              </a:ext>
            </a:extLst>
          </p:cNvPr>
          <p:cNvSpPr txBox="1"/>
          <p:nvPr/>
        </p:nvSpPr>
        <p:spPr>
          <a:xfrm>
            <a:off x="5670396" y="330671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0FAAD10-1775-FD73-8A0D-F9F8C42F7CF1}"/>
              </a:ext>
            </a:extLst>
          </p:cNvPr>
          <p:cNvSpPr txBox="1"/>
          <p:nvPr/>
        </p:nvSpPr>
        <p:spPr>
          <a:xfrm>
            <a:off x="5661151" y="37059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29C32AA5-FAE0-7F6E-DFD9-24A6503055F7}"/>
              </a:ext>
            </a:extLst>
          </p:cNvPr>
          <p:cNvSpPr txBox="1"/>
          <p:nvPr/>
        </p:nvSpPr>
        <p:spPr>
          <a:xfrm>
            <a:off x="5660870" y="355838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515B89E8-C03F-8911-9C71-873365339DEC}"/>
              </a:ext>
            </a:extLst>
          </p:cNvPr>
          <p:cNvSpPr txBox="1"/>
          <p:nvPr/>
        </p:nvSpPr>
        <p:spPr>
          <a:xfrm>
            <a:off x="5666129" y="34348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5A0F1C4-999A-1F4F-C6E7-73CF2A000462}"/>
              </a:ext>
            </a:extLst>
          </p:cNvPr>
          <p:cNvSpPr txBox="1"/>
          <p:nvPr/>
        </p:nvSpPr>
        <p:spPr>
          <a:xfrm>
            <a:off x="5665997" y="388300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CF2D7240-2AA6-4A8E-87F8-17E379691A75}"/>
              </a:ext>
            </a:extLst>
          </p:cNvPr>
          <p:cNvSpPr txBox="1"/>
          <p:nvPr/>
        </p:nvSpPr>
        <p:spPr>
          <a:xfrm>
            <a:off x="5646866" y="317343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26F37A3F-F0FD-0C21-970D-DFB33AC937F8}"/>
              </a:ext>
            </a:extLst>
          </p:cNvPr>
          <p:cNvSpPr txBox="1"/>
          <p:nvPr/>
        </p:nvSpPr>
        <p:spPr>
          <a:xfrm>
            <a:off x="5983440" y="332313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68B54A47-AED2-D656-1CA2-164B365EB0FD}"/>
              </a:ext>
            </a:extLst>
          </p:cNvPr>
          <p:cNvSpPr txBox="1"/>
          <p:nvPr/>
        </p:nvSpPr>
        <p:spPr>
          <a:xfrm>
            <a:off x="5986342" y="390754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62C89909-69DE-0C59-3F03-F99579848384}"/>
              </a:ext>
            </a:extLst>
          </p:cNvPr>
          <p:cNvSpPr txBox="1"/>
          <p:nvPr/>
        </p:nvSpPr>
        <p:spPr>
          <a:xfrm>
            <a:off x="5980379" y="368786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695152CD-1261-1570-47BD-FC1B874BBF25}"/>
              </a:ext>
            </a:extLst>
          </p:cNvPr>
          <p:cNvSpPr txBox="1"/>
          <p:nvPr/>
        </p:nvSpPr>
        <p:spPr>
          <a:xfrm>
            <a:off x="5986342" y="34701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23333202-70E7-A006-BB45-4AA0FB1D182B}"/>
              </a:ext>
            </a:extLst>
          </p:cNvPr>
          <p:cNvSpPr txBox="1"/>
          <p:nvPr/>
        </p:nvSpPr>
        <p:spPr>
          <a:xfrm>
            <a:off x="5909218" y="319696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4A036A04-1B9B-76F3-5076-CC9EC6590021}"/>
              </a:ext>
            </a:extLst>
          </p:cNvPr>
          <p:cNvSpPr txBox="1"/>
          <p:nvPr/>
        </p:nvSpPr>
        <p:spPr>
          <a:xfrm>
            <a:off x="5974859" y="514554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34AE5C37-D393-32D1-1BAC-6DE3A6A45189}"/>
              </a:ext>
            </a:extLst>
          </p:cNvPr>
          <p:cNvSpPr txBox="1"/>
          <p:nvPr/>
        </p:nvSpPr>
        <p:spPr>
          <a:xfrm>
            <a:off x="5980132" y="542529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42699DEE-5CF4-8541-A03B-8AB444EFBA8E}"/>
              </a:ext>
            </a:extLst>
          </p:cNvPr>
          <p:cNvSpPr txBox="1"/>
          <p:nvPr/>
        </p:nvSpPr>
        <p:spPr>
          <a:xfrm>
            <a:off x="4017721" y="501992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8D36F010-B8A8-13C3-45C6-22D062770596}"/>
              </a:ext>
            </a:extLst>
          </p:cNvPr>
          <p:cNvSpPr txBox="1"/>
          <p:nvPr/>
        </p:nvSpPr>
        <p:spPr>
          <a:xfrm>
            <a:off x="4017280" y="523584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96A788A0-7FED-7066-DDB1-2B9BDCA0C552}"/>
              </a:ext>
            </a:extLst>
          </p:cNvPr>
          <p:cNvSpPr txBox="1"/>
          <p:nvPr/>
        </p:nvSpPr>
        <p:spPr>
          <a:xfrm>
            <a:off x="4007243" y="55260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66138D58-E1DE-7E9E-89E8-4C89728366A2}"/>
              </a:ext>
            </a:extLst>
          </p:cNvPr>
          <p:cNvSpPr txBox="1"/>
          <p:nvPr/>
        </p:nvSpPr>
        <p:spPr>
          <a:xfrm>
            <a:off x="2120921" y="503105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E7DB6246-5471-6C61-B172-FB870DF5CD27}"/>
              </a:ext>
            </a:extLst>
          </p:cNvPr>
          <p:cNvSpPr txBox="1"/>
          <p:nvPr/>
        </p:nvSpPr>
        <p:spPr>
          <a:xfrm>
            <a:off x="2125243" y="532795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F4667B83-8C43-1DBB-4BD9-E44AA3060B53}"/>
              </a:ext>
            </a:extLst>
          </p:cNvPr>
          <p:cNvSpPr txBox="1"/>
          <p:nvPr/>
        </p:nvSpPr>
        <p:spPr>
          <a:xfrm>
            <a:off x="2124732" y="565630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A29953BB-6C0E-ED2D-9A40-5FBEF8E1E7AF}"/>
              </a:ext>
            </a:extLst>
          </p:cNvPr>
          <p:cNvSpPr txBox="1"/>
          <p:nvPr/>
        </p:nvSpPr>
        <p:spPr>
          <a:xfrm>
            <a:off x="5984438" y="469076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E640869C-E66C-60EA-1A08-8599EB6E6E20}"/>
              </a:ext>
            </a:extLst>
          </p:cNvPr>
          <p:cNvSpPr txBox="1"/>
          <p:nvPr/>
        </p:nvSpPr>
        <p:spPr>
          <a:xfrm>
            <a:off x="5980024" y="491477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6C4AD3C6-FFAF-6E30-C053-D244DB7E638C}"/>
              </a:ext>
            </a:extLst>
          </p:cNvPr>
          <p:cNvSpPr txBox="1"/>
          <p:nvPr/>
        </p:nvSpPr>
        <p:spPr>
          <a:xfrm>
            <a:off x="5990788" y="445032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E5C99214-DFB8-4E07-580E-CDE98822E2B3}"/>
              </a:ext>
            </a:extLst>
          </p:cNvPr>
          <p:cNvSpPr txBox="1"/>
          <p:nvPr/>
        </p:nvSpPr>
        <p:spPr>
          <a:xfrm>
            <a:off x="4026064" y="424176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3685D383-B3BA-535C-EBDA-2FFBEE641C42}"/>
              </a:ext>
            </a:extLst>
          </p:cNvPr>
          <p:cNvSpPr txBox="1"/>
          <p:nvPr/>
        </p:nvSpPr>
        <p:spPr>
          <a:xfrm>
            <a:off x="4021987" y="45785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1E7229C3-5FA6-47B5-D898-97D5FD523FE7}"/>
              </a:ext>
            </a:extLst>
          </p:cNvPr>
          <p:cNvSpPr txBox="1"/>
          <p:nvPr/>
        </p:nvSpPr>
        <p:spPr>
          <a:xfrm>
            <a:off x="2128986" y="453030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A1168B42-268D-55F7-B44D-37FD6E274D50}"/>
              </a:ext>
            </a:extLst>
          </p:cNvPr>
          <p:cNvSpPr txBox="1"/>
          <p:nvPr/>
        </p:nvSpPr>
        <p:spPr>
          <a:xfrm>
            <a:off x="2128535" y="480201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6428048B-F8DB-B522-910D-1D5FD5FC7E14}"/>
              </a:ext>
            </a:extLst>
          </p:cNvPr>
          <p:cNvSpPr txBox="1"/>
          <p:nvPr/>
        </p:nvSpPr>
        <p:spPr>
          <a:xfrm>
            <a:off x="2126513" y="466111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CA4C496A-EF97-CBD4-F805-F2F89EF646B5}"/>
              </a:ext>
            </a:extLst>
          </p:cNvPr>
          <p:cNvSpPr txBox="1"/>
          <p:nvPr/>
        </p:nvSpPr>
        <p:spPr>
          <a:xfrm>
            <a:off x="2055889" y="437692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C8DEEC39-24CF-FB30-7AAF-9606370FB831}"/>
              </a:ext>
            </a:extLst>
          </p:cNvPr>
          <p:cNvSpPr txBox="1"/>
          <p:nvPr/>
        </p:nvSpPr>
        <p:spPr>
          <a:xfrm>
            <a:off x="4032914" y="246860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40CC97DC-B9AA-EA3C-606B-03435D4B690C}"/>
              </a:ext>
            </a:extLst>
          </p:cNvPr>
          <p:cNvSpPr txBox="1"/>
          <p:nvPr/>
        </p:nvSpPr>
        <p:spPr>
          <a:xfrm>
            <a:off x="4032914" y="25887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8503A41C-8CF7-D29D-7B07-E0561D16BF6B}"/>
              </a:ext>
            </a:extLst>
          </p:cNvPr>
          <p:cNvSpPr txBox="1"/>
          <p:nvPr/>
        </p:nvSpPr>
        <p:spPr>
          <a:xfrm>
            <a:off x="4026064" y="23496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DA6A1954-F5C3-E594-996E-64135D51B05E}"/>
              </a:ext>
            </a:extLst>
          </p:cNvPr>
          <p:cNvSpPr txBox="1"/>
          <p:nvPr/>
        </p:nvSpPr>
        <p:spPr>
          <a:xfrm>
            <a:off x="2142759" y="221889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CA2FD3FD-8611-D8AD-972D-A83F70B84188}"/>
              </a:ext>
            </a:extLst>
          </p:cNvPr>
          <p:cNvSpPr txBox="1"/>
          <p:nvPr/>
        </p:nvSpPr>
        <p:spPr>
          <a:xfrm>
            <a:off x="5984461" y="239360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22A1BE3C-4620-38BA-1949-A447971B0ED2}"/>
              </a:ext>
            </a:extLst>
          </p:cNvPr>
          <p:cNvSpPr txBox="1"/>
          <p:nvPr/>
        </p:nvSpPr>
        <p:spPr>
          <a:xfrm>
            <a:off x="5994498" y="265598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287D12D5-83A6-998B-AC52-BACD1A96914E}"/>
              </a:ext>
            </a:extLst>
          </p:cNvPr>
          <p:cNvSpPr txBox="1"/>
          <p:nvPr/>
        </p:nvSpPr>
        <p:spPr>
          <a:xfrm>
            <a:off x="5994497" y="291777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00BE2BF8-42D8-762D-7698-8CBEB2114182}"/>
              </a:ext>
            </a:extLst>
          </p:cNvPr>
          <p:cNvSpPr txBox="1"/>
          <p:nvPr/>
        </p:nvSpPr>
        <p:spPr>
          <a:xfrm>
            <a:off x="3781120" y="187548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E4CC146F-6DAF-AB57-DA1F-DFDF951F7804}"/>
              </a:ext>
            </a:extLst>
          </p:cNvPr>
          <p:cNvSpPr txBox="1"/>
          <p:nvPr/>
        </p:nvSpPr>
        <p:spPr>
          <a:xfrm>
            <a:off x="3781538" y="209215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D8056950-AB4D-69A3-C7F1-6EE73E979563}"/>
              </a:ext>
            </a:extLst>
          </p:cNvPr>
          <p:cNvSpPr txBox="1"/>
          <p:nvPr/>
        </p:nvSpPr>
        <p:spPr>
          <a:xfrm>
            <a:off x="3781120" y="160039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2492BF81-1EAC-C30D-743D-8AE2683836F1}"/>
              </a:ext>
            </a:extLst>
          </p:cNvPr>
          <p:cNvSpPr txBox="1"/>
          <p:nvPr/>
        </p:nvSpPr>
        <p:spPr>
          <a:xfrm>
            <a:off x="3782058" y="172353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F6D4CD79-18B3-A225-CCAE-7F4FB89C50D5}"/>
              </a:ext>
            </a:extLst>
          </p:cNvPr>
          <p:cNvSpPr txBox="1"/>
          <p:nvPr/>
        </p:nvSpPr>
        <p:spPr>
          <a:xfrm>
            <a:off x="3766183" y="147039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53F47EAD-C53C-C6FB-ED7F-6528492001B1}"/>
              </a:ext>
            </a:extLst>
          </p:cNvPr>
          <p:cNvSpPr txBox="1"/>
          <p:nvPr/>
        </p:nvSpPr>
        <p:spPr>
          <a:xfrm>
            <a:off x="5683471" y="203964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A049FC47-08EE-7737-1611-5854ECD084F0}"/>
              </a:ext>
            </a:extLst>
          </p:cNvPr>
          <p:cNvSpPr txBox="1"/>
          <p:nvPr/>
        </p:nvSpPr>
        <p:spPr>
          <a:xfrm>
            <a:off x="5680808" y="21610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49DC771D-8F94-D0C3-A3C8-F93637E93B8C}"/>
              </a:ext>
            </a:extLst>
          </p:cNvPr>
          <p:cNvSpPr txBox="1"/>
          <p:nvPr/>
        </p:nvSpPr>
        <p:spPr>
          <a:xfrm>
            <a:off x="5682754" y="165581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CBB93171-A8F4-3CDE-87E6-496068D15095}"/>
              </a:ext>
            </a:extLst>
          </p:cNvPr>
          <p:cNvSpPr txBox="1"/>
          <p:nvPr/>
        </p:nvSpPr>
        <p:spPr>
          <a:xfrm>
            <a:off x="5683471" y="190674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5D8382E4-4781-1C52-FB30-3EC1B5739299}"/>
              </a:ext>
            </a:extLst>
          </p:cNvPr>
          <p:cNvSpPr txBox="1"/>
          <p:nvPr/>
        </p:nvSpPr>
        <p:spPr>
          <a:xfrm>
            <a:off x="7632904" y="193092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FDCBB3CB-F03B-FA15-5BBC-3F789F7CD8B4}"/>
              </a:ext>
            </a:extLst>
          </p:cNvPr>
          <p:cNvSpPr txBox="1"/>
          <p:nvPr/>
        </p:nvSpPr>
        <p:spPr>
          <a:xfrm>
            <a:off x="7637667" y="16188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C7A9F05C-6A65-1CED-B94E-18C6F171F854}"/>
              </a:ext>
            </a:extLst>
          </p:cNvPr>
          <p:cNvSpPr txBox="1"/>
          <p:nvPr/>
        </p:nvSpPr>
        <p:spPr>
          <a:xfrm>
            <a:off x="7637667" y="17787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5789940F-F160-81A7-B9AA-A94F7C159597}"/>
              </a:ext>
            </a:extLst>
          </p:cNvPr>
          <p:cNvSpPr txBox="1"/>
          <p:nvPr/>
        </p:nvSpPr>
        <p:spPr>
          <a:xfrm>
            <a:off x="7623379" y="148324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B0614858-DA96-E5EF-814F-BA021FB47E4F}"/>
              </a:ext>
            </a:extLst>
          </p:cNvPr>
          <p:cNvSpPr txBox="1"/>
          <p:nvPr/>
        </p:nvSpPr>
        <p:spPr>
          <a:xfrm>
            <a:off x="4029019" y="147073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F01D3ED8-A1D0-4062-C65B-521C5CC5006D}"/>
              </a:ext>
            </a:extLst>
          </p:cNvPr>
          <p:cNvSpPr txBox="1"/>
          <p:nvPr/>
        </p:nvSpPr>
        <p:spPr>
          <a:xfrm>
            <a:off x="4032528" y="160168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6" name="그림 245">
            <a:extLst>
              <a:ext uri="{FF2B5EF4-FFF2-40B4-BE49-F238E27FC236}">
                <a16:creationId xmlns:a16="http://schemas.microsoft.com/office/drawing/2014/main" id="{99EE0C8B-11CE-7C7C-0D9A-7B4AC0B75A66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2002" r="45127" b="75267"/>
          <a:stretch/>
        </p:blipFill>
        <p:spPr>
          <a:xfrm>
            <a:off x="2538355" y="1022165"/>
            <a:ext cx="1161281" cy="521300"/>
          </a:xfrm>
          <a:prstGeom prst="rect">
            <a:avLst/>
          </a:prstGeom>
        </p:spPr>
      </p:pic>
      <p:sp>
        <p:nvSpPr>
          <p:cNvPr id="247" name="TextBox 246">
            <a:extLst>
              <a:ext uri="{FF2B5EF4-FFF2-40B4-BE49-F238E27FC236}">
                <a16:creationId xmlns:a16="http://schemas.microsoft.com/office/drawing/2014/main" id="{FDE173F1-8D5C-5344-3F7E-CD42FA451908}"/>
              </a:ext>
            </a:extLst>
          </p:cNvPr>
          <p:cNvSpPr txBox="1"/>
          <p:nvPr/>
        </p:nvSpPr>
        <p:spPr>
          <a:xfrm>
            <a:off x="2701110" y="740739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A66796F2-D518-351E-3636-CE963D9EDE7D}"/>
              </a:ext>
            </a:extLst>
          </p:cNvPr>
          <p:cNvSpPr txBox="1"/>
          <p:nvPr/>
        </p:nvSpPr>
        <p:spPr>
          <a:xfrm>
            <a:off x="4621058" y="740739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61D0856F-6645-9FF8-A9B2-5B4A07DA72B3}"/>
              </a:ext>
            </a:extLst>
          </p:cNvPr>
          <p:cNvSpPr txBox="1"/>
          <p:nvPr/>
        </p:nvSpPr>
        <p:spPr>
          <a:xfrm>
            <a:off x="6546792" y="740739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  <p:pic>
        <p:nvPicPr>
          <p:cNvPr id="250" name="그림 249">
            <a:extLst>
              <a:ext uri="{FF2B5EF4-FFF2-40B4-BE49-F238E27FC236}">
                <a16:creationId xmlns:a16="http://schemas.microsoft.com/office/drawing/2014/main" id="{ED617903-78C2-76C3-FDDA-8441D729A14C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r="43739" b="75267"/>
          <a:stretch/>
        </p:blipFill>
        <p:spPr>
          <a:xfrm>
            <a:off x="6123342" y="1003103"/>
            <a:ext cx="1473991" cy="504188"/>
          </a:xfrm>
          <a:prstGeom prst="rect">
            <a:avLst/>
          </a:prstGeom>
        </p:spPr>
      </p:pic>
      <p:pic>
        <p:nvPicPr>
          <p:cNvPr id="251" name="그림 250">
            <a:extLst>
              <a:ext uri="{FF2B5EF4-FFF2-40B4-BE49-F238E27FC236}">
                <a16:creationId xmlns:a16="http://schemas.microsoft.com/office/drawing/2014/main" id="{B5228F5F-891C-C4B5-3E15-08B4D1121E13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2002" r="45127" b="75267"/>
          <a:stretch/>
        </p:blipFill>
        <p:spPr>
          <a:xfrm>
            <a:off x="4459450" y="1019526"/>
            <a:ext cx="1161281" cy="521300"/>
          </a:xfrm>
          <a:prstGeom prst="rect">
            <a:avLst/>
          </a:prstGeom>
        </p:spPr>
      </p:pic>
      <p:sp>
        <p:nvSpPr>
          <p:cNvPr id="252" name="TextBox 251">
            <a:extLst>
              <a:ext uri="{FF2B5EF4-FFF2-40B4-BE49-F238E27FC236}">
                <a16:creationId xmlns:a16="http://schemas.microsoft.com/office/drawing/2014/main" id="{5C7EA64F-DD83-9E30-8821-048B1843EAE5}"/>
              </a:ext>
            </a:extLst>
          </p:cNvPr>
          <p:cNvSpPr txBox="1"/>
          <p:nvPr/>
        </p:nvSpPr>
        <p:spPr>
          <a:xfrm>
            <a:off x="5909218" y="30898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664CF2DF-7BD9-94DC-FD9F-6E1EC57DDE77}"/>
              </a:ext>
            </a:extLst>
          </p:cNvPr>
          <p:cNvSpPr txBox="1"/>
          <p:nvPr/>
        </p:nvSpPr>
        <p:spPr>
          <a:xfrm>
            <a:off x="5911652" y="42788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4" name="그림 253">
            <a:extLst>
              <a:ext uri="{FF2B5EF4-FFF2-40B4-BE49-F238E27FC236}">
                <a16:creationId xmlns:a16="http://schemas.microsoft.com/office/drawing/2014/main" id="{E54D7B15-E380-0223-A9C0-6D1A54FFD433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57925" r="7741" b="75267"/>
          <a:stretch/>
        </p:blipFill>
        <p:spPr>
          <a:xfrm>
            <a:off x="1549486" y="1013926"/>
            <a:ext cx="899537" cy="50418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41F0D41-427C-71E6-0D5D-F0A3144B74F1}"/>
              </a:ext>
            </a:extLst>
          </p:cNvPr>
          <p:cNvPicPr preferRelativeResize="0"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4302373" y="2373365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0935198-2947-E095-D8A2-A8406CBF022B}"/>
              </a:ext>
            </a:extLst>
          </p:cNvPr>
          <p:cNvPicPr preferRelativeResize="0">
            <a:picLocks/>
          </p:cNvPicPr>
          <p:nvPr/>
        </p:nvPicPr>
        <p:blipFill>
          <a:blip r:embed="rId18"/>
          <a:stretch>
            <a:fillRect/>
          </a:stretch>
        </p:blipFill>
        <p:spPr>
          <a:xfrm>
            <a:off x="4280425" y="3157579"/>
            <a:ext cx="1440000" cy="109761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31949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2312BD-01E6-DF59-B2CD-738D63C35879}"/>
              </a:ext>
            </a:extLst>
          </p:cNvPr>
          <p:cNvSpPr txBox="1"/>
          <p:nvPr/>
        </p:nvSpPr>
        <p:spPr>
          <a:xfrm>
            <a:off x="1070769" y="4"/>
            <a:ext cx="1550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3H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6" name="그림 255">
            <a:extLst>
              <a:ext uri="{FF2B5EF4-FFF2-40B4-BE49-F238E27FC236}">
                <a16:creationId xmlns:a16="http://schemas.microsoft.com/office/drawing/2014/main" id="{9F78D0A7-957D-4623-9136-F170443A9F70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619199" y="5224596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57" name="그림 256">
            <a:extLst>
              <a:ext uri="{FF2B5EF4-FFF2-40B4-BE49-F238E27FC236}">
                <a16:creationId xmlns:a16="http://schemas.microsoft.com/office/drawing/2014/main" id="{B65FDB0E-9835-477B-A0AD-C6DBA379EAA0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627353" y="1702118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58" name="그림 257">
            <a:extLst>
              <a:ext uri="{FF2B5EF4-FFF2-40B4-BE49-F238E27FC236}">
                <a16:creationId xmlns:a16="http://schemas.microsoft.com/office/drawing/2014/main" id="{5AA4CDBB-E4B9-4353-AFDF-1A9349E4D868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621193" y="2521291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59" name="그림 258">
            <a:extLst>
              <a:ext uri="{FF2B5EF4-FFF2-40B4-BE49-F238E27FC236}">
                <a16:creationId xmlns:a16="http://schemas.microsoft.com/office/drawing/2014/main" id="{3F227925-A09F-42D1-9B86-8F76A77A3E55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611668" y="3319832"/>
            <a:ext cx="1440000" cy="921559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60" name="그림 259">
            <a:extLst>
              <a:ext uri="{FF2B5EF4-FFF2-40B4-BE49-F238E27FC236}">
                <a16:creationId xmlns:a16="http://schemas.microsoft.com/office/drawing/2014/main" id="{21DC6AD7-A866-486E-9499-55ABB03BBBD8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8827" y="4328795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61" name="그림 260">
            <a:extLst>
              <a:ext uri="{FF2B5EF4-FFF2-40B4-BE49-F238E27FC236}">
                <a16:creationId xmlns:a16="http://schemas.microsoft.com/office/drawing/2014/main" id="{F075D232-3383-46EB-B018-2E033DE168FD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318147" y="3302877"/>
            <a:ext cx="1440000" cy="921559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62" name="그림 261">
            <a:extLst>
              <a:ext uri="{FF2B5EF4-FFF2-40B4-BE49-F238E27FC236}">
                <a16:creationId xmlns:a16="http://schemas.microsoft.com/office/drawing/2014/main" id="{4E91D146-F945-4C58-8A80-CBD5EB67D733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4334166" y="4319298"/>
            <a:ext cx="1440000" cy="745347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63" name="그림 262">
            <a:extLst>
              <a:ext uri="{FF2B5EF4-FFF2-40B4-BE49-F238E27FC236}">
                <a16:creationId xmlns:a16="http://schemas.microsoft.com/office/drawing/2014/main" id="{52395579-E4B9-41AB-8B8F-0A7A8B783A0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/>
          <a:srcRect t="14285"/>
          <a:stretch/>
        </p:blipFill>
        <p:spPr>
          <a:xfrm>
            <a:off x="4334166" y="5217907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64" name="그림 263">
            <a:extLst>
              <a:ext uri="{FF2B5EF4-FFF2-40B4-BE49-F238E27FC236}">
                <a16:creationId xmlns:a16="http://schemas.microsoft.com/office/drawing/2014/main" id="{DDA59100-E45E-4212-BB3C-931D622409BB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4323744" y="2521293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65" name="그림 264">
            <a:extLst>
              <a:ext uri="{FF2B5EF4-FFF2-40B4-BE49-F238E27FC236}">
                <a16:creationId xmlns:a16="http://schemas.microsoft.com/office/drawing/2014/main" id="{CF5EECDA-F835-4A24-856A-9B49BD7A182C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4323744" y="1709738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66" name="그림 265">
            <a:extLst>
              <a:ext uri="{FF2B5EF4-FFF2-40B4-BE49-F238E27FC236}">
                <a16:creationId xmlns:a16="http://schemas.microsoft.com/office/drawing/2014/main" id="{2BE156BF-7B0F-4614-8D44-D8783FD1DDAD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6024626" y="3307241"/>
            <a:ext cx="1440000" cy="921559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67" name="그림 266">
            <a:extLst>
              <a:ext uri="{FF2B5EF4-FFF2-40B4-BE49-F238E27FC236}">
                <a16:creationId xmlns:a16="http://schemas.microsoft.com/office/drawing/2014/main" id="{DCAA1DC9-66E9-4EAC-BF0C-180579B1D1FF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6036068" y="5217907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68" name="그림 267">
            <a:extLst>
              <a:ext uri="{FF2B5EF4-FFF2-40B4-BE49-F238E27FC236}">
                <a16:creationId xmlns:a16="http://schemas.microsoft.com/office/drawing/2014/main" id="{2B57B1CD-8F69-497F-900B-B5D950A75FE9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6026295" y="2511766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69" name="그림 268">
            <a:extLst>
              <a:ext uri="{FF2B5EF4-FFF2-40B4-BE49-F238E27FC236}">
                <a16:creationId xmlns:a16="http://schemas.microsoft.com/office/drawing/2014/main" id="{C4DE9E19-CD9F-422E-B826-2FE82D8D7B90}"/>
              </a:ext>
            </a:extLst>
          </p:cNvPr>
          <p:cNvPicPr preferRelativeResize="0"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6029660" y="1706881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71" name="그림 270">
            <a:extLst>
              <a:ext uri="{FF2B5EF4-FFF2-40B4-BE49-F238E27FC236}">
                <a16:creationId xmlns:a16="http://schemas.microsoft.com/office/drawing/2014/main" id="{4C7ABFF7-2C69-4E60-8869-188DCCCCDC03}"/>
              </a:ext>
            </a:extLst>
          </p:cNvPr>
          <p:cNvPicPr preferRelativeResize="0"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6056022" y="4332367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sp>
        <p:nvSpPr>
          <p:cNvPr id="272" name="TextBox 271">
            <a:extLst>
              <a:ext uri="{FF2B5EF4-FFF2-40B4-BE49-F238E27FC236}">
                <a16:creationId xmlns:a16="http://schemas.microsoft.com/office/drawing/2014/main" id="{57FEB0DE-64CE-3794-82AF-A361BEFC48D9}"/>
              </a:ext>
            </a:extLst>
          </p:cNvPr>
          <p:cNvSpPr txBox="1"/>
          <p:nvPr/>
        </p:nvSpPr>
        <p:spPr>
          <a:xfrm>
            <a:off x="1193769" y="2687014"/>
            <a:ext cx="237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C/EBPα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5C6128CE-765B-F952-2F7F-7C283A0CEA6C}"/>
              </a:ext>
            </a:extLst>
          </p:cNvPr>
          <p:cNvSpPr txBox="1"/>
          <p:nvPr/>
        </p:nvSpPr>
        <p:spPr>
          <a:xfrm>
            <a:off x="1193769" y="4485546"/>
            <a:ext cx="237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729F67B6-74BB-77C5-5357-A0EDA2067417}"/>
              </a:ext>
            </a:extLst>
          </p:cNvPr>
          <p:cNvSpPr txBox="1"/>
          <p:nvPr/>
        </p:nvSpPr>
        <p:spPr>
          <a:xfrm>
            <a:off x="1193769" y="5337839"/>
            <a:ext cx="237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00C73D74-0BAB-5CAE-6130-F5F33A6EBDB4}"/>
              </a:ext>
            </a:extLst>
          </p:cNvPr>
          <p:cNvSpPr txBox="1"/>
          <p:nvPr/>
        </p:nvSpPr>
        <p:spPr>
          <a:xfrm>
            <a:off x="1193769" y="3336036"/>
            <a:ext cx="127118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Phospho</a:t>
            </a:r>
          </a:p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-PKA</a:t>
            </a:r>
          </a:p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substrate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5174A1B2-C2ED-6F3D-BBF8-9E352DC4F8C0}"/>
              </a:ext>
            </a:extLst>
          </p:cNvPr>
          <p:cNvSpPr txBox="1"/>
          <p:nvPr/>
        </p:nvSpPr>
        <p:spPr>
          <a:xfrm>
            <a:off x="1193769" y="1894684"/>
            <a:ext cx="237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3-AR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314D7602-859C-657B-E15C-1321E194D97B}"/>
              </a:ext>
            </a:extLst>
          </p:cNvPr>
          <p:cNvSpPr txBox="1"/>
          <p:nvPr/>
        </p:nvSpPr>
        <p:spPr>
          <a:xfrm>
            <a:off x="4064671" y="461217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8F8311AA-BF5E-11A6-2AE0-FF02BA88E678}"/>
              </a:ext>
            </a:extLst>
          </p:cNvPr>
          <p:cNvSpPr txBox="1"/>
          <p:nvPr/>
        </p:nvSpPr>
        <p:spPr>
          <a:xfrm>
            <a:off x="5780684" y="47958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9C6084DC-C3D1-FEAB-9112-E38D16F5CA16}"/>
              </a:ext>
            </a:extLst>
          </p:cNvPr>
          <p:cNvSpPr txBox="1"/>
          <p:nvPr/>
        </p:nvSpPr>
        <p:spPr>
          <a:xfrm>
            <a:off x="5780857" y="426900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A9FBE793-B029-5B76-71A6-CB786DA06011}"/>
              </a:ext>
            </a:extLst>
          </p:cNvPr>
          <p:cNvSpPr txBox="1"/>
          <p:nvPr/>
        </p:nvSpPr>
        <p:spPr>
          <a:xfrm>
            <a:off x="2354376" y="473369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66B43D15-F837-7D58-4484-19864A74E8AA}"/>
              </a:ext>
            </a:extLst>
          </p:cNvPr>
          <p:cNvSpPr txBox="1"/>
          <p:nvPr/>
        </p:nvSpPr>
        <p:spPr>
          <a:xfrm>
            <a:off x="2354376" y="443818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DEBF729F-42B5-0B35-0438-3B4495A88B6B}"/>
              </a:ext>
            </a:extLst>
          </p:cNvPr>
          <p:cNvSpPr txBox="1"/>
          <p:nvPr/>
        </p:nvSpPr>
        <p:spPr>
          <a:xfrm>
            <a:off x="5758149" y="533995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EBF35A70-3705-B387-9445-4E6A66630DCA}"/>
              </a:ext>
            </a:extLst>
          </p:cNvPr>
          <p:cNvSpPr txBox="1"/>
          <p:nvPr/>
        </p:nvSpPr>
        <p:spPr>
          <a:xfrm>
            <a:off x="5768185" y="557684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DB0B72BE-224C-FA7C-9FC5-5E58FFDC489D}"/>
              </a:ext>
            </a:extLst>
          </p:cNvPr>
          <p:cNvSpPr txBox="1"/>
          <p:nvPr/>
        </p:nvSpPr>
        <p:spPr>
          <a:xfrm>
            <a:off x="5758148" y="511476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2AB61F9C-24F9-5FC8-B550-7641F45E79AA}"/>
              </a:ext>
            </a:extLst>
          </p:cNvPr>
          <p:cNvSpPr txBox="1"/>
          <p:nvPr/>
        </p:nvSpPr>
        <p:spPr>
          <a:xfrm>
            <a:off x="4043670" y="55842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E08C3055-59F2-D49B-D3D2-B706E4369BD4}"/>
              </a:ext>
            </a:extLst>
          </p:cNvPr>
          <p:cNvSpPr txBox="1"/>
          <p:nvPr/>
        </p:nvSpPr>
        <p:spPr>
          <a:xfrm>
            <a:off x="4046683" y="530153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FC74910C-A42E-E263-4BBA-AA2B3A417858}"/>
              </a:ext>
            </a:extLst>
          </p:cNvPr>
          <p:cNvSpPr txBox="1"/>
          <p:nvPr/>
        </p:nvSpPr>
        <p:spPr>
          <a:xfrm>
            <a:off x="2351704" y="546610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1318ABE1-2E39-C045-BAE9-87AAC6F7B99D}"/>
              </a:ext>
            </a:extLst>
          </p:cNvPr>
          <p:cNvSpPr txBox="1"/>
          <p:nvPr/>
        </p:nvSpPr>
        <p:spPr>
          <a:xfrm>
            <a:off x="2352215" y="564583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1121DE37-7E13-E5A7-CBEF-571EABE457EB}"/>
              </a:ext>
            </a:extLst>
          </p:cNvPr>
          <p:cNvSpPr txBox="1"/>
          <p:nvPr/>
        </p:nvSpPr>
        <p:spPr>
          <a:xfrm>
            <a:off x="2342178" y="529805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11C07C61-7A55-3D60-6BB9-C9FE435F7CC1}"/>
              </a:ext>
            </a:extLst>
          </p:cNvPr>
          <p:cNvSpPr txBox="1"/>
          <p:nvPr/>
        </p:nvSpPr>
        <p:spPr>
          <a:xfrm>
            <a:off x="2342178" y="51482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51604E34-25FC-00D1-FD4C-033708D181DD}"/>
              </a:ext>
            </a:extLst>
          </p:cNvPr>
          <p:cNvSpPr txBox="1"/>
          <p:nvPr/>
        </p:nvSpPr>
        <p:spPr>
          <a:xfrm>
            <a:off x="2364205" y="30554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4067A940-578D-E793-F1EF-802EAC8EC430}"/>
              </a:ext>
            </a:extLst>
          </p:cNvPr>
          <p:cNvSpPr txBox="1"/>
          <p:nvPr/>
        </p:nvSpPr>
        <p:spPr>
          <a:xfrm>
            <a:off x="2356550" y="27924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ED4765E0-4DA7-BE8C-ADD5-F032C6BFAA1E}"/>
              </a:ext>
            </a:extLst>
          </p:cNvPr>
          <p:cNvSpPr txBox="1"/>
          <p:nvPr/>
        </p:nvSpPr>
        <p:spPr>
          <a:xfrm>
            <a:off x="2359650" y="260344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D2501BC3-336C-0AD4-9E0E-057D9EE2BB1A}"/>
              </a:ext>
            </a:extLst>
          </p:cNvPr>
          <p:cNvSpPr txBox="1"/>
          <p:nvPr/>
        </p:nvSpPr>
        <p:spPr>
          <a:xfrm>
            <a:off x="2354376" y="240711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F5FE1447-B0A0-8FA4-89F9-1242603911CB}"/>
              </a:ext>
            </a:extLst>
          </p:cNvPr>
          <p:cNvSpPr txBox="1"/>
          <p:nvPr/>
        </p:nvSpPr>
        <p:spPr>
          <a:xfrm>
            <a:off x="4062800" y="308303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D55DF7EB-F817-6B69-8F2A-379A6EFF95A7}"/>
              </a:ext>
            </a:extLst>
          </p:cNvPr>
          <p:cNvSpPr txBox="1"/>
          <p:nvPr/>
        </p:nvSpPr>
        <p:spPr>
          <a:xfrm>
            <a:off x="4059700" y="286518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14B7DBBE-4FF7-787E-13E8-B3EB6F27F8E9}"/>
              </a:ext>
            </a:extLst>
          </p:cNvPr>
          <p:cNvSpPr txBox="1"/>
          <p:nvPr/>
        </p:nvSpPr>
        <p:spPr>
          <a:xfrm>
            <a:off x="4062800" y="26975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82B2682D-8BBA-BE00-50BF-514CBB38473E}"/>
              </a:ext>
            </a:extLst>
          </p:cNvPr>
          <p:cNvSpPr txBox="1"/>
          <p:nvPr/>
        </p:nvSpPr>
        <p:spPr>
          <a:xfrm>
            <a:off x="4064671" y="246315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20555189-8DB3-E5EC-2D8C-B58F2F7DA211}"/>
              </a:ext>
            </a:extLst>
          </p:cNvPr>
          <p:cNvSpPr txBox="1"/>
          <p:nvPr/>
        </p:nvSpPr>
        <p:spPr>
          <a:xfrm>
            <a:off x="7395524" y="27852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F93352CD-5507-5CA6-0B97-D51971B6263B}"/>
              </a:ext>
            </a:extLst>
          </p:cNvPr>
          <p:cNvSpPr txBox="1"/>
          <p:nvPr/>
        </p:nvSpPr>
        <p:spPr>
          <a:xfrm>
            <a:off x="7390969" y="252129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E42EA1AE-AE79-59F4-8294-2E322B5A09FB}"/>
              </a:ext>
            </a:extLst>
          </p:cNvPr>
          <p:cNvSpPr txBox="1"/>
          <p:nvPr/>
        </p:nvSpPr>
        <p:spPr>
          <a:xfrm>
            <a:off x="2365775" y="211178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CF18BE70-8692-E091-3ADE-6CB508FBC354}"/>
              </a:ext>
            </a:extLst>
          </p:cNvPr>
          <p:cNvSpPr txBox="1"/>
          <p:nvPr/>
        </p:nvSpPr>
        <p:spPr>
          <a:xfrm>
            <a:off x="2365740" y="194260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27448AC4-8BDB-0D14-79BB-4B1A0543DB5D}"/>
              </a:ext>
            </a:extLst>
          </p:cNvPr>
          <p:cNvSpPr txBox="1"/>
          <p:nvPr/>
        </p:nvSpPr>
        <p:spPr>
          <a:xfrm>
            <a:off x="2365739" y="178858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86FD7CD1-F227-D557-9104-8219923337B5}"/>
              </a:ext>
            </a:extLst>
          </p:cNvPr>
          <p:cNvSpPr txBox="1"/>
          <p:nvPr/>
        </p:nvSpPr>
        <p:spPr>
          <a:xfrm>
            <a:off x="2291098" y="168046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281873CA-9E82-0507-80B5-99BD251F7691}"/>
              </a:ext>
            </a:extLst>
          </p:cNvPr>
          <p:cNvSpPr txBox="1"/>
          <p:nvPr/>
        </p:nvSpPr>
        <p:spPr>
          <a:xfrm>
            <a:off x="4057125" y="214136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71BDBEAE-B37A-9539-05EB-7C0CF9444D90}"/>
              </a:ext>
            </a:extLst>
          </p:cNvPr>
          <p:cNvSpPr txBox="1"/>
          <p:nvPr/>
        </p:nvSpPr>
        <p:spPr>
          <a:xfrm>
            <a:off x="4064745" y="187175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6C7A9E99-50DC-4327-2D54-0C786077958A}"/>
              </a:ext>
            </a:extLst>
          </p:cNvPr>
          <p:cNvSpPr txBox="1"/>
          <p:nvPr/>
        </p:nvSpPr>
        <p:spPr>
          <a:xfrm>
            <a:off x="4057126" y="167795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BC5FE092-7087-0CF2-AE3D-601DF40317FA}"/>
              </a:ext>
            </a:extLst>
          </p:cNvPr>
          <p:cNvSpPr txBox="1"/>
          <p:nvPr/>
        </p:nvSpPr>
        <p:spPr>
          <a:xfrm>
            <a:off x="5761780" y="225222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73F6B0E6-323E-2806-7EAA-8B7C8589969E}"/>
              </a:ext>
            </a:extLst>
          </p:cNvPr>
          <p:cNvSpPr txBox="1"/>
          <p:nvPr/>
        </p:nvSpPr>
        <p:spPr>
          <a:xfrm>
            <a:off x="5766542" y="192126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456455E5-0C66-BA0F-EE3D-2482966E8F5F}"/>
              </a:ext>
            </a:extLst>
          </p:cNvPr>
          <p:cNvSpPr txBox="1"/>
          <p:nvPr/>
        </p:nvSpPr>
        <p:spPr>
          <a:xfrm>
            <a:off x="5761780" y="163062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9D440D37-B1CF-D1B1-0E2D-B4E8E94BA77D}"/>
              </a:ext>
            </a:extLst>
          </p:cNvPr>
          <p:cNvSpPr txBox="1"/>
          <p:nvPr/>
        </p:nvSpPr>
        <p:spPr>
          <a:xfrm>
            <a:off x="2354715" y="380376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EC6E0E70-1702-67C5-D32C-5870B1D35225}"/>
              </a:ext>
            </a:extLst>
          </p:cNvPr>
          <p:cNvSpPr txBox="1"/>
          <p:nvPr/>
        </p:nvSpPr>
        <p:spPr>
          <a:xfrm>
            <a:off x="2347060" y="361299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EAB5AD35-7DEA-2D47-AA9F-BE59B6012DB9}"/>
              </a:ext>
            </a:extLst>
          </p:cNvPr>
          <p:cNvSpPr txBox="1"/>
          <p:nvPr/>
        </p:nvSpPr>
        <p:spPr>
          <a:xfrm>
            <a:off x="2341402" y="349289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42E849A4-EB54-8E1B-2943-BD58903A1BE7}"/>
              </a:ext>
            </a:extLst>
          </p:cNvPr>
          <p:cNvSpPr txBox="1"/>
          <p:nvPr/>
        </p:nvSpPr>
        <p:spPr>
          <a:xfrm>
            <a:off x="2264652" y="335513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DE6C4ACD-DFC3-44BF-CA85-2D58C8ED0AF2}"/>
              </a:ext>
            </a:extLst>
          </p:cNvPr>
          <p:cNvSpPr txBox="1"/>
          <p:nvPr/>
        </p:nvSpPr>
        <p:spPr>
          <a:xfrm>
            <a:off x="2347059" y="400165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53033549-F574-671B-1FE2-D3E1AC035492}"/>
              </a:ext>
            </a:extLst>
          </p:cNvPr>
          <p:cNvSpPr txBox="1"/>
          <p:nvPr/>
        </p:nvSpPr>
        <p:spPr>
          <a:xfrm>
            <a:off x="4057330" y="374706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E8F66E60-680C-2038-C17E-3D549893BB87}"/>
              </a:ext>
            </a:extLst>
          </p:cNvPr>
          <p:cNvSpPr txBox="1"/>
          <p:nvPr/>
        </p:nvSpPr>
        <p:spPr>
          <a:xfrm>
            <a:off x="4049675" y="357217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95E4F5E3-BE65-2517-9873-7B8A5B1F6767}"/>
              </a:ext>
            </a:extLst>
          </p:cNvPr>
          <p:cNvSpPr txBox="1"/>
          <p:nvPr/>
        </p:nvSpPr>
        <p:spPr>
          <a:xfrm>
            <a:off x="4050367" y="344414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9D5505D1-13A2-4829-630D-BD15764ECD5B}"/>
              </a:ext>
            </a:extLst>
          </p:cNvPr>
          <p:cNvSpPr txBox="1"/>
          <p:nvPr/>
        </p:nvSpPr>
        <p:spPr>
          <a:xfrm>
            <a:off x="3972421" y="33175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E4C6B1F3-E5E3-AF39-DB7F-91F2CC9E4EAB}"/>
              </a:ext>
            </a:extLst>
          </p:cNvPr>
          <p:cNvSpPr txBox="1"/>
          <p:nvPr/>
        </p:nvSpPr>
        <p:spPr>
          <a:xfrm>
            <a:off x="4059199" y="396718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298FC7B5-70DE-437C-FD8D-0FA48F5E760F}"/>
              </a:ext>
            </a:extLst>
          </p:cNvPr>
          <p:cNvSpPr txBox="1"/>
          <p:nvPr/>
        </p:nvSpPr>
        <p:spPr>
          <a:xfrm>
            <a:off x="5767814" y="369245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75E4B43A-E41E-E0AF-585D-7B5CFCF07064}"/>
              </a:ext>
            </a:extLst>
          </p:cNvPr>
          <p:cNvSpPr txBox="1"/>
          <p:nvPr/>
        </p:nvSpPr>
        <p:spPr>
          <a:xfrm>
            <a:off x="5767813" y="351533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8BEC2293-8F2B-CE60-D41F-9FA0074D0D03}"/>
              </a:ext>
            </a:extLst>
          </p:cNvPr>
          <p:cNvSpPr txBox="1"/>
          <p:nvPr/>
        </p:nvSpPr>
        <p:spPr>
          <a:xfrm>
            <a:off x="5763732" y="337759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4C10F7A0-A026-7076-0B69-7C0540BD03D5}"/>
              </a:ext>
            </a:extLst>
          </p:cNvPr>
          <p:cNvSpPr txBox="1"/>
          <p:nvPr/>
        </p:nvSpPr>
        <p:spPr>
          <a:xfrm>
            <a:off x="5684819" y="325372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036E80DF-44BC-61D4-D4AE-689787485797}"/>
              </a:ext>
            </a:extLst>
          </p:cNvPr>
          <p:cNvSpPr txBox="1"/>
          <p:nvPr/>
        </p:nvSpPr>
        <p:spPr>
          <a:xfrm>
            <a:off x="5767815" y="388428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7" name="그림 326">
            <a:extLst>
              <a:ext uri="{FF2B5EF4-FFF2-40B4-BE49-F238E27FC236}">
                <a16:creationId xmlns:a16="http://schemas.microsoft.com/office/drawing/2014/main" id="{EEEC6BD4-4387-0750-7416-46F0EEE3FFD8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2002" r="45127" b="75267"/>
          <a:stretch/>
        </p:blipFill>
        <p:spPr>
          <a:xfrm>
            <a:off x="2724094" y="1155862"/>
            <a:ext cx="1161281" cy="521300"/>
          </a:xfrm>
          <a:prstGeom prst="rect">
            <a:avLst/>
          </a:prstGeom>
        </p:spPr>
      </p:pic>
      <p:sp>
        <p:nvSpPr>
          <p:cNvPr id="328" name="TextBox 327">
            <a:extLst>
              <a:ext uri="{FF2B5EF4-FFF2-40B4-BE49-F238E27FC236}">
                <a16:creationId xmlns:a16="http://schemas.microsoft.com/office/drawing/2014/main" id="{69B99BCD-D38B-EFBE-C7CB-A7B82D0840E5}"/>
              </a:ext>
            </a:extLst>
          </p:cNvPr>
          <p:cNvSpPr txBox="1"/>
          <p:nvPr/>
        </p:nvSpPr>
        <p:spPr>
          <a:xfrm>
            <a:off x="2886849" y="874436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99946E57-CD4E-82F2-B2F0-751F30475E80}"/>
              </a:ext>
            </a:extLst>
          </p:cNvPr>
          <p:cNvSpPr txBox="1"/>
          <p:nvPr/>
        </p:nvSpPr>
        <p:spPr>
          <a:xfrm>
            <a:off x="4616297" y="874436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33FDA304-373B-5A3D-6333-CBC5FFDA325C}"/>
              </a:ext>
            </a:extLst>
          </p:cNvPr>
          <p:cNvSpPr txBox="1"/>
          <p:nvPr/>
        </p:nvSpPr>
        <p:spPr>
          <a:xfrm>
            <a:off x="6256281" y="874436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  <p:pic>
        <p:nvPicPr>
          <p:cNvPr id="331" name="그림 330">
            <a:extLst>
              <a:ext uri="{FF2B5EF4-FFF2-40B4-BE49-F238E27FC236}">
                <a16:creationId xmlns:a16="http://schemas.microsoft.com/office/drawing/2014/main" id="{20CF68A0-6397-A9CE-F464-E4B01FDA3E81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r="43739" b="75267"/>
          <a:stretch/>
        </p:blipFill>
        <p:spPr>
          <a:xfrm>
            <a:off x="5832831" y="1136800"/>
            <a:ext cx="1473991" cy="504188"/>
          </a:xfrm>
          <a:prstGeom prst="rect">
            <a:avLst/>
          </a:prstGeom>
        </p:spPr>
      </p:pic>
      <p:pic>
        <p:nvPicPr>
          <p:cNvPr id="332" name="그림 331">
            <a:extLst>
              <a:ext uri="{FF2B5EF4-FFF2-40B4-BE49-F238E27FC236}">
                <a16:creationId xmlns:a16="http://schemas.microsoft.com/office/drawing/2014/main" id="{4DD13194-386B-72AE-ADF7-7878AA61359F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2002" r="45127" b="75267"/>
          <a:stretch/>
        </p:blipFill>
        <p:spPr>
          <a:xfrm>
            <a:off x="4454689" y="1153223"/>
            <a:ext cx="1161281" cy="521300"/>
          </a:xfrm>
          <a:prstGeom prst="rect">
            <a:avLst/>
          </a:prstGeom>
        </p:spPr>
      </p:pic>
      <p:pic>
        <p:nvPicPr>
          <p:cNvPr id="333" name="그림 332">
            <a:extLst>
              <a:ext uri="{FF2B5EF4-FFF2-40B4-BE49-F238E27FC236}">
                <a16:creationId xmlns:a16="http://schemas.microsoft.com/office/drawing/2014/main" id="{032B8D71-05F5-95D3-8B7D-D8DAC68655AA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57851" b="73541"/>
          <a:stretch/>
        </p:blipFill>
        <p:spPr>
          <a:xfrm>
            <a:off x="1655785" y="1163447"/>
            <a:ext cx="1030288" cy="50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1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02A7D6-D28A-B8AB-A6DE-8D4EC84A1F62}"/>
              </a:ext>
            </a:extLst>
          </p:cNvPr>
          <p:cNvSpPr txBox="1"/>
          <p:nvPr/>
        </p:nvSpPr>
        <p:spPr>
          <a:xfrm>
            <a:off x="1070769" y="4"/>
            <a:ext cx="1367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3I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363779E-457B-4836-A7CD-6BFFB0BBE750}"/>
              </a:ext>
            </a:extLst>
          </p:cNvPr>
          <p:cNvSpPr txBox="1"/>
          <p:nvPr/>
        </p:nvSpPr>
        <p:spPr>
          <a:xfrm>
            <a:off x="1166019" y="1698407"/>
            <a:ext cx="1098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C/EBPα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9649CE2-6C53-40D8-AC2F-1FA1211F4ED0}"/>
              </a:ext>
            </a:extLst>
          </p:cNvPr>
          <p:cNvSpPr txBox="1"/>
          <p:nvPr/>
        </p:nvSpPr>
        <p:spPr>
          <a:xfrm>
            <a:off x="1166020" y="4523137"/>
            <a:ext cx="237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537B3C1-ACE8-45B7-BBF2-30BA1F1F43EC}"/>
              </a:ext>
            </a:extLst>
          </p:cNvPr>
          <p:cNvSpPr txBox="1"/>
          <p:nvPr/>
        </p:nvSpPr>
        <p:spPr>
          <a:xfrm>
            <a:off x="1166019" y="3294065"/>
            <a:ext cx="1278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Phospho-</a:t>
            </a:r>
          </a:p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PKA </a:t>
            </a:r>
          </a:p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substrate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703A4F4-DAC8-454C-AD7F-2C91D16A956C}"/>
              </a:ext>
            </a:extLst>
          </p:cNvPr>
          <p:cNvSpPr txBox="1"/>
          <p:nvPr/>
        </p:nvSpPr>
        <p:spPr>
          <a:xfrm>
            <a:off x="1166020" y="2520642"/>
            <a:ext cx="954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3-AR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4745151B-8CDD-4BA8-B1B5-0FC66E52B870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75688" y="4414796"/>
            <a:ext cx="2376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DD86B791-F034-47AC-95EF-EB40FEC1E1BD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78075" y="3242895"/>
            <a:ext cx="2376000" cy="1044776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4908243E-09C5-4447-A8EC-32DA1E483A9A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378075" y="2367884"/>
            <a:ext cx="2376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80" name="그림 79">
            <a:extLst>
              <a:ext uri="{FF2B5EF4-FFF2-40B4-BE49-F238E27FC236}">
                <a16:creationId xmlns:a16="http://schemas.microsoft.com/office/drawing/2014/main" id="{3EB80DEA-6E24-4EE3-B3FE-C8239A7A5294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247482" y="4405113"/>
            <a:ext cx="2376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9" name="그림 88">
            <a:extLst>
              <a:ext uri="{FF2B5EF4-FFF2-40B4-BE49-F238E27FC236}">
                <a16:creationId xmlns:a16="http://schemas.microsoft.com/office/drawing/2014/main" id="{D5081330-0A6A-44CF-BA8F-BCF4ED53364B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7348" y="3254462"/>
            <a:ext cx="2376000" cy="10512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5" name="그림 94">
            <a:extLst>
              <a:ext uri="{FF2B5EF4-FFF2-40B4-BE49-F238E27FC236}">
                <a16:creationId xmlns:a16="http://schemas.microsoft.com/office/drawing/2014/main" id="{72DE088B-3E3E-429C-8B9B-195A7CA67637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5261865" y="2345660"/>
            <a:ext cx="2376000" cy="36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1" name="그림 100">
            <a:extLst>
              <a:ext uri="{FF2B5EF4-FFF2-40B4-BE49-F238E27FC236}">
                <a16:creationId xmlns:a16="http://schemas.microsoft.com/office/drawing/2014/main" id="{0C4E0FC3-8274-4E4A-8955-146CB8F294C2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5261361" y="1562989"/>
            <a:ext cx="2376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22" name="그림 121">
            <a:extLst>
              <a:ext uri="{FF2B5EF4-FFF2-40B4-BE49-F238E27FC236}">
                <a16:creationId xmlns:a16="http://schemas.microsoft.com/office/drawing/2014/main" id="{97D77C0B-C1A3-44B6-A43B-D01953F105D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/>
          <a:srcRect t="19214" b="26472"/>
          <a:stretch/>
        </p:blipFill>
        <p:spPr>
          <a:xfrm>
            <a:off x="5261865" y="2767449"/>
            <a:ext cx="2376000" cy="36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208B76-07EC-2724-4D7E-C031F2B1733C}"/>
              </a:ext>
            </a:extLst>
          </p:cNvPr>
          <p:cNvSpPr txBox="1"/>
          <p:nvPr/>
        </p:nvSpPr>
        <p:spPr>
          <a:xfrm>
            <a:off x="2109259" y="15547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81FAE3-4237-5E6D-E7A0-CD38D9D4232A}"/>
              </a:ext>
            </a:extLst>
          </p:cNvPr>
          <p:cNvSpPr txBox="1"/>
          <p:nvPr/>
        </p:nvSpPr>
        <p:spPr>
          <a:xfrm>
            <a:off x="2112994" y="19673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E9C81E-E4C6-EC5E-E1EA-261F959EC07A}"/>
              </a:ext>
            </a:extLst>
          </p:cNvPr>
          <p:cNvSpPr txBox="1"/>
          <p:nvPr/>
        </p:nvSpPr>
        <p:spPr>
          <a:xfrm>
            <a:off x="2109032" y="179087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A0B6F4-8761-2937-1E7D-627E59A6FAE0}"/>
              </a:ext>
            </a:extLst>
          </p:cNvPr>
          <p:cNvSpPr txBox="1"/>
          <p:nvPr/>
        </p:nvSpPr>
        <p:spPr>
          <a:xfrm>
            <a:off x="2109032" y="167572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0C1194-0CF9-FBDB-9E93-20065C86B093}"/>
              </a:ext>
            </a:extLst>
          </p:cNvPr>
          <p:cNvSpPr txBox="1"/>
          <p:nvPr/>
        </p:nvSpPr>
        <p:spPr>
          <a:xfrm>
            <a:off x="4992980" y="151514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4B25B2-D533-CA13-5B8D-089141CDE59F}"/>
              </a:ext>
            </a:extLst>
          </p:cNvPr>
          <p:cNvSpPr txBox="1"/>
          <p:nvPr/>
        </p:nvSpPr>
        <p:spPr>
          <a:xfrm>
            <a:off x="4996154" y="17850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1020AC2F-27CD-0746-3D8A-681606BC41AA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rcRect b="26166"/>
          <a:stretch>
            <a:fillRect/>
          </a:stretch>
        </p:blipFill>
        <p:spPr>
          <a:xfrm>
            <a:off x="2378075" y="1554599"/>
            <a:ext cx="2376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E64215D-F7A2-4394-0ED5-41D32807429C}"/>
              </a:ext>
            </a:extLst>
          </p:cNvPr>
          <p:cNvSpPr txBox="1"/>
          <p:nvPr/>
        </p:nvSpPr>
        <p:spPr>
          <a:xfrm>
            <a:off x="2107388" y="28318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9CFA467-D9C1-B98D-2099-3A4E2AAD2EDC}"/>
              </a:ext>
            </a:extLst>
          </p:cNvPr>
          <p:cNvSpPr txBox="1"/>
          <p:nvPr/>
        </p:nvSpPr>
        <p:spPr>
          <a:xfrm>
            <a:off x="2108481" y="252940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BFDABAD-5B8C-7082-68BE-D41EBC1FD637}"/>
              </a:ext>
            </a:extLst>
          </p:cNvPr>
          <p:cNvSpPr txBox="1"/>
          <p:nvPr/>
        </p:nvSpPr>
        <p:spPr>
          <a:xfrm>
            <a:off x="2101954" y="225795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726472E-9DD9-4BA8-B841-75BC8288FE59}"/>
              </a:ext>
            </a:extLst>
          </p:cNvPr>
          <p:cNvSpPr txBox="1"/>
          <p:nvPr/>
        </p:nvSpPr>
        <p:spPr>
          <a:xfrm>
            <a:off x="4997720" y="241224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AAFDD43-6781-665F-9322-2BF8BC57C8B8}"/>
              </a:ext>
            </a:extLst>
          </p:cNvPr>
          <p:cNvSpPr txBox="1"/>
          <p:nvPr/>
        </p:nvSpPr>
        <p:spPr>
          <a:xfrm>
            <a:off x="4991193" y="225128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7970760-4BDD-0944-7381-9F70B5452D3F}"/>
              </a:ext>
            </a:extLst>
          </p:cNvPr>
          <p:cNvSpPr txBox="1"/>
          <p:nvPr/>
        </p:nvSpPr>
        <p:spPr>
          <a:xfrm>
            <a:off x="4996642" y="295857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6C2AFF7-CF36-0ECB-71EE-6BC433762066}"/>
              </a:ext>
            </a:extLst>
          </p:cNvPr>
          <p:cNvSpPr txBox="1"/>
          <p:nvPr/>
        </p:nvSpPr>
        <p:spPr>
          <a:xfrm>
            <a:off x="4990115" y="271189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12BDFBD-BC65-9C7C-30F4-FE537225324C}"/>
              </a:ext>
            </a:extLst>
          </p:cNvPr>
          <p:cNvSpPr txBox="1"/>
          <p:nvPr/>
        </p:nvSpPr>
        <p:spPr>
          <a:xfrm>
            <a:off x="4674572" y="319183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D01EC37-D8C8-01D4-A41C-A646932A6F36}"/>
              </a:ext>
            </a:extLst>
          </p:cNvPr>
          <p:cNvSpPr txBox="1"/>
          <p:nvPr/>
        </p:nvSpPr>
        <p:spPr>
          <a:xfrm>
            <a:off x="4687721" y="331294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069494A-7BBD-3186-1C0C-B65967EAA021}"/>
              </a:ext>
            </a:extLst>
          </p:cNvPr>
          <p:cNvSpPr txBox="1"/>
          <p:nvPr/>
        </p:nvSpPr>
        <p:spPr>
          <a:xfrm>
            <a:off x="4691836" y="40145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A81ABBC-4BE1-67C5-CEC7-CC1161746353}"/>
              </a:ext>
            </a:extLst>
          </p:cNvPr>
          <p:cNvSpPr txBox="1"/>
          <p:nvPr/>
        </p:nvSpPr>
        <p:spPr>
          <a:xfrm>
            <a:off x="4691836" y="376971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35D26CE-3DB9-B24E-916F-EB35DD06E0D5}"/>
              </a:ext>
            </a:extLst>
          </p:cNvPr>
          <p:cNvSpPr txBox="1"/>
          <p:nvPr/>
        </p:nvSpPr>
        <p:spPr>
          <a:xfrm>
            <a:off x="4685843" y="359346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487BAE8-A4C6-82CB-B409-9BD5C065FA66}"/>
              </a:ext>
            </a:extLst>
          </p:cNvPr>
          <p:cNvSpPr txBox="1"/>
          <p:nvPr/>
        </p:nvSpPr>
        <p:spPr>
          <a:xfrm>
            <a:off x="4685486" y="345681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072B4CC-B043-A709-376E-F032340A020B}"/>
              </a:ext>
            </a:extLst>
          </p:cNvPr>
          <p:cNvSpPr txBox="1"/>
          <p:nvPr/>
        </p:nvSpPr>
        <p:spPr>
          <a:xfrm>
            <a:off x="4914508" y="329472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0D030DD-DDE9-C8EB-C2A9-CD4DD2B99F13}"/>
              </a:ext>
            </a:extLst>
          </p:cNvPr>
          <p:cNvSpPr txBox="1"/>
          <p:nvPr/>
        </p:nvSpPr>
        <p:spPr>
          <a:xfrm>
            <a:off x="4995704" y="341199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C868DCD-1021-3D1C-2C29-05163D2410EA}"/>
              </a:ext>
            </a:extLst>
          </p:cNvPr>
          <p:cNvSpPr txBox="1"/>
          <p:nvPr/>
        </p:nvSpPr>
        <p:spPr>
          <a:xfrm>
            <a:off x="4995317" y="41226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24C2C66-8E15-59E9-7105-E2EA1408456F}"/>
              </a:ext>
            </a:extLst>
          </p:cNvPr>
          <p:cNvSpPr txBox="1"/>
          <p:nvPr/>
        </p:nvSpPr>
        <p:spPr>
          <a:xfrm>
            <a:off x="4995317" y="373791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0F2B9B-5065-FE9A-482C-13DDEF47A132}"/>
              </a:ext>
            </a:extLst>
          </p:cNvPr>
          <p:cNvSpPr txBox="1"/>
          <p:nvPr/>
        </p:nvSpPr>
        <p:spPr>
          <a:xfrm>
            <a:off x="4992142" y="357570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ABC33F6-2437-63C2-F000-D2E913CBDACC}"/>
              </a:ext>
            </a:extLst>
          </p:cNvPr>
          <p:cNvSpPr txBox="1"/>
          <p:nvPr/>
        </p:nvSpPr>
        <p:spPr>
          <a:xfrm>
            <a:off x="4913204" y="314982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86437CB-6022-39F4-B4B1-2145A65FE470}"/>
              </a:ext>
            </a:extLst>
          </p:cNvPr>
          <p:cNvSpPr txBox="1"/>
          <p:nvPr/>
        </p:nvSpPr>
        <p:spPr>
          <a:xfrm>
            <a:off x="4994168" y="392132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1B6D4D6-BB00-477E-B4E0-42887172BF2D}"/>
              </a:ext>
            </a:extLst>
          </p:cNvPr>
          <p:cNvSpPr txBox="1"/>
          <p:nvPr/>
        </p:nvSpPr>
        <p:spPr>
          <a:xfrm>
            <a:off x="2106645" y="484338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293951D-7471-0301-BE5C-22BC67F32C01}"/>
              </a:ext>
            </a:extLst>
          </p:cNvPr>
          <p:cNvSpPr txBox="1"/>
          <p:nvPr/>
        </p:nvSpPr>
        <p:spPr>
          <a:xfrm>
            <a:off x="2106645" y="434122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CA158D1-85E7-97DE-EAB5-47B5116C604F}"/>
              </a:ext>
            </a:extLst>
          </p:cNvPr>
          <p:cNvSpPr txBox="1"/>
          <p:nvPr/>
        </p:nvSpPr>
        <p:spPr>
          <a:xfrm>
            <a:off x="2105496" y="458177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7B8325A-C9C9-A86C-FF65-BF554EF978C8}"/>
              </a:ext>
            </a:extLst>
          </p:cNvPr>
          <p:cNvSpPr txBox="1"/>
          <p:nvPr/>
        </p:nvSpPr>
        <p:spPr>
          <a:xfrm>
            <a:off x="4991183" y="490536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65C3D5F-4A98-B6F1-5872-769D229639FB}"/>
              </a:ext>
            </a:extLst>
          </p:cNvPr>
          <p:cNvSpPr txBox="1"/>
          <p:nvPr/>
        </p:nvSpPr>
        <p:spPr>
          <a:xfrm>
            <a:off x="4981658" y="433651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F334ABC-0864-3A52-A485-41B73B075F7A}"/>
              </a:ext>
            </a:extLst>
          </p:cNvPr>
          <p:cNvSpPr txBox="1"/>
          <p:nvPr/>
        </p:nvSpPr>
        <p:spPr>
          <a:xfrm>
            <a:off x="4990034" y="457707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66DBFB8-E5B7-6CE2-CAEA-6BE98026C025}"/>
              </a:ext>
            </a:extLst>
          </p:cNvPr>
          <p:cNvSpPr txBox="1"/>
          <p:nvPr/>
        </p:nvSpPr>
        <p:spPr>
          <a:xfrm>
            <a:off x="2040566" y="1285154"/>
            <a:ext cx="608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16850C-B636-67C0-E706-E9F31B4D42F7}"/>
              </a:ext>
            </a:extLst>
          </p:cNvPr>
          <p:cNvSpPr txBox="1"/>
          <p:nvPr/>
        </p:nvSpPr>
        <p:spPr>
          <a:xfrm>
            <a:off x="3135974" y="862135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479FED34-403B-96AF-317B-7D638A23D07D}"/>
              </a:ext>
            </a:extLst>
          </p:cNvPr>
          <p:cNvCxnSpPr>
            <a:cxnSpLocks/>
          </p:cNvCxnSpPr>
          <p:nvPr/>
        </p:nvCxnSpPr>
        <p:spPr>
          <a:xfrm>
            <a:off x="2568465" y="1445449"/>
            <a:ext cx="88483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05835AA8-9D51-B341-CE2E-E030E547AA4B}"/>
              </a:ext>
            </a:extLst>
          </p:cNvPr>
          <p:cNvCxnSpPr>
            <a:cxnSpLocks/>
          </p:cNvCxnSpPr>
          <p:nvPr/>
        </p:nvCxnSpPr>
        <p:spPr>
          <a:xfrm>
            <a:off x="3638032" y="1445449"/>
            <a:ext cx="99071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3F14C16-AE6F-DA4D-C197-86F04EB3A58E}"/>
              </a:ext>
            </a:extLst>
          </p:cNvPr>
          <p:cNvSpPr txBox="1"/>
          <p:nvPr/>
        </p:nvSpPr>
        <p:spPr>
          <a:xfrm>
            <a:off x="3702482" y="1196042"/>
            <a:ext cx="901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CL316,243</a:t>
            </a:r>
            <a:endParaRPr lang="ko-KR" altLang="en-US" sz="12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AEA3A4-C2F9-EFA0-006D-8133EE0911E5}"/>
              </a:ext>
            </a:extLst>
          </p:cNvPr>
          <p:cNvSpPr txBox="1"/>
          <p:nvPr/>
        </p:nvSpPr>
        <p:spPr>
          <a:xfrm>
            <a:off x="2806689" y="1194241"/>
            <a:ext cx="434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Veh</a:t>
            </a:r>
            <a:endParaRPr lang="ko-KR" altLang="en-US" sz="12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C71338-EE4B-1B57-4D16-7AC788E919AD}"/>
              </a:ext>
            </a:extLst>
          </p:cNvPr>
          <p:cNvSpPr txBox="1"/>
          <p:nvPr/>
        </p:nvSpPr>
        <p:spPr>
          <a:xfrm>
            <a:off x="6056974" y="868093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24E2D9ED-A77D-357B-DC46-C4C437DD02C1}"/>
              </a:ext>
            </a:extLst>
          </p:cNvPr>
          <p:cNvCxnSpPr>
            <a:cxnSpLocks/>
          </p:cNvCxnSpPr>
          <p:nvPr/>
        </p:nvCxnSpPr>
        <p:spPr>
          <a:xfrm>
            <a:off x="5489465" y="1451407"/>
            <a:ext cx="88483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01CF743F-7C3C-D387-D427-7139AEE9796A}"/>
              </a:ext>
            </a:extLst>
          </p:cNvPr>
          <p:cNvCxnSpPr>
            <a:cxnSpLocks/>
          </p:cNvCxnSpPr>
          <p:nvPr/>
        </p:nvCxnSpPr>
        <p:spPr>
          <a:xfrm>
            <a:off x="6559032" y="1451407"/>
            <a:ext cx="99071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4F2E889-42E8-7DDE-D0F9-9B8D6EAC5608}"/>
              </a:ext>
            </a:extLst>
          </p:cNvPr>
          <p:cNvSpPr txBox="1"/>
          <p:nvPr/>
        </p:nvSpPr>
        <p:spPr>
          <a:xfrm>
            <a:off x="6623482" y="1202000"/>
            <a:ext cx="901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CL316,243</a:t>
            </a:r>
            <a:endParaRPr lang="ko-KR" altLang="en-US" sz="12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656B6C-282A-217C-5104-A51F2D684B52}"/>
              </a:ext>
            </a:extLst>
          </p:cNvPr>
          <p:cNvSpPr txBox="1"/>
          <p:nvPr/>
        </p:nvSpPr>
        <p:spPr>
          <a:xfrm>
            <a:off x="5727689" y="1200199"/>
            <a:ext cx="434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Veh</a:t>
            </a:r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1708875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F51285-609B-A324-0EBA-93C600D7F8DC}"/>
              </a:ext>
            </a:extLst>
          </p:cNvPr>
          <p:cNvSpPr txBox="1"/>
          <p:nvPr/>
        </p:nvSpPr>
        <p:spPr>
          <a:xfrm>
            <a:off x="1070769" y="4"/>
            <a:ext cx="15039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3L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47372E0-7099-D89A-66B1-11D708B03392}"/>
              </a:ext>
            </a:extLst>
          </p:cNvPr>
          <p:cNvSpPr txBox="1"/>
          <p:nvPr/>
        </p:nvSpPr>
        <p:spPr>
          <a:xfrm>
            <a:off x="1070770" y="1796159"/>
            <a:ext cx="237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C/EBPα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736269-7FEE-A15F-A33C-289B500F73A8}"/>
              </a:ext>
            </a:extLst>
          </p:cNvPr>
          <p:cNvSpPr txBox="1"/>
          <p:nvPr/>
        </p:nvSpPr>
        <p:spPr>
          <a:xfrm>
            <a:off x="1070770" y="4548821"/>
            <a:ext cx="237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C393A6D-8ECA-2285-E13A-7650F5A14AAE}"/>
              </a:ext>
            </a:extLst>
          </p:cNvPr>
          <p:cNvSpPr txBox="1"/>
          <p:nvPr/>
        </p:nvSpPr>
        <p:spPr>
          <a:xfrm>
            <a:off x="1070770" y="3272191"/>
            <a:ext cx="1251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Phospho-</a:t>
            </a:r>
          </a:p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PKA </a:t>
            </a:r>
          </a:p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substrate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590513B-0D74-AC07-15DA-822C7356C89C}"/>
              </a:ext>
            </a:extLst>
          </p:cNvPr>
          <p:cNvSpPr txBox="1"/>
          <p:nvPr/>
        </p:nvSpPr>
        <p:spPr>
          <a:xfrm>
            <a:off x="1070770" y="2540488"/>
            <a:ext cx="2373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3-AR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6" name="그림 125">
            <a:extLst>
              <a:ext uri="{FF2B5EF4-FFF2-40B4-BE49-F238E27FC236}">
                <a16:creationId xmlns:a16="http://schemas.microsoft.com/office/drawing/2014/main" id="{ED99DA6F-8F7A-471F-A77E-63CD2D41FADB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67963" y="4403967"/>
            <a:ext cx="162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32" name="그림 131">
            <a:extLst>
              <a:ext uri="{FF2B5EF4-FFF2-40B4-BE49-F238E27FC236}">
                <a16:creationId xmlns:a16="http://schemas.microsoft.com/office/drawing/2014/main" id="{E9CD48B4-59D3-41A4-902F-5D0D4EB1A638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344961" y="2466885"/>
            <a:ext cx="162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38" name="그림 137">
            <a:extLst>
              <a:ext uri="{FF2B5EF4-FFF2-40B4-BE49-F238E27FC236}">
                <a16:creationId xmlns:a16="http://schemas.microsoft.com/office/drawing/2014/main" id="{1E0C0164-E72D-4FFC-B133-B00E7510F97C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354486" y="1652087"/>
            <a:ext cx="162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56" name="그림 155">
            <a:extLst>
              <a:ext uri="{FF2B5EF4-FFF2-40B4-BE49-F238E27FC236}">
                <a16:creationId xmlns:a16="http://schemas.microsoft.com/office/drawing/2014/main" id="{1024F955-84E9-41AF-874F-528639B0A01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t="13460"/>
          <a:stretch/>
        </p:blipFill>
        <p:spPr>
          <a:xfrm>
            <a:off x="4192789" y="2461085"/>
            <a:ext cx="162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62" name="그림 161">
            <a:extLst>
              <a:ext uri="{FF2B5EF4-FFF2-40B4-BE49-F238E27FC236}">
                <a16:creationId xmlns:a16="http://schemas.microsoft.com/office/drawing/2014/main" id="{980286D9-090B-4314-930B-80D870250237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232502" y="1643386"/>
            <a:ext cx="162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81" name="그림 180">
            <a:extLst>
              <a:ext uri="{FF2B5EF4-FFF2-40B4-BE49-F238E27FC236}">
                <a16:creationId xmlns:a16="http://schemas.microsoft.com/office/drawing/2014/main" id="{3FC58AB4-6102-40C8-B51B-0E62695B0B91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6059651" y="2461085"/>
            <a:ext cx="162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87" name="그림 186">
            <a:extLst>
              <a:ext uri="{FF2B5EF4-FFF2-40B4-BE49-F238E27FC236}">
                <a16:creationId xmlns:a16="http://schemas.microsoft.com/office/drawing/2014/main" id="{A25EC6CB-ED9A-41D6-BFF2-4C3D80F4399C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6034997" y="4415915"/>
            <a:ext cx="162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93" name="그림 192">
            <a:extLst>
              <a:ext uri="{FF2B5EF4-FFF2-40B4-BE49-F238E27FC236}">
                <a16:creationId xmlns:a16="http://schemas.microsoft.com/office/drawing/2014/main" id="{1DB9FC46-F211-4361-85EF-142C8124ECAE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6040617" y="3275661"/>
            <a:ext cx="1620000" cy="1038612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99" name="그림 198">
            <a:extLst>
              <a:ext uri="{FF2B5EF4-FFF2-40B4-BE49-F238E27FC236}">
                <a16:creationId xmlns:a16="http://schemas.microsoft.com/office/drawing/2014/main" id="{24C3E978-CCAA-488D-90E2-7FE72ECE24E1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6023979" y="1653496"/>
            <a:ext cx="162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B55054EF-F8A2-48A7-B865-0FA88048304F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4208830" y="4427936"/>
            <a:ext cx="162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2C60100A-F3C0-0967-9DF7-B1EE8CBE66F1}"/>
              </a:ext>
            </a:extLst>
          </p:cNvPr>
          <p:cNvSpPr txBox="1"/>
          <p:nvPr/>
        </p:nvSpPr>
        <p:spPr>
          <a:xfrm>
            <a:off x="1968139" y="1306931"/>
            <a:ext cx="608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982F7F8-DFD5-4840-49FC-08FDE5633C1A}"/>
              </a:ext>
            </a:extLst>
          </p:cNvPr>
          <p:cNvSpPr txBox="1"/>
          <p:nvPr/>
        </p:nvSpPr>
        <p:spPr>
          <a:xfrm>
            <a:off x="2084661" y="19227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FFEE38F-DEF7-BA1E-9006-3B6FC44BF263}"/>
              </a:ext>
            </a:extLst>
          </p:cNvPr>
          <p:cNvSpPr txBox="1"/>
          <p:nvPr/>
        </p:nvSpPr>
        <p:spPr>
          <a:xfrm>
            <a:off x="2084661" y="159842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8039C89-F06B-27A7-478A-775BAED6CDC4}"/>
              </a:ext>
            </a:extLst>
          </p:cNvPr>
          <p:cNvSpPr txBox="1"/>
          <p:nvPr/>
        </p:nvSpPr>
        <p:spPr>
          <a:xfrm>
            <a:off x="3968019" y="184808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4A256EB-20D1-8088-B0B2-5A8195720FE2}"/>
              </a:ext>
            </a:extLst>
          </p:cNvPr>
          <p:cNvSpPr txBox="1"/>
          <p:nvPr/>
        </p:nvSpPr>
        <p:spPr>
          <a:xfrm>
            <a:off x="7601421" y="174819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69BB1A8-8593-5DDA-4900-5412A7A8CE66}"/>
              </a:ext>
            </a:extLst>
          </p:cNvPr>
          <p:cNvSpPr txBox="1"/>
          <p:nvPr/>
        </p:nvSpPr>
        <p:spPr>
          <a:xfrm>
            <a:off x="2070714" y="272381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C3F133A-80A6-6D20-B0E8-44D6BC673DC9}"/>
              </a:ext>
            </a:extLst>
          </p:cNvPr>
          <p:cNvSpPr txBox="1"/>
          <p:nvPr/>
        </p:nvSpPr>
        <p:spPr>
          <a:xfrm>
            <a:off x="2070714" y="242994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9B5DD08-7663-6D0A-2B5E-7E169A950B5F}"/>
              </a:ext>
            </a:extLst>
          </p:cNvPr>
          <p:cNvSpPr txBox="1"/>
          <p:nvPr/>
        </p:nvSpPr>
        <p:spPr>
          <a:xfrm>
            <a:off x="3921420" y="266155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8143F83-159D-31A3-C127-923FDE14C455}"/>
              </a:ext>
            </a:extLst>
          </p:cNvPr>
          <p:cNvSpPr txBox="1"/>
          <p:nvPr/>
        </p:nvSpPr>
        <p:spPr>
          <a:xfrm>
            <a:off x="5787599" y="298144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58A7F8D-787A-8A26-7B5B-98685597A56E}"/>
              </a:ext>
            </a:extLst>
          </p:cNvPr>
          <p:cNvSpPr txBox="1"/>
          <p:nvPr/>
        </p:nvSpPr>
        <p:spPr>
          <a:xfrm>
            <a:off x="5787599" y="272186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54B2B3D-B3AF-31F1-02F6-A3AE33A889EF}"/>
              </a:ext>
            </a:extLst>
          </p:cNvPr>
          <p:cNvSpPr txBox="1"/>
          <p:nvPr/>
        </p:nvSpPr>
        <p:spPr>
          <a:xfrm>
            <a:off x="5784290" y="254122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A63C31F-18A5-B7AA-8F50-27B01545FB12}"/>
              </a:ext>
            </a:extLst>
          </p:cNvPr>
          <p:cNvSpPr txBox="1"/>
          <p:nvPr/>
        </p:nvSpPr>
        <p:spPr>
          <a:xfrm>
            <a:off x="5784156" y="23711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1331B7C-D1AD-1F58-A8DF-69CC9D950A96}"/>
              </a:ext>
            </a:extLst>
          </p:cNvPr>
          <p:cNvSpPr txBox="1"/>
          <p:nvPr/>
        </p:nvSpPr>
        <p:spPr>
          <a:xfrm>
            <a:off x="2105794" y="363251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865B270-64A9-7B26-4630-BD91409EE0ED}"/>
              </a:ext>
            </a:extLst>
          </p:cNvPr>
          <p:cNvSpPr txBox="1"/>
          <p:nvPr/>
        </p:nvSpPr>
        <p:spPr>
          <a:xfrm>
            <a:off x="2107461" y="351087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6FAF30E-A7AB-B94A-48F4-4CFB6F026F19}"/>
              </a:ext>
            </a:extLst>
          </p:cNvPr>
          <p:cNvSpPr txBox="1"/>
          <p:nvPr/>
        </p:nvSpPr>
        <p:spPr>
          <a:xfrm>
            <a:off x="2109064" y="339257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7BA3136-F171-FEDA-04B0-A69BF3A67FAD}"/>
              </a:ext>
            </a:extLst>
          </p:cNvPr>
          <p:cNvSpPr txBox="1"/>
          <p:nvPr/>
        </p:nvSpPr>
        <p:spPr>
          <a:xfrm>
            <a:off x="2102264" y="329235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61BC9B1-F295-E51A-9D7B-1CEACA350A2C}"/>
              </a:ext>
            </a:extLst>
          </p:cNvPr>
          <p:cNvSpPr txBox="1"/>
          <p:nvPr/>
        </p:nvSpPr>
        <p:spPr>
          <a:xfrm>
            <a:off x="2028657" y="317405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E5D1DEF-D982-6EC3-2383-12A40B48C118}"/>
              </a:ext>
            </a:extLst>
          </p:cNvPr>
          <p:cNvSpPr txBox="1"/>
          <p:nvPr/>
        </p:nvSpPr>
        <p:spPr>
          <a:xfrm>
            <a:off x="3948082" y="366416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8287B3C-D9A2-EDAE-32F6-637EB4F4B780}"/>
              </a:ext>
            </a:extLst>
          </p:cNvPr>
          <p:cNvSpPr txBox="1"/>
          <p:nvPr/>
        </p:nvSpPr>
        <p:spPr>
          <a:xfrm>
            <a:off x="3945173" y="350525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4F08FF5-2062-D116-B48B-786661D2E492}"/>
              </a:ext>
            </a:extLst>
          </p:cNvPr>
          <p:cNvSpPr txBox="1"/>
          <p:nvPr/>
        </p:nvSpPr>
        <p:spPr>
          <a:xfrm>
            <a:off x="3940600" y="33522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A340E08-9467-A845-64A5-BB78A175E5B2}"/>
              </a:ext>
            </a:extLst>
          </p:cNvPr>
          <p:cNvSpPr txBox="1"/>
          <p:nvPr/>
        </p:nvSpPr>
        <p:spPr>
          <a:xfrm>
            <a:off x="3941277" y="323791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8B15130-51B5-F0EE-C198-73B58460D7E8}"/>
              </a:ext>
            </a:extLst>
          </p:cNvPr>
          <p:cNvSpPr txBox="1"/>
          <p:nvPr/>
        </p:nvSpPr>
        <p:spPr>
          <a:xfrm>
            <a:off x="7594470" y="380991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0A16469-BCC1-2A76-5914-4B5B7B4FAC33}"/>
              </a:ext>
            </a:extLst>
          </p:cNvPr>
          <p:cNvSpPr txBox="1"/>
          <p:nvPr/>
        </p:nvSpPr>
        <p:spPr>
          <a:xfrm>
            <a:off x="7593692" y="359970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FCDDB7A-FBB2-53C9-222E-FA0E4A7F33B2}"/>
              </a:ext>
            </a:extLst>
          </p:cNvPr>
          <p:cNvSpPr txBox="1"/>
          <p:nvPr/>
        </p:nvSpPr>
        <p:spPr>
          <a:xfrm>
            <a:off x="7588890" y="343145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5CCB303-638A-512C-9B10-0C68F34497E8}"/>
              </a:ext>
            </a:extLst>
          </p:cNvPr>
          <p:cNvSpPr txBox="1"/>
          <p:nvPr/>
        </p:nvSpPr>
        <p:spPr>
          <a:xfrm>
            <a:off x="7586851" y="329950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C4ED59D-C783-C7BA-22ED-5C2C9CFC20B7}"/>
              </a:ext>
            </a:extLst>
          </p:cNvPr>
          <p:cNvSpPr txBox="1"/>
          <p:nvPr/>
        </p:nvSpPr>
        <p:spPr>
          <a:xfrm>
            <a:off x="7579230" y="31423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7C4B2142-5C6A-2223-4E4E-F60ED0140B28}"/>
              </a:ext>
            </a:extLst>
          </p:cNvPr>
          <p:cNvSpPr txBox="1"/>
          <p:nvPr/>
        </p:nvSpPr>
        <p:spPr>
          <a:xfrm>
            <a:off x="7604659" y="402745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7194906-E703-C65C-F537-96583611D6C5}"/>
              </a:ext>
            </a:extLst>
          </p:cNvPr>
          <p:cNvSpPr txBox="1"/>
          <p:nvPr/>
        </p:nvSpPr>
        <p:spPr>
          <a:xfrm>
            <a:off x="2109310" y="445512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10D4E64-C8CC-8B35-DCFC-DAD301175C4C}"/>
              </a:ext>
            </a:extLst>
          </p:cNvPr>
          <p:cNvSpPr txBox="1"/>
          <p:nvPr/>
        </p:nvSpPr>
        <p:spPr>
          <a:xfrm>
            <a:off x="2102264" y="46985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0FDCFF1-A436-E0C0-1615-323FFA5A8A71}"/>
              </a:ext>
            </a:extLst>
          </p:cNvPr>
          <p:cNvSpPr txBox="1"/>
          <p:nvPr/>
        </p:nvSpPr>
        <p:spPr>
          <a:xfrm>
            <a:off x="2105376" y="495205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A7EC870-3663-A52C-6EEA-D47132836472}"/>
              </a:ext>
            </a:extLst>
          </p:cNvPr>
          <p:cNvSpPr txBox="1"/>
          <p:nvPr/>
        </p:nvSpPr>
        <p:spPr>
          <a:xfrm>
            <a:off x="2109064" y="430699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EF87F80-D72B-A1FF-0F99-8C52F6E56BC6}"/>
              </a:ext>
            </a:extLst>
          </p:cNvPr>
          <p:cNvSpPr txBox="1"/>
          <p:nvPr/>
        </p:nvSpPr>
        <p:spPr>
          <a:xfrm>
            <a:off x="3937810" y="470001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7499C17-9297-AD03-D833-8C88EF7B6236}"/>
              </a:ext>
            </a:extLst>
          </p:cNvPr>
          <p:cNvSpPr txBox="1"/>
          <p:nvPr/>
        </p:nvSpPr>
        <p:spPr>
          <a:xfrm>
            <a:off x="3946004" y="495228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EA471A1-3056-DFB2-9488-06B45E26803B}"/>
              </a:ext>
            </a:extLst>
          </p:cNvPr>
          <p:cNvSpPr txBox="1"/>
          <p:nvPr/>
        </p:nvSpPr>
        <p:spPr>
          <a:xfrm>
            <a:off x="3945184" y="447441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C88DD456-CAF7-A9B3-CAB2-20E87CA39B78}"/>
              </a:ext>
            </a:extLst>
          </p:cNvPr>
          <p:cNvSpPr txBox="1"/>
          <p:nvPr/>
        </p:nvSpPr>
        <p:spPr>
          <a:xfrm>
            <a:off x="3945174" y="432141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D33846F-378C-62BD-C243-C3180B3FAE3D}"/>
              </a:ext>
            </a:extLst>
          </p:cNvPr>
          <p:cNvSpPr txBox="1"/>
          <p:nvPr/>
        </p:nvSpPr>
        <p:spPr>
          <a:xfrm>
            <a:off x="5769869" y="468516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59160741-C4BA-08BE-9839-B6F08F3A8AE6}"/>
              </a:ext>
            </a:extLst>
          </p:cNvPr>
          <p:cNvSpPr txBox="1"/>
          <p:nvPr/>
        </p:nvSpPr>
        <p:spPr>
          <a:xfrm>
            <a:off x="5769868" y="432925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0" name="그림 139">
            <a:extLst>
              <a:ext uri="{FF2B5EF4-FFF2-40B4-BE49-F238E27FC236}">
                <a16:creationId xmlns:a16="http://schemas.microsoft.com/office/drawing/2014/main" id="{39823658-4129-56F0-665E-81F97C05540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3066" t="-1" r="36104" b="75811"/>
          <a:stretch/>
        </p:blipFill>
        <p:spPr>
          <a:xfrm>
            <a:off x="2447377" y="1246283"/>
            <a:ext cx="1445846" cy="281345"/>
          </a:xfrm>
          <a:prstGeom prst="rect">
            <a:avLst/>
          </a:prstGeom>
        </p:spPr>
      </p:pic>
      <p:pic>
        <p:nvPicPr>
          <p:cNvPr id="141" name="그림 140">
            <a:extLst>
              <a:ext uri="{FF2B5EF4-FFF2-40B4-BE49-F238E27FC236}">
                <a16:creationId xmlns:a16="http://schemas.microsoft.com/office/drawing/2014/main" id="{F8DC85BB-90D4-3BA4-365D-883EF0FDFA5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3066" t="-1" r="36104" b="75811"/>
          <a:stretch/>
        </p:blipFill>
        <p:spPr>
          <a:xfrm>
            <a:off x="4311047" y="1246283"/>
            <a:ext cx="1445846" cy="281345"/>
          </a:xfrm>
          <a:prstGeom prst="rect">
            <a:avLst/>
          </a:prstGeom>
        </p:spPr>
      </p:pic>
      <p:pic>
        <p:nvPicPr>
          <p:cNvPr id="143" name="그림 142">
            <a:extLst>
              <a:ext uri="{FF2B5EF4-FFF2-40B4-BE49-F238E27FC236}">
                <a16:creationId xmlns:a16="http://schemas.microsoft.com/office/drawing/2014/main" id="{7AB30832-A536-8FAE-FACD-BEF72EDD137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3066" t="-1" r="36104" b="75811"/>
          <a:stretch/>
        </p:blipFill>
        <p:spPr>
          <a:xfrm>
            <a:off x="6087301" y="1246283"/>
            <a:ext cx="1445846" cy="281345"/>
          </a:xfrm>
          <a:prstGeom prst="rect">
            <a:avLst/>
          </a:prstGeom>
        </p:spPr>
      </p:pic>
      <p:sp>
        <p:nvSpPr>
          <p:cNvPr id="144" name="TextBox 143">
            <a:extLst>
              <a:ext uri="{FF2B5EF4-FFF2-40B4-BE49-F238E27FC236}">
                <a16:creationId xmlns:a16="http://schemas.microsoft.com/office/drawing/2014/main" id="{C1E88CE8-250D-EB8D-12E8-80ABA767C268}"/>
              </a:ext>
            </a:extLst>
          </p:cNvPr>
          <p:cNvSpPr txBox="1"/>
          <p:nvPr/>
        </p:nvSpPr>
        <p:spPr>
          <a:xfrm>
            <a:off x="2660551" y="889578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7170C732-C1BF-CF6A-750A-0020D7E845EB}"/>
              </a:ext>
            </a:extLst>
          </p:cNvPr>
          <p:cNvSpPr txBox="1"/>
          <p:nvPr/>
        </p:nvSpPr>
        <p:spPr>
          <a:xfrm>
            <a:off x="4540139" y="889578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65FC7D5-BAC6-2C7D-3C20-3251032745C0}"/>
              </a:ext>
            </a:extLst>
          </p:cNvPr>
          <p:cNvSpPr txBox="1"/>
          <p:nvPr/>
        </p:nvSpPr>
        <p:spPr>
          <a:xfrm>
            <a:off x="6351904" y="889578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996C2E7-92F2-DE79-CADF-C5A4997ACC52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4192789" y="3263455"/>
            <a:ext cx="1620000" cy="10404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D608041-919E-29EC-5429-9001022FD507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2354486" y="3250879"/>
            <a:ext cx="1620000" cy="10404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ACB3FF-A7D1-43B6-508B-7DD9B363C001}"/>
              </a:ext>
            </a:extLst>
          </p:cNvPr>
          <p:cNvSpPr txBox="1"/>
          <p:nvPr/>
        </p:nvSpPr>
        <p:spPr>
          <a:xfrm>
            <a:off x="3948082" y="387517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B9280A-7B63-524C-F7CE-A9F52564EA60}"/>
              </a:ext>
            </a:extLst>
          </p:cNvPr>
          <p:cNvSpPr txBox="1"/>
          <p:nvPr/>
        </p:nvSpPr>
        <p:spPr>
          <a:xfrm>
            <a:off x="2105375" y="382544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075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CFF564-6E87-8433-2F03-523B1D779946}"/>
              </a:ext>
            </a:extLst>
          </p:cNvPr>
          <p:cNvSpPr txBox="1"/>
          <p:nvPr/>
        </p:nvSpPr>
        <p:spPr>
          <a:xfrm>
            <a:off x="1070769" y="4"/>
            <a:ext cx="1550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4B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4B019933-A738-4754-903E-38C814F2CCC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84738" y="3924218"/>
            <a:ext cx="2380165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29800220-C79E-4C6D-B6CA-FAFCEA4CD2C2}"/>
              </a:ext>
            </a:extLst>
          </p:cNvPr>
          <p:cNvSpPr txBox="1"/>
          <p:nvPr/>
        </p:nvSpPr>
        <p:spPr>
          <a:xfrm>
            <a:off x="1302997" y="2428683"/>
            <a:ext cx="973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Notch1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그림 60">
            <a:extLst>
              <a:ext uri="{FF2B5EF4-FFF2-40B4-BE49-F238E27FC236}">
                <a16:creationId xmlns:a16="http://schemas.microsoft.com/office/drawing/2014/main" id="{FDE82F05-5736-4415-891B-3AA7BCE5864B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404702" y="1437868"/>
            <a:ext cx="2380165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878F9BD5-5846-4CF7-B547-9CEE43DA536B}"/>
              </a:ext>
            </a:extLst>
          </p:cNvPr>
          <p:cNvSpPr txBox="1"/>
          <p:nvPr/>
        </p:nvSpPr>
        <p:spPr>
          <a:xfrm>
            <a:off x="1360697" y="1562112"/>
            <a:ext cx="973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그림 62">
            <a:extLst>
              <a:ext uri="{FF2B5EF4-FFF2-40B4-BE49-F238E27FC236}">
                <a16:creationId xmlns:a16="http://schemas.microsoft.com/office/drawing/2014/main" id="{36555CC8-39BE-DD5A-7539-59663D597340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068416" y="1449487"/>
            <a:ext cx="2380165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91D71AC4-71FE-56C3-570F-F1B3FBA42732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404702" y="2261134"/>
            <a:ext cx="2380165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5FD156D9-CE9C-BA85-020A-9621A0D91A9B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404702" y="3077328"/>
            <a:ext cx="2380165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79" name="그림 78">
            <a:extLst>
              <a:ext uri="{FF2B5EF4-FFF2-40B4-BE49-F238E27FC236}">
                <a16:creationId xmlns:a16="http://schemas.microsoft.com/office/drawing/2014/main" id="{47D0802C-FE78-8790-CE2C-656B0B001C5E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5105720" y="3925855"/>
            <a:ext cx="2380165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0250631F-0FB5-2075-A8B5-03D95A60E8B6}"/>
              </a:ext>
            </a:extLst>
          </p:cNvPr>
          <p:cNvSpPr txBox="1"/>
          <p:nvPr/>
        </p:nvSpPr>
        <p:spPr>
          <a:xfrm>
            <a:off x="1493645" y="3218698"/>
            <a:ext cx="973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NICD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4C4E294-120B-A4BE-332E-E55B1EC0EB84}"/>
              </a:ext>
            </a:extLst>
          </p:cNvPr>
          <p:cNvSpPr txBox="1"/>
          <p:nvPr/>
        </p:nvSpPr>
        <p:spPr>
          <a:xfrm>
            <a:off x="1318928" y="4080502"/>
            <a:ext cx="973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1A77307-6FA2-A69A-E94C-8CECA7F50605}"/>
              </a:ext>
            </a:extLst>
          </p:cNvPr>
          <p:cNvSpPr txBox="1"/>
          <p:nvPr/>
        </p:nvSpPr>
        <p:spPr>
          <a:xfrm>
            <a:off x="2155459" y="146196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9D1ADD7-E348-FA26-3A46-904589A9A230}"/>
              </a:ext>
            </a:extLst>
          </p:cNvPr>
          <p:cNvSpPr txBox="1"/>
          <p:nvPr/>
        </p:nvSpPr>
        <p:spPr>
          <a:xfrm>
            <a:off x="2147084" y="170947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5CF661E-DE03-C7F2-94D2-C051C665AFB0}"/>
              </a:ext>
            </a:extLst>
          </p:cNvPr>
          <p:cNvSpPr txBox="1"/>
          <p:nvPr/>
        </p:nvSpPr>
        <p:spPr>
          <a:xfrm>
            <a:off x="4794415" y="160283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68EDAC2-A870-1369-AA4A-CA8A2CE010F6}"/>
              </a:ext>
            </a:extLst>
          </p:cNvPr>
          <p:cNvSpPr txBox="1"/>
          <p:nvPr/>
        </p:nvSpPr>
        <p:spPr>
          <a:xfrm>
            <a:off x="4794295" y="191321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54AA83C-D7DD-CC9B-CC48-F0E23D2C74A8}"/>
              </a:ext>
            </a:extLst>
          </p:cNvPr>
          <p:cNvSpPr txBox="1"/>
          <p:nvPr/>
        </p:nvSpPr>
        <p:spPr>
          <a:xfrm>
            <a:off x="4795018" y="135169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7B56218-03C2-B6DF-1A7A-9ECB93506896}"/>
              </a:ext>
            </a:extLst>
          </p:cNvPr>
          <p:cNvSpPr txBox="1"/>
          <p:nvPr/>
        </p:nvSpPr>
        <p:spPr>
          <a:xfrm>
            <a:off x="2148149" y="25342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2224214-E8E1-F18E-FB43-8A15C61D506F}"/>
              </a:ext>
            </a:extLst>
          </p:cNvPr>
          <p:cNvSpPr txBox="1"/>
          <p:nvPr/>
        </p:nvSpPr>
        <p:spPr>
          <a:xfrm>
            <a:off x="2078841" y="241054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5787FC6-9B60-DDE1-97E4-F815DFBB6742}"/>
              </a:ext>
            </a:extLst>
          </p:cNvPr>
          <p:cNvSpPr txBox="1"/>
          <p:nvPr/>
        </p:nvSpPr>
        <p:spPr>
          <a:xfrm>
            <a:off x="2082834" y="227698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BF1E6B9-EB57-C3A5-36A7-7BA75B4EE52C}"/>
              </a:ext>
            </a:extLst>
          </p:cNvPr>
          <p:cNvSpPr txBox="1"/>
          <p:nvPr/>
        </p:nvSpPr>
        <p:spPr>
          <a:xfrm>
            <a:off x="2146334" y="271296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F921449-2011-B5AB-2246-6AB7E4A35FF9}"/>
              </a:ext>
            </a:extLst>
          </p:cNvPr>
          <p:cNvSpPr txBox="1"/>
          <p:nvPr/>
        </p:nvSpPr>
        <p:spPr>
          <a:xfrm>
            <a:off x="2139188" y="339316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2F791B6-0019-1ABA-34A8-71295B55D2BE}"/>
              </a:ext>
            </a:extLst>
          </p:cNvPr>
          <p:cNvSpPr txBox="1"/>
          <p:nvPr/>
        </p:nvSpPr>
        <p:spPr>
          <a:xfrm>
            <a:off x="2059702" y="315442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EAFFDF8-08FB-7866-4A42-023362ADA9FF}"/>
              </a:ext>
            </a:extLst>
          </p:cNvPr>
          <p:cNvSpPr txBox="1"/>
          <p:nvPr/>
        </p:nvSpPr>
        <p:spPr>
          <a:xfrm>
            <a:off x="2106242" y="39474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237F167-C535-4DA6-9848-610E9B63E977}"/>
              </a:ext>
            </a:extLst>
          </p:cNvPr>
          <p:cNvSpPr txBox="1"/>
          <p:nvPr/>
        </p:nvSpPr>
        <p:spPr>
          <a:xfrm>
            <a:off x="2121784" y="435824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4272B49-DBC2-06BB-8D4C-4C5466CFE9C1}"/>
              </a:ext>
            </a:extLst>
          </p:cNvPr>
          <p:cNvSpPr txBox="1"/>
          <p:nvPr/>
        </p:nvSpPr>
        <p:spPr>
          <a:xfrm>
            <a:off x="2113862" y="417080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BA14B24-5A00-B9B5-7605-01F04E577A45}"/>
              </a:ext>
            </a:extLst>
          </p:cNvPr>
          <p:cNvSpPr txBox="1"/>
          <p:nvPr/>
        </p:nvSpPr>
        <p:spPr>
          <a:xfrm>
            <a:off x="4818083" y="40233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6581DDA-2691-8DE8-238B-63DE778EBC30}"/>
              </a:ext>
            </a:extLst>
          </p:cNvPr>
          <p:cNvSpPr txBox="1"/>
          <p:nvPr/>
        </p:nvSpPr>
        <p:spPr>
          <a:xfrm>
            <a:off x="4833625" y="441511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B786F71-B31A-5ED5-5BD7-339D27365E38}"/>
              </a:ext>
            </a:extLst>
          </p:cNvPr>
          <p:cNvSpPr txBox="1"/>
          <p:nvPr/>
        </p:nvSpPr>
        <p:spPr>
          <a:xfrm>
            <a:off x="4825703" y="420862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774F697-0802-AC2F-9F0E-84C36422442B}"/>
              </a:ext>
            </a:extLst>
          </p:cNvPr>
          <p:cNvSpPr txBox="1"/>
          <p:nvPr/>
        </p:nvSpPr>
        <p:spPr>
          <a:xfrm>
            <a:off x="4818082" y="384741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4087552-45B2-4E23-062C-0A0C60B72CE4}"/>
              </a:ext>
            </a:extLst>
          </p:cNvPr>
          <p:cNvSpPr txBox="1"/>
          <p:nvPr/>
        </p:nvSpPr>
        <p:spPr>
          <a:xfrm>
            <a:off x="2119592" y="1192687"/>
            <a:ext cx="5871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그림 103">
            <a:extLst>
              <a:ext uri="{FF2B5EF4-FFF2-40B4-BE49-F238E27FC236}">
                <a16:creationId xmlns:a16="http://schemas.microsoft.com/office/drawing/2014/main" id="{7FE38186-10A0-5056-6BB6-7A85DF2C3B10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5084250" y="2267191"/>
            <a:ext cx="2380165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E941169A-1950-344F-D45A-5D101817702D}"/>
              </a:ext>
            </a:extLst>
          </p:cNvPr>
          <p:cNvSpPr txBox="1"/>
          <p:nvPr/>
        </p:nvSpPr>
        <p:spPr>
          <a:xfrm>
            <a:off x="4814849" y="259108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29BA52A-F767-5776-DB2E-A8A27818C2AE}"/>
              </a:ext>
            </a:extLst>
          </p:cNvPr>
          <p:cNvSpPr txBox="1"/>
          <p:nvPr/>
        </p:nvSpPr>
        <p:spPr>
          <a:xfrm>
            <a:off x="4735363" y="242568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2278CB0-AFD5-A8B5-73FB-34B368544D7D}"/>
              </a:ext>
            </a:extLst>
          </p:cNvPr>
          <p:cNvSpPr txBox="1"/>
          <p:nvPr/>
        </p:nvSpPr>
        <p:spPr>
          <a:xfrm>
            <a:off x="4822468" y="271906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107C677-8480-173C-4716-52EBED756C1A}"/>
              </a:ext>
            </a:extLst>
          </p:cNvPr>
          <p:cNvSpPr txBox="1"/>
          <p:nvPr/>
        </p:nvSpPr>
        <p:spPr>
          <a:xfrm>
            <a:off x="4726992" y="229849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5" name="그림 114">
            <a:extLst>
              <a:ext uri="{FF2B5EF4-FFF2-40B4-BE49-F238E27FC236}">
                <a16:creationId xmlns:a16="http://schemas.microsoft.com/office/drawing/2014/main" id="{EAD903BF-624E-5AF2-030E-DC4AC1A7AF69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5087466" y="3077328"/>
            <a:ext cx="2380165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81A3836B-6120-15D5-9CAB-6201F08DCEF7}"/>
              </a:ext>
            </a:extLst>
          </p:cNvPr>
          <p:cNvSpPr txBox="1"/>
          <p:nvPr/>
        </p:nvSpPr>
        <p:spPr>
          <a:xfrm>
            <a:off x="7397259" y="345861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1F7539F-69C1-E545-A908-4131FE233E6C}"/>
              </a:ext>
            </a:extLst>
          </p:cNvPr>
          <p:cNvSpPr txBox="1"/>
          <p:nvPr/>
        </p:nvSpPr>
        <p:spPr>
          <a:xfrm>
            <a:off x="7382543" y="329734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7A42948-39EE-238C-1305-C28F22CDB223}"/>
              </a:ext>
            </a:extLst>
          </p:cNvPr>
          <p:cNvSpPr txBox="1"/>
          <p:nvPr/>
        </p:nvSpPr>
        <p:spPr>
          <a:xfrm>
            <a:off x="7399633" y="365125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EA477F3-9C93-6909-799C-5E7DC49C6A2A}"/>
              </a:ext>
            </a:extLst>
          </p:cNvPr>
          <p:cNvSpPr txBox="1"/>
          <p:nvPr/>
        </p:nvSpPr>
        <p:spPr>
          <a:xfrm>
            <a:off x="7384917" y="317584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F734725-1AF8-966B-D31D-7F2B7FD7AB20}"/>
              </a:ext>
            </a:extLst>
          </p:cNvPr>
          <p:cNvSpPr txBox="1"/>
          <p:nvPr/>
        </p:nvSpPr>
        <p:spPr>
          <a:xfrm>
            <a:off x="7383730" y="304653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77CB17E-8C7A-D333-24D9-029AD484CBFF}"/>
              </a:ext>
            </a:extLst>
          </p:cNvPr>
          <p:cNvSpPr txBox="1"/>
          <p:nvPr/>
        </p:nvSpPr>
        <p:spPr>
          <a:xfrm>
            <a:off x="3222029" y="717287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C784CA7F-F3F7-BB87-DD65-E43433EF8298}"/>
              </a:ext>
            </a:extLst>
          </p:cNvPr>
          <p:cNvCxnSpPr>
            <a:cxnSpLocks/>
          </p:cNvCxnSpPr>
          <p:nvPr/>
        </p:nvCxnSpPr>
        <p:spPr>
          <a:xfrm>
            <a:off x="2527520" y="1300601"/>
            <a:ext cx="88483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직선 연결선 124">
            <a:extLst>
              <a:ext uri="{FF2B5EF4-FFF2-40B4-BE49-F238E27FC236}">
                <a16:creationId xmlns:a16="http://schemas.microsoft.com/office/drawing/2014/main" id="{83D97D84-675E-1DB9-38C1-CF7E897A8738}"/>
              </a:ext>
            </a:extLst>
          </p:cNvPr>
          <p:cNvCxnSpPr>
            <a:cxnSpLocks/>
          </p:cNvCxnSpPr>
          <p:nvPr/>
        </p:nvCxnSpPr>
        <p:spPr>
          <a:xfrm>
            <a:off x="3618474" y="1295839"/>
            <a:ext cx="1146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45907179-8D30-3BEE-3238-7760DD460422}"/>
              </a:ext>
            </a:extLst>
          </p:cNvPr>
          <p:cNvSpPr txBox="1"/>
          <p:nvPr/>
        </p:nvSpPr>
        <p:spPr>
          <a:xfrm>
            <a:off x="3757941" y="1044714"/>
            <a:ext cx="901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CL316,243</a:t>
            </a:r>
            <a:endParaRPr lang="ko-KR" altLang="en-US" sz="120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B821EFF-09DF-A976-2200-15DFC866DBDC}"/>
              </a:ext>
            </a:extLst>
          </p:cNvPr>
          <p:cNvSpPr txBox="1"/>
          <p:nvPr/>
        </p:nvSpPr>
        <p:spPr>
          <a:xfrm>
            <a:off x="2765744" y="1049393"/>
            <a:ext cx="434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Veh</a:t>
            </a:r>
            <a:endParaRPr lang="ko-KR" altLang="en-US" sz="120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D8F5859-A5D3-B3AA-E154-6169D34995F6}"/>
              </a:ext>
            </a:extLst>
          </p:cNvPr>
          <p:cNvSpPr txBox="1"/>
          <p:nvPr/>
        </p:nvSpPr>
        <p:spPr>
          <a:xfrm>
            <a:off x="5824979" y="739747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cxnSp>
        <p:nvCxnSpPr>
          <p:cNvPr id="131" name="직선 연결선 130">
            <a:extLst>
              <a:ext uri="{FF2B5EF4-FFF2-40B4-BE49-F238E27FC236}">
                <a16:creationId xmlns:a16="http://schemas.microsoft.com/office/drawing/2014/main" id="{E4B580A9-1290-0BB0-5008-09AD5285B3A9}"/>
              </a:ext>
            </a:extLst>
          </p:cNvPr>
          <p:cNvCxnSpPr>
            <a:cxnSpLocks/>
          </p:cNvCxnSpPr>
          <p:nvPr/>
        </p:nvCxnSpPr>
        <p:spPr>
          <a:xfrm>
            <a:off x="5241142" y="1323061"/>
            <a:ext cx="88483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1EDA8397-18C9-C451-115A-ACCC2D4F4C6E}"/>
              </a:ext>
            </a:extLst>
          </p:cNvPr>
          <p:cNvCxnSpPr>
            <a:cxnSpLocks/>
          </p:cNvCxnSpPr>
          <p:nvPr/>
        </p:nvCxnSpPr>
        <p:spPr>
          <a:xfrm>
            <a:off x="6293996" y="1318299"/>
            <a:ext cx="114642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5254D577-FEF8-D23E-7E0B-9819083DB624}"/>
              </a:ext>
            </a:extLst>
          </p:cNvPr>
          <p:cNvSpPr txBox="1"/>
          <p:nvPr/>
        </p:nvSpPr>
        <p:spPr>
          <a:xfrm>
            <a:off x="6433463" y="1067174"/>
            <a:ext cx="901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CL316,243</a:t>
            </a:r>
            <a:endParaRPr lang="ko-KR" altLang="en-US" sz="120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1EEEA95-70A3-480C-B84D-0C90BE9046AC}"/>
              </a:ext>
            </a:extLst>
          </p:cNvPr>
          <p:cNvSpPr txBox="1"/>
          <p:nvPr/>
        </p:nvSpPr>
        <p:spPr>
          <a:xfrm>
            <a:off x="5479366" y="1071853"/>
            <a:ext cx="434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Veh</a:t>
            </a:r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1522226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B0A54D-7412-A0CA-3349-19EFF9C5ADFE}"/>
              </a:ext>
            </a:extLst>
          </p:cNvPr>
          <p:cNvSpPr txBox="1"/>
          <p:nvPr/>
        </p:nvSpPr>
        <p:spPr>
          <a:xfrm>
            <a:off x="1070769" y="4"/>
            <a:ext cx="1550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4D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63848C57-EC87-4366-99CD-4D60781B2741}"/>
              </a:ext>
            </a:extLst>
          </p:cNvPr>
          <p:cNvSpPr txBox="1"/>
          <p:nvPr/>
        </p:nvSpPr>
        <p:spPr>
          <a:xfrm>
            <a:off x="1479918" y="7103506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49084723-CA8D-458E-B126-6BB27A221ED7}"/>
              </a:ext>
            </a:extLst>
          </p:cNvPr>
          <p:cNvSpPr txBox="1"/>
          <p:nvPr/>
        </p:nvSpPr>
        <p:spPr>
          <a:xfrm>
            <a:off x="1479918" y="6383107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Notch1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FBE7403D-3B60-4F99-94DD-8E138B3DE0AB}"/>
              </a:ext>
            </a:extLst>
          </p:cNvPr>
          <p:cNvSpPr txBox="1"/>
          <p:nvPr/>
        </p:nvSpPr>
        <p:spPr>
          <a:xfrm>
            <a:off x="1479919" y="5556992"/>
            <a:ext cx="9910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F49A060D-E1A2-4AD4-8107-B7B884C77A84}"/>
              </a:ext>
            </a:extLst>
          </p:cNvPr>
          <p:cNvSpPr txBox="1"/>
          <p:nvPr/>
        </p:nvSpPr>
        <p:spPr>
          <a:xfrm>
            <a:off x="1479918" y="4701791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HES1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871A78E5-6809-48EC-9C8A-E6E3DE63DA46}"/>
              </a:ext>
            </a:extLst>
          </p:cNvPr>
          <p:cNvSpPr txBox="1"/>
          <p:nvPr/>
        </p:nvSpPr>
        <p:spPr>
          <a:xfrm>
            <a:off x="1479918" y="3888729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NICD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593CED3A-CC37-4543-9536-8734422E7EE8}"/>
              </a:ext>
            </a:extLst>
          </p:cNvPr>
          <p:cNvSpPr txBox="1"/>
          <p:nvPr/>
        </p:nvSpPr>
        <p:spPr>
          <a:xfrm>
            <a:off x="1479918" y="2970611"/>
            <a:ext cx="915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A8A1C25B-F54C-4E17-91C6-B0D21F8EDA22}"/>
              </a:ext>
            </a:extLst>
          </p:cNvPr>
          <p:cNvSpPr txBox="1"/>
          <p:nvPr/>
        </p:nvSpPr>
        <p:spPr>
          <a:xfrm>
            <a:off x="1479919" y="2131259"/>
            <a:ext cx="1007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Notch1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1" name="그림 330">
            <a:extLst>
              <a:ext uri="{FF2B5EF4-FFF2-40B4-BE49-F238E27FC236}">
                <a16:creationId xmlns:a16="http://schemas.microsoft.com/office/drawing/2014/main" id="{4D82D7BD-002D-4BA4-824A-5C0E512C42F8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618278" y="7049897"/>
            <a:ext cx="1190083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32" name="그림 331">
            <a:extLst>
              <a:ext uri="{FF2B5EF4-FFF2-40B4-BE49-F238E27FC236}">
                <a16:creationId xmlns:a16="http://schemas.microsoft.com/office/drawing/2014/main" id="{791324FB-4E16-44E0-B998-CB96D062630E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618278" y="6231621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33" name="그림 332">
            <a:extLst>
              <a:ext uri="{FF2B5EF4-FFF2-40B4-BE49-F238E27FC236}">
                <a16:creationId xmlns:a16="http://schemas.microsoft.com/office/drawing/2014/main" id="{833827C1-6FE5-4396-A2BA-B08C6F7DD383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621194" y="5409973"/>
            <a:ext cx="1190083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34" name="그림 333">
            <a:extLst>
              <a:ext uri="{FF2B5EF4-FFF2-40B4-BE49-F238E27FC236}">
                <a16:creationId xmlns:a16="http://schemas.microsoft.com/office/drawing/2014/main" id="{49AB25D7-B73A-488E-9D55-0DD3912D0E8C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320186" y="7057517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35" name="그림 334">
            <a:extLst>
              <a:ext uri="{FF2B5EF4-FFF2-40B4-BE49-F238E27FC236}">
                <a16:creationId xmlns:a16="http://schemas.microsoft.com/office/drawing/2014/main" id="{D6341F3F-7AF7-4678-BD27-614E80193FF5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335572" y="4562393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36" name="그림 335">
            <a:extLst>
              <a:ext uri="{FF2B5EF4-FFF2-40B4-BE49-F238E27FC236}">
                <a16:creationId xmlns:a16="http://schemas.microsoft.com/office/drawing/2014/main" id="{89BCDD90-DEE4-4342-B4FB-90AC5CFBA0D9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321455" y="6226345"/>
            <a:ext cx="1190083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37" name="그림 336">
            <a:extLst>
              <a:ext uri="{FF2B5EF4-FFF2-40B4-BE49-F238E27FC236}">
                <a16:creationId xmlns:a16="http://schemas.microsoft.com/office/drawing/2014/main" id="{49E0B18E-E670-458B-B372-47EED5E86BE3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7806" y="5405513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38" name="그림 337">
            <a:extLst>
              <a:ext uri="{FF2B5EF4-FFF2-40B4-BE49-F238E27FC236}">
                <a16:creationId xmlns:a16="http://schemas.microsoft.com/office/drawing/2014/main" id="{2D668128-BF90-4B9C-88EC-3163034F8323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4335701" y="2849639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39" name="그림 338">
            <a:extLst>
              <a:ext uri="{FF2B5EF4-FFF2-40B4-BE49-F238E27FC236}">
                <a16:creationId xmlns:a16="http://schemas.microsoft.com/office/drawing/2014/main" id="{68629A7C-BA02-4780-AAD2-C114EB04DD5D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9460" y="4558984"/>
            <a:ext cx="1190083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40" name="그림 339">
            <a:extLst>
              <a:ext uri="{FF2B5EF4-FFF2-40B4-BE49-F238E27FC236}">
                <a16:creationId xmlns:a16="http://schemas.microsoft.com/office/drawing/2014/main" id="{742072CE-9791-4259-97E7-471FA383F54A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6011224" y="7057517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41" name="그림 340">
            <a:extLst>
              <a:ext uri="{FF2B5EF4-FFF2-40B4-BE49-F238E27FC236}">
                <a16:creationId xmlns:a16="http://schemas.microsoft.com/office/drawing/2014/main" id="{AB177809-7F83-4B29-9768-947385A6BD91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4347398" y="1984822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42" name="그림 341">
            <a:extLst>
              <a:ext uri="{FF2B5EF4-FFF2-40B4-BE49-F238E27FC236}">
                <a16:creationId xmlns:a16="http://schemas.microsoft.com/office/drawing/2014/main" id="{5FEF8E0D-C70B-4F31-AF9C-99CD6486A627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4335426" y="3701917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43" name="그림 342">
            <a:extLst>
              <a:ext uri="{FF2B5EF4-FFF2-40B4-BE49-F238E27FC236}">
                <a16:creationId xmlns:a16="http://schemas.microsoft.com/office/drawing/2014/main" id="{E0775445-5AE5-43D0-BE3B-46C6D43CDF9E}"/>
              </a:ext>
            </a:extLst>
          </p:cNvPr>
          <p:cNvPicPr preferRelativeResize="0"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6018844" y="6226345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44" name="그림 343">
            <a:extLst>
              <a:ext uri="{FF2B5EF4-FFF2-40B4-BE49-F238E27FC236}">
                <a16:creationId xmlns:a16="http://schemas.microsoft.com/office/drawing/2014/main" id="{ADDDA0B5-15EE-4FC9-B029-13A9B1CB33AF}"/>
              </a:ext>
            </a:extLst>
          </p:cNvPr>
          <p:cNvPicPr preferRelativeResize="0"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2620997" y="1987580"/>
            <a:ext cx="1190083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45" name="그림 344">
            <a:extLst>
              <a:ext uri="{FF2B5EF4-FFF2-40B4-BE49-F238E27FC236}">
                <a16:creationId xmlns:a16="http://schemas.microsoft.com/office/drawing/2014/main" id="{95A6A0F1-4760-4B89-974A-B240D98C6B2A}"/>
              </a:ext>
            </a:extLst>
          </p:cNvPr>
          <p:cNvPicPr preferRelativeResize="0">
            <a:picLocks/>
          </p:cNvPicPr>
          <p:nvPr/>
        </p:nvPicPr>
        <p:blipFill>
          <a:blip r:embed="rId18"/>
          <a:stretch>
            <a:fillRect/>
          </a:stretch>
        </p:blipFill>
        <p:spPr>
          <a:xfrm>
            <a:off x="2620997" y="2852243"/>
            <a:ext cx="1190083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46" name="그림 345">
            <a:extLst>
              <a:ext uri="{FF2B5EF4-FFF2-40B4-BE49-F238E27FC236}">
                <a16:creationId xmlns:a16="http://schemas.microsoft.com/office/drawing/2014/main" id="{9DD80A84-1DAA-4219-A521-C4B4E035790D}"/>
              </a:ext>
            </a:extLst>
          </p:cNvPr>
          <p:cNvPicPr preferRelativeResize="0">
            <a:picLocks/>
          </p:cNvPicPr>
          <p:nvPr/>
        </p:nvPicPr>
        <p:blipFill>
          <a:blip r:embed="rId19"/>
          <a:stretch>
            <a:fillRect/>
          </a:stretch>
        </p:blipFill>
        <p:spPr>
          <a:xfrm>
            <a:off x="2609460" y="3708217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47" name="그림 346">
            <a:extLst>
              <a:ext uri="{FF2B5EF4-FFF2-40B4-BE49-F238E27FC236}">
                <a16:creationId xmlns:a16="http://schemas.microsoft.com/office/drawing/2014/main" id="{CD0D623E-5507-443D-992B-C83A746316A2}"/>
              </a:ext>
            </a:extLst>
          </p:cNvPr>
          <p:cNvPicPr preferRelativeResize="0">
            <a:picLocks/>
          </p:cNvPicPr>
          <p:nvPr/>
        </p:nvPicPr>
        <p:blipFill>
          <a:blip r:embed="rId20"/>
          <a:stretch>
            <a:fillRect/>
          </a:stretch>
        </p:blipFill>
        <p:spPr>
          <a:xfrm>
            <a:off x="6055619" y="2837232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48" name="그림 347">
            <a:extLst>
              <a:ext uri="{FF2B5EF4-FFF2-40B4-BE49-F238E27FC236}">
                <a16:creationId xmlns:a16="http://schemas.microsoft.com/office/drawing/2014/main" id="{E1A5FCE2-4A09-421B-A58C-3BAA4FAF4DB4}"/>
              </a:ext>
            </a:extLst>
          </p:cNvPr>
          <p:cNvPicPr preferRelativeResize="0">
            <a:picLocks/>
          </p:cNvPicPr>
          <p:nvPr/>
        </p:nvPicPr>
        <p:blipFill>
          <a:blip r:embed="rId21"/>
          <a:stretch>
            <a:fillRect/>
          </a:stretch>
        </p:blipFill>
        <p:spPr>
          <a:xfrm>
            <a:off x="6035722" y="4561625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49" name="그림 348">
            <a:extLst>
              <a:ext uri="{FF2B5EF4-FFF2-40B4-BE49-F238E27FC236}">
                <a16:creationId xmlns:a16="http://schemas.microsoft.com/office/drawing/2014/main" id="{3B2D0446-79DE-4233-8051-FE7AB94ADA24}"/>
              </a:ext>
            </a:extLst>
          </p:cNvPr>
          <p:cNvPicPr preferRelativeResize="0">
            <a:picLocks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58080" y="1978222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50" name="그림 349">
            <a:extLst>
              <a:ext uri="{FF2B5EF4-FFF2-40B4-BE49-F238E27FC236}">
                <a16:creationId xmlns:a16="http://schemas.microsoft.com/office/drawing/2014/main" id="{0644BA57-D017-483C-B4E4-D74925D352BE}"/>
              </a:ext>
            </a:extLst>
          </p:cNvPr>
          <p:cNvPicPr preferRelativeResize="0">
            <a:picLocks/>
          </p:cNvPicPr>
          <p:nvPr/>
        </p:nvPicPr>
        <p:blipFill>
          <a:blip r:embed="rId24"/>
          <a:stretch>
            <a:fillRect/>
          </a:stretch>
        </p:blipFill>
        <p:spPr>
          <a:xfrm>
            <a:off x="6033360" y="3708217"/>
            <a:ext cx="1190083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51" name="그림 350">
            <a:extLst>
              <a:ext uri="{FF2B5EF4-FFF2-40B4-BE49-F238E27FC236}">
                <a16:creationId xmlns:a16="http://schemas.microsoft.com/office/drawing/2014/main" id="{03E8C9A6-34DC-4A77-943E-32026C7268F2}"/>
              </a:ext>
            </a:extLst>
          </p:cNvPr>
          <p:cNvPicPr preferRelativeResize="0">
            <a:picLocks/>
          </p:cNvPicPr>
          <p:nvPr/>
        </p:nvPicPr>
        <p:blipFill>
          <a:blip r:embed="rId25"/>
          <a:stretch>
            <a:fillRect/>
          </a:stretch>
        </p:blipFill>
        <p:spPr>
          <a:xfrm>
            <a:off x="6018845" y="5419642"/>
            <a:ext cx="1190083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52" name="TextBox 351">
            <a:extLst>
              <a:ext uri="{FF2B5EF4-FFF2-40B4-BE49-F238E27FC236}">
                <a16:creationId xmlns:a16="http://schemas.microsoft.com/office/drawing/2014/main" id="{B00060C1-12FC-B362-4020-3708C7306F8F}"/>
              </a:ext>
            </a:extLst>
          </p:cNvPr>
          <p:cNvSpPr txBox="1"/>
          <p:nvPr/>
        </p:nvSpPr>
        <p:spPr>
          <a:xfrm>
            <a:off x="2269457" y="23118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88C8306D-73AA-3C69-A39B-2251C7BB0FDC}"/>
              </a:ext>
            </a:extLst>
          </p:cNvPr>
          <p:cNvSpPr txBox="1"/>
          <p:nvPr/>
        </p:nvSpPr>
        <p:spPr>
          <a:xfrm>
            <a:off x="2329199" y="25419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865A79D6-3359-ECD3-0D40-AD9E1D9CA64F}"/>
              </a:ext>
            </a:extLst>
          </p:cNvPr>
          <p:cNvSpPr txBox="1"/>
          <p:nvPr/>
        </p:nvSpPr>
        <p:spPr>
          <a:xfrm>
            <a:off x="2321580" y="301775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B967D64C-B734-481D-8E66-A4819097386C}"/>
              </a:ext>
            </a:extLst>
          </p:cNvPr>
          <p:cNvSpPr txBox="1"/>
          <p:nvPr/>
        </p:nvSpPr>
        <p:spPr>
          <a:xfrm>
            <a:off x="2327819" y="275043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BF2D6F74-E15D-0DD0-76AB-A7A49540A685}"/>
              </a:ext>
            </a:extLst>
          </p:cNvPr>
          <p:cNvSpPr txBox="1"/>
          <p:nvPr/>
        </p:nvSpPr>
        <p:spPr>
          <a:xfrm>
            <a:off x="2329199" y="329020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E46D9200-CF04-99F4-D2FC-CA5F8D1C3A4E}"/>
              </a:ext>
            </a:extLst>
          </p:cNvPr>
          <p:cNvSpPr txBox="1"/>
          <p:nvPr/>
        </p:nvSpPr>
        <p:spPr>
          <a:xfrm>
            <a:off x="2244972" y="1811907"/>
            <a:ext cx="5871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44F87E1E-7681-C431-20CC-91C96B1A568D}"/>
              </a:ext>
            </a:extLst>
          </p:cNvPr>
          <p:cNvSpPr txBox="1"/>
          <p:nvPr/>
        </p:nvSpPr>
        <p:spPr>
          <a:xfrm>
            <a:off x="3985545" y="220874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3DC5CD18-459A-6564-1602-56A2A782A3C3}"/>
              </a:ext>
            </a:extLst>
          </p:cNvPr>
          <p:cNvSpPr txBox="1"/>
          <p:nvPr/>
        </p:nvSpPr>
        <p:spPr>
          <a:xfrm>
            <a:off x="4071271" y="245493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D71E7D2A-9E20-EF5B-FAAB-BCE2FF408017}"/>
              </a:ext>
            </a:extLst>
          </p:cNvPr>
          <p:cNvSpPr txBox="1"/>
          <p:nvPr/>
        </p:nvSpPr>
        <p:spPr>
          <a:xfrm>
            <a:off x="3985543" y="206705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563C13A4-75CD-507B-7919-D40A573A1923}"/>
              </a:ext>
            </a:extLst>
          </p:cNvPr>
          <p:cNvSpPr txBox="1"/>
          <p:nvPr/>
        </p:nvSpPr>
        <p:spPr>
          <a:xfrm>
            <a:off x="5710760" y="224930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1895A4A8-A52C-EF8D-7E96-F09555A51AA1}"/>
              </a:ext>
            </a:extLst>
          </p:cNvPr>
          <p:cNvSpPr txBox="1"/>
          <p:nvPr/>
        </p:nvSpPr>
        <p:spPr>
          <a:xfrm>
            <a:off x="5773470" y="248131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EF1ADCE-4EE6-9F55-7D1F-6A9DFFAA3E6F}"/>
              </a:ext>
            </a:extLst>
          </p:cNvPr>
          <p:cNvSpPr txBox="1"/>
          <p:nvPr/>
        </p:nvSpPr>
        <p:spPr>
          <a:xfrm>
            <a:off x="5468875" y="30975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C90F78D7-EF90-8BF7-7E96-3822A0C4CB65}"/>
              </a:ext>
            </a:extLst>
          </p:cNvPr>
          <p:cNvSpPr txBox="1"/>
          <p:nvPr/>
        </p:nvSpPr>
        <p:spPr>
          <a:xfrm>
            <a:off x="5449477" y="28924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E44FF986-66AF-E886-704A-3241E942D152}"/>
              </a:ext>
            </a:extLst>
          </p:cNvPr>
          <p:cNvSpPr txBox="1"/>
          <p:nvPr/>
        </p:nvSpPr>
        <p:spPr>
          <a:xfrm>
            <a:off x="5465537" y="326676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B361CB17-DA60-5CC0-74DB-989A14DCAE05}"/>
              </a:ext>
            </a:extLst>
          </p:cNvPr>
          <p:cNvSpPr txBox="1"/>
          <p:nvPr/>
        </p:nvSpPr>
        <p:spPr>
          <a:xfrm>
            <a:off x="5438559" y="275111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1A8A0EC3-EA7A-3067-6F11-202BC364923C}"/>
              </a:ext>
            </a:extLst>
          </p:cNvPr>
          <p:cNvSpPr txBox="1"/>
          <p:nvPr/>
        </p:nvSpPr>
        <p:spPr>
          <a:xfrm>
            <a:off x="5761520" y="297500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22BA9EAD-0030-5CEE-EC5E-EDF19C9B4C96}"/>
              </a:ext>
            </a:extLst>
          </p:cNvPr>
          <p:cNvSpPr txBox="1"/>
          <p:nvPr/>
        </p:nvSpPr>
        <p:spPr>
          <a:xfrm>
            <a:off x="5762901" y="327683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0B93EA84-9A73-5A0B-D58C-7C9323085CDF}"/>
              </a:ext>
            </a:extLst>
          </p:cNvPr>
          <p:cNvSpPr txBox="1"/>
          <p:nvPr/>
        </p:nvSpPr>
        <p:spPr>
          <a:xfrm>
            <a:off x="5707391" y="281144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DCBF0BB1-D45B-EAF6-CD42-9B20A1D557F4}"/>
              </a:ext>
            </a:extLst>
          </p:cNvPr>
          <p:cNvSpPr txBox="1"/>
          <p:nvPr/>
        </p:nvSpPr>
        <p:spPr>
          <a:xfrm>
            <a:off x="3750157" y="389759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55C6CD9A-8002-402E-EF0C-A74F5BA28677}"/>
              </a:ext>
            </a:extLst>
          </p:cNvPr>
          <p:cNvSpPr txBox="1"/>
          <p:nvPr/>
        </p:nvSpPr>
        <p:spPr>
          <a:xfrm>
            <a:off x="3737920" y="375274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FA06529B-D766-9A53-5887-93616C21A7B6}"/>
              </a:ext>
            </a:extLst>
          </p:cNvPr>
          <p:cNvSpPr txBox="1"/>
          <p:nvPr/>
        </p:nvSpPr>
        <p:spPr>
          <a:xfrm>
            <a:off x="3755102" y="409762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55B3A1DD-82D6-E9A2-8F55-BF24ECEA21C7}"/>
              </a:ext>
            </a:extLst>
          </p:cNvPr>
          <p:cNvSpPr txBox="1"/>
          <p:nvPr/>
        </p:nvSpPr>
        <p:spPr>
          <a:xfrm>
            <a:off x="3733735" y="361856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AF33B858-A50C-EC09-0815-6B0605808DC5}"/>
              </a:ext>
            </a:extLst>
          </p:cNvPr>
          <p:cNvSpPr txBox="1"/>
          <p:nvPr/>
        </p:nvSpPr>
        <p:spPr>
          <a:xfrm>
            <a:off x="4048979" y="406270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A3C78882-28C2-F720-927C-846533A61F67}"/>
              </a:ext>
            </a:extLst>
          </p:cNvPr>
          <p:cNvSpPr txBox="1"/>
          <p:nvPr/>
        </p:nvSpPr>
        <p:spPr>
          <a:xfrm>
            <a:off x="3989728" y="389203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91BDE7DE-CF40-017C-5477-5142100DCE66}"/>
              </a:ext>
            </a:extLst>
          </p:cNvPr>
          <p:cNvSpPr txBox="1"/>
          <p:nvPr/>
        </p:nvSpPr>
        <p:spPr>
          <a:xfrm>
            <a:off x="4048979" y="42447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16FA6FE9-D5A2-92C7-C2FA-ACEA98B40E24}"/>
              </a:ext>
            </a:extLst>
          </p:cNvPr>
          <p:cNvSpPr txBox="1"/>
          <p:nvPr/>
        </p:nvSpPr>
        <p:spPr>
          <a:xfrm>
            <a:off x="3985543" y="37578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4B06A20A-F553-616E-2D75-083A74D273AC}"/>
              </a:ext>
            </a:extLst>
          </p:cNvPr>
          <p:cNvSpPr txBox="1"/>
          <p:nvPr/>
        </p:nvSpPr>
        <p:spPr>
          <a:xfrm>
            <a:off x="5764748" y="395411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67E69099-6B34-6F57-4EFB-EA1BE9D762BB}"/>
              </a:ext>
            </a:extLst>
          </p:cNvPr>
          <p:cNvSpPr txBox="1"/>
          <p:nvPr/>
        </p:nvSpPr>
        <p:spPr>
          <a:xfrm>
            <a:off x="5702439" y="38514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ED4ACC25-C5AD-4D88-42B9-AF2A586DD75F}"/>
              </a:ext>
            </a:extLst>
          </p:cNvPr>
          <p:cNvSpPr txBox="1"/>
          <p:nvPr/>
        </p:nvSpPr>
        <p:spPr>
          <a:xfrm>
            <a:off x="5764748" y="406567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F20AC782-D6A0-AD23-533C-46D89F420CAA}"/>
              </a:ext>
            </a:extLst>
          </p:cNvPr>
          <p:cNvSpPr txBox="1"/>
          <p:nvPr/>
        </p:nvSpPr>
        <p:spPr>
          <a:xfrm>
            <a:off x="5702439" y="373522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A2603B05-A499-1D90-9B27-CADE4BE338BC}"/>
              </a:ext>
            </a:extLst>
          </p:cNvPr>
          <p:cNvSpPr txBox="1"/>
          <p:nvPr/>
        </p:nvSpPr>
        <p:spPr>
          <a:xfrm>
            <a:off x="3740450" y="486913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9095D294-B3F1-0500-5291-75249CBC6B2E}"/>
              </a:ext>
            </a:extLst>
          </p:cNvPr>
          <p:cNvSpPr txBox="1"/>
          <p:nvPr/>
        </p:nvSpPr>
        <p:spPr>
          <a:xfrm>
            <a:off x="3732976" y="467983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DA5C17CA-8827-7E33-339E-173F47890B72}"/>
              </a:ext>
            </a:extLst>
          </p:cNvPr>
          <p:cNvSpPr txBox="1"/>
          <p:nvPr/>
        </p:nvSpPr>
        <p:spPr>
          <a:xfrm>
            <a:off x="3740632" y="509456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CCF4C2F4-19DF-1309-8E0A-0693B342D295}"/>
              </a:ext>
            </a:extLst>
          </p:cNvPr>
          <p:cNvSpPr txBox="1"/>
          <p:nvPr/>
        </p:nvSpPr>
        <p:spPr>
          <a:xfrm>
            <a:off x="3728791" y="452025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072F20B9-CF9E-452D-E57F-2DA2B06AF14A}"/>
              </a:ext>
            </a:extLst>
          </p:cNvPr>
          <p:cNvSpPr txBox="1"/>
          <p:nvPr/>
        </p:nvSpPr>
        <p:spPr>
          <a:xfrm>
            <a:off x="5460601" y="486622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73E77793-ABC6-6D39-D2CA-77B945670847}"/>
              </a:ext>
            </a:extLst>
          </p:cNvPr>
          <p:cNvSpPr txBox="1"/>
          <p:nvPr/>
        </p:nvSpPr>
        <p:spPr>
          <a:xfrm>
            <a:off x="5456223" y="474234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4EE57DF8-3A96-FADF-3430-F13C62DAA280}"/>
              </a:ext>
            </a:extLst>
          </p:cNvPr>
          <p:cNvSpPr txBox="1"/>
          <p:nvPr/>
        </p:nvSpPr>
        <p:spPr>
          <a:xfrm>
            <a:off x="5460602" y="498294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AE7AB7BB-D7ED-D829-1A13-B685FD2C19D0}"/>
              </a:ext>
            </a:extLst>
          </p:cNvPr>
          <p:cNvSpPr txBox="1"/>
          <p:nvPr/>
        </p:nvSpPr>
        <p:spPr>
          <a:xfrm>
            <a:off x="5453917" y="462659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E29D7DE7-BEF7-1652-75C7-72B637F875D0}"/>
              </a:ext>
            </a:extLst>
          </p:cNvPr>
          <p:cNvSpPr txBox="1"/>
          <p:nvPr/>
        </p:nvSpPr>
        <p:spPr>
          <a:xfrm>
            <a:off x="7154639" y="47400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95CA81DE-A9AA-265D-F47C-D60B7BB28304}"/>
              </a:ext>
            </a:extLst>
          </p:cNvPr>
          <p:cNvSpPr txBox="1"/>
          <p:nvPr/>
        </p:nvSpPr>
        <p:spPr>
          <a:xfrm>
            <a:off x="7152845" y="543488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1D21977F-1AE1-CC52-A182-E0C5792BFA2E}"/>
              </a:ext>
            </a:extLst>
          </p:cNvPr>
          <p:cNvSpPr txBox="1"/>
          <p:nvPr/>
        </p:nvSpPr>
        <p:spPr>
          <a:xfrm>
            <a:off x="7152845" y="592278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04DFD05B-3554-BF35-291F-3F4503A63EA4}"/>
              </a:ext>
            </a:extLst>
          </p:cNvPr>
          <p:cNvSpPr txBox="1"/>
          <p:nvPr/>
        </p:nvSpPr>
        <p:spPr>
          <a:xfrm>
            <a:off x="5446120" y="546223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7644ABEC-A9D6-EA96-D312-A0EDC387C3CF}"/>
              </a:ext>
            </a:extLst>
          </p:cNvPr>
          <p:cNvSpPr txBox="1"/>
          <p:nvPr/>
        </p:nvSpPr>
        <p:spPr>
          <a:xfrm>
            <a:off x="5453740" y="579784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CD8B38B6-3824-2267-40C8-CAD4195C86C6}"/>
              </a:ext>
            </a:extLst>
          </p:cNvPr>
          <p:cNvSpPr txBox="1"/>
          <p:nvPr/>
        </p:nvSpPr>
        <p:spPr>
          <a:xfrm>
            <a:off x="2338031" y="570830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6F507A57-EB79-65ED-8271-66B6AAA1E62B}"/>
              </a:ext>
            </a:extLst>
          </p:cNvPr>
          <p:cNvSpPr txBox="1"/>
          <p:nvPr/>
        </p:nvSpPr>
        <p:spPr>
          <a:xfrm>
            <a:off x="2338031" y="59143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F641A8F4-C56E-6B07-8AF2-2E10FC5E7C1C}"/>
              </a:ext>
            </a:extLst>
          </p:cNvPr>
          <p:cNvSpPr txBox="1"/>
          <p:nvPr/>
        </p:nvSpPr>
        <p:spPr>
          <a:xfrm>
            <a:off x="2334800" y="557306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965C2EB5-0C92-87F7-8DF4-19A731F975E7}"/>
              </a:ext>
            </a:extLst>
          </p:cNvPr>
          <p:cNvSpPr txBox="1"/>
          <p:nvPr/>
        </p:nvSpPr>
        <p:spPr>
          <a:xfrm>
            <a:off x="2272887" y="541277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F7C675D0-117A-8B25-C3D6-F51FBF75CD85}"/>
              </a:ext>
            </a:extLst>
          </p:cNvPr>
          <p:cNvSpPr txBox="1"/>
          <p:nvPr/>
        </p:nvSpPr>
        <p:spPr>
          <a:xfrm>
            <a:off x="2350936" y="668473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C4B59B5B-0E80-5047-93CE-663171F45DD2}"/>
              </a:ext>
            </a:extLst>
          </p:cNvPr>
          <p:cNvSpPr txBox="1"/>
          <p:nvPr/>
        </p:nvSpPr>
        <p:spPr>
          <a:xfrm>
            <a:off x="2274736" y="633045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982D3382-0A25-CCDD-B2CD-BB962CF8F223}"/>
              </a:ext>
            </a:extLst>
          </p:cNvPr>
          <p:cNvSpPr txBox="1"/>
          <p:nvPr/>
        </p:nvSpPr>
        <p:spPr>
          <a:xfrm>
            <a:off x="2347705" y="65088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888182C4-7F0D-D9F6-50A2-790CE6830DB4}"/>
              </a:ext>
            </a:extLst>
          </p:cNvPr>
          <p:cNvSpPr txBox="1"/>
          <p:nvPr/>
        </p:nvSpPr>
        <p:spPr>
          <a:xfrm>
            <a:off x="2276919" y="618392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3B066D4D-014B-B151-98AF-AF8AF9EDC7EC}"/>
              </a:ext>
            </a:extLst>
          </p:cNvPr>
          <p:cNvSpPr txBox="1"/>
          <p:nvPr/>
        </p:nvSpPr>
        <p:spPr>
          <a:xfrm>
            <a:off x="5427445" y="64939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0B0F018C-BB1C-3B04-8138-B6F7CB71B023}"/>
              </a:ext>
            </a:extLst>
          </p:cNvPr>
          <p:cNvSpPr txBox="1"/>
          <p:nvPr/>
        </p:nvSpPr>
        <p:spPr>
          <a:xfrm>
            <a:off x="5441662" y="672175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77F359FC-2431-9441-BBE0-90E1C972BAE9}"/>
              </a:ext>
            </a:extLst>
          </p:cNvPr>
          <p:cNvSpPr txBox="1"/>
          <p:nvPr/>
        </p:nvSpPr>
        <p:spPr>
          <a:xfrm>
            <a:off x="5427446" y="631201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0623A40B-163B-8749-0938-E61D29030826}"/>
              </a:ext>
            </a:extLst>
          </p:cNvPr>
          <p:cNvSpPr txBox="1"/>
          <p:nvPr/>
        </p:nvSpPr>
        <p:spPr>
          <a:xfrm>
            <a:off x="5432209" y="61667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9C72B168-B49E-B32D-46F6-3222EBC4DF0D}"/>
              </a:ext>
            </a:extLst>
          </p:cNvPr>
          <p:cNvSpPr txBox="1"/>
          <p:nvPr/>
        </p:nvSpPr>
        <p:spPr>
          <a:xfrm>
            <a:off x="7115281" y="636977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096F7FD8-1827-3967-EDAF-510AA51B19EF}"/>
              </a:ext>
            </a:extLst>
          </p:cNvPr>
          <p:cNvSpPr txBox="1"/>
          <p:nvPr/>
        </p:nvSpPr>
        <p:spPr>
          <a:xfrm>
            <a:off x="7134331" y="651245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B2FD64E6-4214-92F8-8FDF-A35564C877E8}"/>
              </a:ext>
            </a:extLst>
          </p:cNvPr>
          <p:cNvSpPr txBox="1"/>
          <p:nvPr/>
        </p:nvSpPr>
        <p:spPr>
          <a:xfrm>
            <a:off x="7115281" y="624705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87630407-A2C1-F751-B268-EA06197ADEA2}"/>
              </a:ext>
            </a:extLst>
          </p:cNvPr>
          <p:cNvSpPr txBox="1"/>
          <p:nvPr/>
        </p:nvSpPr>
        <p:spPr>
          <a:xfrm>
            <a:off x="7131892" y="668473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A41D2BCB-D747-4371-A202-966339D59477}"/>
              </a:ext>
            </a:extLst>
          </p:cNvPr>
          <p:cNvSpPr txBox="1"/>
          <p:nvPr/>
        </p:nvSpPr>
        <p:spPr>
          <a:xfrm>
            <a:off x="2353089" y="72951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59400FC4-A992-6ABE-5070-CB9908D8B4BC}"/>
              </a:ext>
            </a:extLst>
          </p:cNvPr>
          <p:cNvSpPr txBox="1"/>
          <p:nvPr/>
        </p:nvSpPr>
        <p:spPr>
          <a:xfrm>
            <a:off x="2353271" y="712682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E4E0788D-8BEB-5F0A-DEB0-CA4812AAD229}"/>
              </a:ext>
            </a:extLst>
          </p:cNvPr>
          <p:cNvSpPr txBox="1"/>
          <p:nvPr/>
        </p:nvSpPr>
        <p:spPr>
          <a:xfrm>
            <a:off x="2353271" y="744059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2678C22A-666D-B63E-27A8-5649E04122FD}"/>
              </a:ext>
            </a:extLst>
          </p:cNvPr>
          <p:cNvSpPr txBox="1"/>
          <p:nvPr/>
        </p:nvSpPr>
        <p:spPr>
          <a:xfrm>
            <a:off x="5445938" y="747959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5" name="TextBox 414">
            <a:extLst>
              <a:ext uri="{FF2B5EF4-FFF2-40B4-BE49-F238E27FC236}">
                <a16:creationId xmlns:a16="http://schemas.microsoft.com/office/drawing/2014/main" id="{96A184E4-80B3-8E4B-02E3-318E97C03E82}"/>
              </a:ext>
            </a:extLst>
          </p:cNvPr>
          <p:cNvSpPr txBox="1"/>
          <p:nvPr/>
        </p:nvSpPr>
        <p:spPr>
          <a:xfrm>
            <a:off x="5446120" y="719694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67132F5F-F01B-9271-1B11-9CB013761790}"/>
              </a:ext>
            </a:extLst>
          </p:cNvPr>
          <p:cNvSpPr txBox="1"/>
          <p:nvPr/>
        </p:nvSpPr>
        <p:spPr>
          <a:xfrm>
            <a:off x="5438500" y="69645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7" name="TextBox 416">
            <a:extLst>
              <a:ext uri="{FF2B5EF4-FFF2-40B4-BE49-F238E27FC236}">
                <a16:creationId xmlns:a16="http://schemas.microsoft.com/office/drawing/2014/main" id="{16EABB8C-0FBA-20FF-EBEA-894F7E2B299C}"/>
              </a:ext>
            </a:extLst>
          </p:cNvPr>
          <p:cNvSpPr txBox="1"/>
          <p:nvPr/>
        </p:nvSpPr>
        <p:spPr>
          <a:xfrm>
            <a:off x="7139963" y="737761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9B3AEC73-F8D4-C05A-A745-AD682A4B1947}"/>
              </a:ext>
            </a:extLst>
          </p:cNvPr>
          <p:cNvSpPr txBox="1"/>
          <p:nvPr/>
        </p:nvSpPr>
        <p:spPr>
          <a:xfrm>
            <a:off x="7140145" y="715592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C152957E-9E64-4CF7-1AE4-B9E98CBC64E8}"/>
              </a:ext>
            </a:extLst>
          </p:cNvPr>
          <p:cNvSpPr txBox="1"/>
          <p:nvPr/>
        </p:nvSpPr>
        <p:spPr>
          <a:xfrm>
            <a:off x="7140145" y="693872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EB6A4AA0-9CB4-595C-546F-536ED75DCEA6}"/>
              </a:ext>
            </a:extLst>
          </p:cNvPr>
          <p:cNvSpPr txBox="1"/>
          <p:nvPr/>
        </p:nvSpPr>
        <p:spPr>
          <a:xfrm>
            <a:off x="7132525" y="758271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1" name="그림 420">
            <a:extLst>
              <a:ext uri="{FF2B5EF4-FFF2-40B4-BE49-F238E27FC236}">
                <a16:creationId xmlns:a16="http://schemas.microsoft.com/office/drawing/2014/main" id="{3A7180DE-B252-DB9B-51A3-8AF270401F4F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 l="13488" r="53830" b="90022"/>
          <a:stretch/>
        </p:blipFill>
        <p:spPr>
          <a:xfrm>
            <a:off x="2857473" y="1741220"/>
            <a:ext cx="882231" cy="233559"/>
          </a:xfrm>
          <a:prstGeom prst="rect">
            <a:avLst/>
          </a:prstGeom>
        </p:spPr>
      </p:pic>
      <p:pic>
        <p:nvPicPr>
          <p:cNvPr id="422" name="그림 421">
            <a:extLst>
              <a:ext uri="{FF2B5EF4-FFF2-40B4-BE49-F238E27FC236}">
                <a16:creationId xmlns:a16="http://schemas.microsoft.com/office/drawing/2014/main" id="{AC533217-D19A-7F3A-857E-F98B6ABB3306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 l="13488" r="53830" b="90022"/>
          <a:stretch/>
        </p:blipFill>
        <p:spPr>
          <a:xfrm>
            <a:off x="4495231" y="1742566"/>
            <a:ext cx="882231" cy="233559"/>
          </a:xfrm>
          <a:prstGeom prst="rect">
            <a:avLst/>
          </a:prstGeom>
        </p:spPr>
      </p:pic>
      <p:pic>
        <p:nvPicPr>
          <p:cNvPr id="423" name="그림 422">
            <a:extLst>
              <a:ext uri="{FF2B5EF4-FFF2-40B4-BE49-F238E27FC236}">
                <a16:creationId xmlns:a16="http://schemas.microsoft.com/office/drawing/2014/main" id="{FD29E976-FAD3-6E59-A5EC-CB25F2577526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 l="13488" r="53830" b="90022"/>
          <a:stretch/>
        </p:blipFill>
        <p:spPr>
          <a:xfrm>
            <a:off x="6205860" y="1731677"/>
            <a:ext cx="882231" cy="233559"/>
          </a:xfrm>
          <a:prstGeom prst="rect">
            <a:avLst/>
          </a:prstGeom>
        </p:spPr>
      </p:pic>
      <p:sp>
        <p:nvSpPr>
          <p:cNvPr id="425" name="TextBox 424">
            <a:extLst>
              <a:ext uri="{FF2B5EF4-FFF2-40B4-BE49-F238E27FC236}">
                <a16:creationId xmlns:a16="http://schemas.microsoft.com/office/drawing/2014/main" id="{DC0CB65A-6450-4B96-57F9-5A090756CEC3}"/>
              </a:ext>
            </a:extLst>
          </p:cNvPr>
          <p:cNvSpPr txBox="1"/>
          <p:nvPr/>
        </p:nvSpPr>
        <p:spPr>
          <a:xfrm>
            <a:off x="2750099" y="1375441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460A5297-BECF-FAC8-8E80-3C4A212BEC54}"/>
              </a:ext>
            </a:extLst>
          </p:cNvPr>
          <p:cNvSpPr txBox="1"/>
          <p:nvPr/>
        </p:nvSpPr>
        <p:spPr>
          <a:xfrm>
            <a:off x="4502106" y="1375441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433C5B55-0CE1-542F-9FA5-F1C5189024AB}"/>
              </a:ext>
            </a:extLst>
          </p:cNvPr>
          <p:cNvSpPr txBox="1"/>
          <p:nvPr/>
        </p:nvSpPr>
        <p:spPr>
          <a:xfrm>
            <a:off x="6210375" y="1375441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</p:spTree>
    <p:extLst>
      <p:ext uri="{BB962C8B-B14F-4D97-AF65-F5344CB8AC3E}">
        <p14:creationId xmlns:p14="http://schemas.microsoft.com/office/powerpoint/2010/main" val="3705766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09FCD2-69BE-9757-F860-4029F027761D}"/>
              </a:ext>
            </a:extLst>
          </p:cNvPr>
          <p:cNvSpPr txBox="1"/>
          <p:nvPr/>
        </p:nvSpPr>
        <p:spPr>
          <a:xfrm>
            <a:off x="1070769" y="4"/>
            <a:ext cx="1527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4E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5EF9A6-1D5B-BFD4-A2DC-7DF785F110E3}"/>
              </a:ext>
            </a:extLst>
          </p:cNvPr>
          <p:cNvSpPr txBox="1"/>
          <p:nvPr/>
        </p:nvSpPr>
        <p:spPr>
          <a:xfrm>
            <a:off x="1777112" y="6051687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β-tubulin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A1578B-9A70-7B97-850C-E15C49D167B1}"/>
              </a:ext>
            </a:extLst>
          </p:cNvPr>
          <p:cNvSpPr txBox="1"/>
          <p:nvPr/>
        </p:nvSpPr>
        <p:spPr>
          <a:xfrm>
            <a:off x="1777112" y="4902398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Lamin B1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561DDC-F6D5-E1E5-9742-3CCCD1E07E9E}"/>
              </a:ext>
            </a:extLst>
          </p:cNvPr>
          <p:cNvSpPr txBox="1"/>
          <p:nvPr/>
        </p:nvSpPr>
        <p:spPr>
          <a:xfrm>
            <a:off x="1777113" y="3735679"/>
            <a:ext cx="80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HES1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23787-D6F0-8F6F-2154-A79E83E2B2F0}"/>
              </a:ext>
            </a:extLst>
          </p:cNvPr>
          <p:cNvSpPr txBox="1"/>
          <p:nvPr/>
        </p:nvSpPr>
        <p:spPr>
          <a:xfrm>
            <a:off x="1777112" y="2475873"/>
            <a:ext cx="130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Notch1</a:t>
            </a:r>
          </a:p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(NICD)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87B08659-9202-44BF-84FD-44FF546D4AA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107277" y="5757565"/>
            <a:ext cx="1620000" cy="108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33439435-3D9E-45BA-B6A2-8130F01E3130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381031" y="4554815"/>
            <a:ext cx="1620000" cy="108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B0E52B06-C892-4423-95F1-4AFAEEF56ED7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4130" y="2242704"/>
            <a:ext cx="1620000" cy="108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62B86ACC-81A2-B340-4EE7-927ED04A012B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383488" y="2207815"/>
            <a:ext cx="1620000" cy="108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B54A75CB-EDEC-88AD-860E-3EF078CA58CF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5383488" y="3399943"/>
            <a:ext cx="1620000" cy="108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B0B4A7B7-73C1-C7BE-A207-BBC49A2D8CD3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107277" y="4580660"/>
            <a:ext cx="1620000" cy="108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BFA4ED2-8342-0B8C-FC6B-CF53BDD369A0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5371564" y="5731924"/>
            <a:ext cx="1620000" cy="108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B980F7-3E90-969C-D5FB-72409C266CAD}"/>
              </a:ext>
            </a:extLst>
          </p:cNvPr>
          <p:cNvSpPr txBox="1"/>
          <p:nvPr/>
        </p:nvSpPr>
        <p:spPr>
          <a:xfrm>
            <a:off x="2759617" y="224931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339D22-C5EE-DF56-1E54-22B4B6A8B611}"/>
              </a:ext>
            </a:extLst>
          </p:cNvPr>
          <p:cNvSpPr txBox="1"/>
          <p:nvPr/>
        </p:nvSpPr>
        <p:spPr>
          <a:xfrm>
            <a:off x="2837362" y="251753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371739A-BEFC-B738-61E4-713F4C946558}"/>
              </a:ext>
            </a:extLst>
          </p:cNvPr>
          <p:cNvSpPr txBox="1"/>
          <p:nvPr/>
        </p:nvSpPr>
        <p:spPr>
          <a:xfrm>
            <a:off x="2845110" y="289963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C750E37F-B5B8-AF4B-9980-A143AACD081D}"/>
              </a:ext>
            </a:extLst>
          </p:cNvPr>
          <p:cNvSpPr txBox="1"/>
          <p:nvPr/>
        </p:nvSpPr>
        <p:spPr>
          <a:xfrm>
            <a:off x="2842125" y="269008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D8FAC16-936C-D04E-C0E2-D9B900CC4CB2}"/>
              </a:ext>
            </a:extLst>
          </p:cNvPr>
          <p:cNvSpPr txBox="1"/>
          <p:nvPr/>
        </p:nvSpPr>
        <p:spPr>
          <a:xfrm>
            <a:off x="2849246" y="312934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20B5865-42E9-AB9F-C20E-CC79CEBEE5EB}"/>
              </a:ext>
            </a:extLst>
          </p:cNvPr>
          <p:cNvSpPr txBox="1"/>
          <p:nvPr/>
        </p:nvSpPr>
        <p:spPr>
          <a:xfrm>
            <a:off x="2745762" y="1969438"/>
            <a:ext cx="5871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6C10305-7234-4D8A-B322-03DA0250FF12}"/>
              </a:ext>
            </a:extLst>
          </p:cNvPr>
          <p:cNvSpPr txBox="1"/>
          <p:nvPr/>
        </p:nvSpPr>
        <p:spPr>
          <a:xfrm>
            <a:off x="2764915" y="213540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2A835F8-C388-5931-14E1-8AD383C9FEBF}"/>
              </a:ext>
            </a:extLst>
          </p:cNvPr>
          <p:cNvSpPr txBox="1"/>
          <p:nvPr/>
        </p:nvSpPr>
        <p:spPr>
          <a:xfrm>
            <a:off x="2833119" y="237552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330B234D-F249-F81D-C246-BD24DB7BB2E8}"/>
              </a:ext>
            </a:extLst>
          </p:cNvPr>
          <p:cNvSpPr txBox="1"/>
          <p:nvPr/>
        </p:nvSpPr>
        <p:spPr>
          <a:xfrm>
            <a:off x="5048260" y="24459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20BAEE4-233E-EBDA-1CB8-5DA66AB7A680}"/>
              </a:ext>
            </a:extLst>
          </p:cNvPr>
          <p:cNvSpPr txBox="1"/>
          <p:nvPr/>
        </p:nvSpPr>
        <p:spPr>
          <a:xfrm>
            <a:off x="5122860" y="281344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8EA351AE-B47D-236D-1576-42D7FC2CD1C9}"/>
              </a:ext>
            </a:extLst>
          </p:cNvPr>
          <p:cNvSpPr txBox="1"/>
          <p:nvPr/>
        </p:nvSpPr>
        <p:spPr>
          <a:xfrm>
            <a:off x="5126406" y="304422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C4349322-3267-84E9-E8A6-ACE104F8E69F}"/>
              </a:ext>
            </a:extLst>
          </p:cNvPr>
          <p:cNvSpPr txBox="1"/>
          <p:nvPr/>
        </p:nvSpPr>
        <p:spPr>
          <a:xfrm>
            <a:off x="5041913" y="231438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1A4FAD8-0858-F00C-5ABB-D6617699A752}"/>
              </a:ext>
            </a:extLst>
          </p:cNvPr>
          <p:cNvSpPr txBox="1"/>
          <p:nvPr/>
        </p:nvSpPr>
        <p:spPr>
          <a:xfrm>
            <a:off x="5118132" y="26281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9787D04-9662-78FC-FC58-302FA71CF9D3}"/>
              </a:ext>
            </a:extLst>
          </p:cNvPr>
          <p:cNvSpPr txBox="1"/>
          <p:nvPr/>
        </p:nvSpPr>
        <p:spPr>
          <a:xfrm>
            <a:off x="5112236" y="361396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965F1CF9-818C-527E-52D0-175755504750}"/>
              </a:ext>
            </a:extLst>
          </p:cNvPr>
          <p:cNvSpPr txBox="1"/>
          <p:nvPr/>
        </p:nvSpPr>
        <p:spPr>
          <a:xfrm>
            <a:off x="5120955" y="399132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07208E3F-0FB9-642E-A55F-49A7FDBC2B38}"/>
              </a:ext>
            </a:extLst>
          </p:cNvPr>
          <p:cNvSpPr txBox="1"/>
          <p:nvPr/>
        </p:nvSpPr>
        <p:spPr>
          <a:xfrm>
            <a:off x="5105096" y="334751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29642022-088A-3249-9AAF-B9609CAB1F35}"/>
              </a:ext>
            </a:extLst>
          </p:cNvPr>
          <p:cNvSpPr txBox="1"/>
          <p:nvPr/>
        </p:nvSpPr>
        <p:spPr>
          <a:xfrm>
            <a:off x="4654951" y="367833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A8E080E6-68BB-A5EB-620B-55DE32911639}"/>
              </a:ext>
            </a:extLst>
          </p:cNvPr>
          <p:cNvSpPr txBox="1"/>
          <p:nvPr/>
        </p:nvSpPr>
        <p:spPr>
          <a:xfrm>
            <a:off x="4655183" y="386750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4E7CD354-F9FD-2166-2741-74E075643B38}"/>
              </a:ext>
            </a:extLst>
          </p:cNvPr>
          <p:cNvSpPr txBox="1"/>
          <p:nvPr/>
        </p:nvSpPr>
        <p:spPr>
          <a:xfrm>
            <a:off x="4655431" y="35113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A827733-2C12-78C3-18DF-196C28C36A43}"/>
              </a:ext>
            </a:extLst>
          </p:cNvPr>
          <p:cNvSpPr txBox="1"/>
          <p:nvPr/>
        </p:nvSpPr>
        <p:spPr>
          <a:xfrm>
            <a:off x="2762808" y="449722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0953733-5AE3-5DF9-5246-DC8AAF95F750}"/>
              </a:ext>
            </a:extLst>
          </p:cNvPr>
          <p:cNvSpPr txBox="1"/>
          <p:nvPr/>
        </p:nvSpPr>
        <p:spPr>
          <a:xfrm>
            <a:off x="2827882" y="478371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EFB01AEB-2369-F29D-AD4A-9FFE0814EDDE}"/>
              </a:ext>
            </a:extLst>
          </p:cNvPr>
          <p:cNvSpPr txBox="1"/>
          <p:nvPr/>
        </p:nvSpPr>
        <p:spPr>
          <a:xfrm>
            <a:off x="2836702" y="514007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77D711E8-7991-F47E-30FB-89B95757814E}"/>
              </a:ext>
            </a:extLst>
          </p:cNvPr>
          <p:cNvSpPr txBox="1"/>
          <p:nvPr/>
        </p:nvSpPr>
        <p:spPr>
          <a:xfrm>
            <a:off x="2831428" y="493352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2F92CD41-A9BA-0EC6-5359-417E4DE47044}"/>
              </a:ext>
            </a:extLst>
          </p:cNvPr>
          <p:cNvSpPr txBox="1"/>
          <p:nvPr/>
        </p:nvSpPr>
        <p:spPr>
          <a:xfrm>
            <a:off x="2836367" y="53526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FBAAA816-E119-088E-D5CE-FD6DFBA110D8}"/>
              </a:ext>
            </a:extLst>
          </p:cNvPr>
          <p:cNvSpPr txBox="1"/>
          <p:nvPr/>
        </p:nvSpPr>
        <p:spPr>
          <a:xfrm>
            <a:off x="2827917" y="465081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B5926132-6B3D-7750-804A-FCC46FFA6271}"/>
              </a:ext>
            </a:extLst>
          </p:cNvPr>
          <p:cNvSpPr txBox="1"/>
          <p:nvPr/>
        </p:nvSpPr>
        <p:spPr>
          <a:xfrm>
            <a:off x="5026892" y="46284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1DE480E2-0388-FF73-A0FC-18F58AAC2127}"/>
              </a:ext>
            </a:extLst>
          </p:cNvPr>
          <p:cNvSpPr txBox="1"/>
          <p:nvPr/>
        </p:nvSpPr>
        <p:spPr>
          <a:xfrm>
            <a:off x="5101492" y="487449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754519AA-8872-39D0-576A-CE7516358785}"/>
              </a:ext>
            </a:extLst>
          </p:cNvPr>
          <p:cNvSpPr txBox="1"/>
          <p:nvPr/>
        </p:nvSpPr>
        <p:spPr>
          <a:xfrm>
            <a:off x="5112694" y="522609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F858B891-8830-007A-2901-88C10F8BD753}"/>
              </a:ext>
            </a:extLst>
          </p:cNvPr>
          <p:cNvSpPr txBox="1"/>
          <p:nvPr/>
        </p:nvSpPr>
        <p:spPr>
          <a:xfrm>
            <a:off x="5105038" y="505288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1D2B7B5-D3B9-E177-C6BD-69308642B246}"/>
              </a:ext>
            </a:extLst>
          </p:cNvPr>
          <p:cNvSpPr txBox="1"/>
          <p:nvPr/>
        </p:nvSpPr>
        <p:spPr>
          <a:xfrm>
            <a:off x="5112236" y="544346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6D31AD3F-78D5-5439-C09A-A1DF35BC626F}"/>
              </a:ext>
            </a:extLst>
          </p:cNvPr>
          <p:cNvSpPr txBox="1"/>
          <p:nvPr/>
        </p:nvSpPr>
        <p:spPr>
          <a:xfrm>
            <a:off x="5096764" y="475112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8D47DF53-3697-6D6C-39E0-5A89BE9D4BCC}"/>
              </a:ext>
            </a:extLst>
          </p:cNvPr>
          <p:cNvSpPr txBox="1"/>
          <p:nvPr/>
        </p:nvSpPr>
        <p:spPr>
          <a:xfrm>
            <a:off x="5022164" y="451056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356B1048-3859-1DB6-82F8-96A1D00CDBB2}"/>
              </a:ext>
            </a:extLst>
          </p:cNvPr>
          <p:cNvSpPr txBox="1"/>
          <p:nvPr/>
        </p:nvSpPr>
        <p:spPr>
          <a:xfrm>
            <a:off x="5103283" y="584581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BEE0E102-D247-442A-1F18-73308C66BB32}"/>
              </a:ext>
            </a:extLst>
          </p:cNvPr>
          <p:cNvSpPr txBox="1"/>
          <p:nvPr/>
        </p:nvSpPr>
        <p:spPr>
          <a:xfrm>
            <a:off x="5097720" y="621964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D1A53334-F668-E733-5154-274F9BE90178}"/>
              </a:ext>
            </a:extLst>
          </p:cNvPr>
          <p:cNvSpPr txBox="1"/>
          <p:nvPr/>
        </p:nvSpPr>
        <p:spPr>
          <a:xfrm>
            <a:off x="5100479" y="601150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5CD547FF-4CE8-D995-7D6E-5F31E19DBEB4}"/>
              </a:ext>
            </a:extLst>
          </p:cNvPr>
          <p:cNvSpPr txBox="1"/>
          <p:nvPr/>
        </p:nvSpPr>
        <p:spPr>
          <a:xfrm>
            <a:off x="5104839" y="644377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41EB899F-2BD4-0CE0-7213-699468E0CA3F}"/>
              </a:ext>
            </a:extLst>
          </p:cNvPr>
          <p:cNvSpPr txBox="1"/>
          <p:nvPr/>
        </p:nvSpPr>
        <p:spPr>
          <a:xfrm>
            <a:off x="5104905" y="570339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DDF395B1-71B4-4945-07F0-CD0AC2237EC9}"/>
              </a:ext>
            </a:extLst>
          </p:cNvPr>
          <p:cNvSpPr txBox="1"/>
          <p:nvPr/>
        </p:nvSpPr>
        <p:spPr>
          <a:xfrm>
            <a:off x="2841238" y="600965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984094BC-5EDC-CA5A-89D3-AFBC6D7C2611}"/>
              </a:ext>
            </a:extLst>
          </p:cNvPr>
          <p:cNvSpPr txBox="1"/>
          <p:nvPr/>
        </p:nvSpPr>
        <p:spPr>
          <a:xfrm>
            <a:off x="2849612" y="643185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28F9719B-C43E-C2C4-16AC-F398A6B31FDB}"/>
              </a:ext>
            </a:extLst>
          </p:cNvPr>
          <p:cNvSpPr txBox="1"/>
          <p:nvPr/>
        </p:nvSpPr>
        <p:spPr>
          <a:xfrm>
            <a:off x="2844784" y="624519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45E6631F-60B6-2E34-7BDB-399CCA0A5ECF}"/>
              </a:ext>
            </a:extLst>
          </p:cNvPr>
          <p:cNvSpPr txBox="1"/>
          <p:nvPr/>
        </p:nvSpPr>
        <p:spPr>
          <a:xfrm>
            <a:off x="2849612" y="666796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86F9FC82-1EAF-8F43-D024-BCBEB18E70C5}"/>
              </a:ext>
            </a:extLst>
          </p:cNvPr>
          <p:cNvSpPr txBox="1"/>
          <p:nvPr/>
        </p:nvSpPr>
        <p:spPr>
          <a:xfrm>
            <a:off x="2841238" y="58658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B67491A6-58CA-06FF-4859-59D561014883}"/>
              </a:ext>
            </a:extLst>
          </p:cNvPr>
          <p:cNvSpPr txBox="1"/>
          <p:nvPr/>
        </p:nvSpPr>
        <p:spPr>
          <a:xfrm>
            <a:off x="2763074" y="572197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306C36-0790-2A8A-FAC8-EC013CA5F295}"/>
              </a:ext>
            </a:extLst>
          </p:cNvPr>
          <p:cNvSpPr txBox="1"/>
          <p:nvPr/>
        </p:nvSpPr>
        <p:spPr>
          <a:xfrm>
            <a:off x="3467699" y="1523994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2AD11C-570D-CD9A-8D99-F70158698DA9}"/>
              </a:ext>
            </a:extLst>
          </p:cNvPr>
          <p:cNvSpPr txBox="1"/>
          <p:nvPr/>
        </p:nvSpPr>
        <p:spPr>
          <a:xfrm>
            <a:off x="5773789" y="1495998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25DD2F8D-3FB3-C2E0-7CF9-0479E7CDD1A6}"/>
              </a:ext>
            </a:extLst>
          </p:cNvPr>
          <p:cNvCxnSpPr>
            <a:cxnSpLocks/>
          </p:cNvCxnSpPr>
          <p:nvPr/>
        </p:nvCxnSpPr>
        <p:spPr>
          <a:xfrm>
            <a:off x="5636514" y="2107412"/>
            <a:ext cx="40978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5EFCE69-1FD3-978C-6437-C3A6BBAF4DB8}"/>
              </a:ext>
            </a:extLst>
          </p:cNvPr>
          <p:cNvCxnSpPr>
            <a:cxnSpLocks/>
          </p:cNvCxnSpPr>
          <p:nvPr/>
        </p:nvCxnSpPr>
        <p:spPr>
          <a:xfrm>
            <a:off x="6384227" y="2107412"/>
            <a:ext cx="40978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6A0E114-61A7-E27E-1ED7-329D27B91A6B}"/>
              </a:ext>
            </a:extLst>
          </p:cNvPr>
          <p:cNvSpPr txBox="1"/>
          <p:nvPr/>
        </p:nvSpPr>
        <p:spPr>
          <a:xfrm>
            <a:off x="6247520" y="1848325"/>
            <a:ext cx="744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Nucleus</a:t>
            </a:r>
            <a:endParaRPr lang="ko-KR" altLang="en-US" sz="12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DD4672-8FDF-E536-1704-0715B9AE3492}"/>
              </a:ext>
            </a:extLst>
          </p:cNvPr>
          <p:cNvSpPr txBox="1"/>
          <p:nvPr/>
        </p:nvSpPr>
        <p:spPr>
          <a:xfrm>
            <a:off x="5518660" y="1853253"/>
            <a:ext cx="6936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Cytosol</a:t>
            </a:r>
            <a:endParaRPr lang="ko-KR" altLang="en-US" sz="1200"/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C43F25D-2707-FFCF-BB21-5A3CC37D38D2}"/>
              </a:ext>
            </a:extLst>
          </p:cNvPr>
          <p:cNvCxnSpPr>
            <a:cxnSpLocks/>
          </p:cNvCxnSpPr>
          <p:nvPr/>
        </p:nvCxnSpPr>
        <p:spPr>
          <a:xfrm>
            <a:off x="3333330" y="2160810"/>
            <a:ext cx="40978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1B42A59-4586-BBF1-1999-7B33EED4DFFE}"/>
              </a:ext>
            </a:extLst>
          </p:cNvPr>
          <p:cNvCxnSpPr>
            <a:cxnSpLocks/>
          </p:cNvCxnSpPr>
          <p:nvPr/>
        </p:nvCxnSpPr>
        <p:spPr>
          <a:xfrm>
            <a:off x="3979443" y="2160810"/>
            <a:ext cx="40978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BB919C3-6E5B-1CCE-6AA2-73D9E95FCD79}"/>
              </a:ext>
            </a:extLst>
          </p:cNvPr>
          <p:cNvSpPr txBox="1"/>
          <p:nvPr/>
        </p:nvSpPr>
        <p:spPr>
          <a:xfrm>
            <a:off x="3842736" y="1901723"/>
            <a:ext cx="744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Nucleus</a:t>
            </a:r>
            <a:endParaRPr lang="ko-KR" altLang="en-US" sz="12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D84403-AA1C-C9A6-45FB-2CA74B5F2D90}"/>
              </a:ext>
            </a:extLst>
          </p:cNvPr>
          <p:cNvSpPr txBox="1"/>
          <p:nvPr/>
        </p:nvSpPr>
        <p:spPr>
          <a:xfrm>
            <a:off x="3215476" y="1906651"/>
            <a:ext cx="6936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Cytosol</a:t>
            </a:r>
            <a:endParaRPr lang="ko-KR" altLang="en-US" sz="1200"/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85047D1D-A6E0-188B-3F06-CB543B6B4C0A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3116100" y="3418595"/>
            <a:ext cx="162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072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842A8-2549-FB2E-3C4E-423762D20905}"/>
              </a:ext>
            </a:extLst>
          </p:cNvPr>
          <p:cNvSpPr txBox="1"/>
          <p:nvPr/>
        </p:nvSpPr>
        <p:spPr>
          <a:xfrm>
            <a:off x="1070769" y="4"/>
            <a:ext cx="15039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4F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D8ED78F4-2959-61B9-90A1-5AF29DAD7D57}"/>
              </a:ext>
            </a:extLst>
          </p:cNvPr>
          <p:cNvSpPr txBox="1"/>
          <p:nvPr/>
        </p:nvSpPr>
        <p:spPr>
          <a:xfrm>
            <a:off x="1070769" y="2262288"/>
            <a:ext cx="820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NICD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2735818-F8C5-7544-1B37-61B53C774BB0}"/>
              </a:ext>
            </a:extLst>
          </p:cNvPr>
          <p:cNvSpPr txBox="1"/>
          <p:nvPr/>
        </p:nvSpPr>
        <p:spPr>
          <a:xfrm>
            <a:off x="1070769" y="3182758"/>
            <a:ext cx="820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HES1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7" name="그림 196">
            <a:extLst>
              <a:ext uri="{FF2B5EF4-FFF2-40B4-BE49-F238E27FC236}">
                <a16:creationId xmlns:a16="http://schemas.microsoft.com/office/drawing/2014/main" id="{B99E6951-3130-4C85-9983-06AAFB7107F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t="11947"/>
          <a:stretch/>
        </p:blipFill>
        <p:spPr>
          <a:xfrm>
            <a:off x="2053792" y="2159905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98" name="그림 197">
            <a:extLst>
              <a:ext uri="{FF2B5EF4-FFF2-40B4-BE49-F238E27FC236}">
                <a16:creationId xmlns:a16="http://schemas.microsoft.com/office/drawing/2014/main" id="{F072CF74-371D-4E31-9D35-FD33AF34B693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97220" y="3006512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199" name="그림 198">
            <a:extLst>
              <a:ext uri="{FF2B5EF4-FFF2-40B4-BE49-F238E27FC236}">
                <a16:creationId xmlns:a16="http://schemas.microsoft.com/office/drawing/2014/main" id="{B400A32E-DA85-442D-849A-65565E900CFD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798224" y="2169703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00" name="그림 199">
            <a:extLst>
              <a:ext uri="{FF2B5EF4-FFF2-40B4-BE49-F238E27FC236}">
                <a16:creationId xmlns:a16="http://schemas.microsoft.com/office/drawing/2014/main" id="{AADD5A77-93F3-4D5D-BC3C-B95CDAEF3FB1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60219" y="2995242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01" name="그림 200">
            <a:extLst>
              <a:ext uri="{FF2B5EF4-FFF2-40B4-BE49-F238E27FC236}">
                <a16:creationId xmlns:a16="http://schemas.microsoft.com/office/drawing/2014/main" id="{FC9B70A8-7013-4ED9-A7E5-C7CA9F3F8A5F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5550362" y="2158494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02" name="그림 201">
            <a:extLst>
              <a:ext uri="{FF2B5EF4-FFF2-40B4-BE49-F238E27FC236}">
                <a16:creationId xmlns:a16="http://schemas.microsoft.com/office/drawing/2014/main" id="{D8874B0B-330C-FB6C-D5FD-DCF7A26D7E09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4306" t="26716"/>
          <a:stretch/>
        </p:blipFill>
        <p:spPr>
          <a:xfrm>
            <a:off x="2053792" y="3018823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203" name="TextBox 202">
            <a:extLst>
              <a:ext uri="{FF2B5EF4-FFF2-40B4-BE49-F238E27FC236}">
                <a16:creationId xmlns:a16="http://schemas.microsoft.com/office/drawing/2014/main" id="{AE3DC89B-3662-3A4D-08B4-817307E19088}"/>
              </a:ext>
            </a:extLst>
          </p:cNvPr>
          <p:cNvSpPr txBox="1"/>
          <p:nvPr/>
        </p:nvSpPr>
        <p:spPr>
          <a:xfrm>
            <a:off x="1702029" y="210599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412EA0A8-985D-2713-E782-67AB615720FD}"/>
              </a:ext>
            </a:extLst>
          </p:cNvPr>
          <p:cNvSpPr txBox="1"/>
          <p:nvPr/>
        </p:nvSpPr>
        <p:spPr>
          <a:xfrm>
            <a:off x="1786145" y="237270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6FD6938B-CBC2-CB5F-E058-72E17F2E2177}"/>
              </a:ext>
            </a:extLst>
          </p:cNvPr>
          <p:cNvSpPr txBox="1"/>
          <p:nvPr/>
        </p:nvSpPr>
        <p:spPr>
          <a:xfrm>
            <a:off x="1702029" y="222652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224B8AA1-533A-EAFC-3DA3-86DAA9954CAF}"/>
              </a:ext>
            </a:extLst>
          </p:cNvPr>
          <p:cNvSpPr txBox="1"/>
          <p:nvPr/>
        </p:nvSpPr>
        <p:spPr>
          <a:xfrm>
            <a:off x="1788528" y="253136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D93DC6CB-0C42-C396-B057-AF5A8F56A732}"/>
              </a:ext>
            </a:extLst>
          </p:cNvPr>
          <p:cNvSpPr txBox="1"/>
          <p:nvPr/>
        </p:nvSpPr>
        <p:spPr>
          <a:xfrm>
            <a:off x="1786145" y="325799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FBB00F30-CA7F-63D1-1C18-AA7DC78CB6E8}"/>
              </a:ext>
            </a:extLst>
          </p:cNvPr>
          <p:cNvSpPr txBox="1"/>
          <p:nvPr/>
        </p:nvSpPr>
        <p:spPr>
          <a:xfrm>
            <a:off x="1786145" y="350122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AD126DE4-CE7A-32A5-31E6-95D65AFB621D}"/>
              </a:ext>
            </a:extLst>
          </p:cNvPr>
          <p:cNvSpPr txBox="1"/>
          <p:nvPr/>
        </p:nvSpPr>
        <p:spPr>
          <a:xfrm>
            <a:off x="1786145" y="301539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94F5AD26-2305-29E0-5CDB-CBB1CB157B70}"/>
              </a:ext>
            </a:extLst>
          </p:cNvPr>
          <p:cNvSpPr txBox="1"/>
          <p:nvPr/>
        </p:nvSpPr>
        <p:spPr>
          <a:xfrm>
            <a:off x="1702028" y="1834788"/>
            <a:ext cx="608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ABD25B97-B4AA-A8F9-EE07-5B98737EC085}"/>
              </a:ext>
            </a:extLst>
          </p:cNvPr>
          <p:cNvSpPr txBox="1"/>
          <p:nvPr/>
        </p:nvSpPr>
        <p:spPr>
          <a:xfrm>
            <a:off x="3453635" y="231636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DFC7F08-F557-9855-D97C-8782D29783E3}"/>
              </a:ext>
            </a:extLst>
          </p:cNvPr>
          <p:cNvSpPr txBox="1"/>
          <p:nvPr/>
        </p:nvSpPr>
        <p:spPr>
          <a:xfrm>
            <a:off x="3537751" y="269578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67EA1833-B07E-69B1-DE91-BFD78C2CE4E2}"/>
              </a:ext>
            </a:extLst>
          </p:cNvPr>
          <p:cNvSpPr txBox="1"/>
          <p:nvPr/>
        </p:nvSpPr>
        <p:spPr>
          <a:xfrm>
            <a:off x="3453635" y="247659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ABD53451-118F-1578-EA61-44CAE2A07EBC}"/>
              </a:ext>
            </a:extLst>
          </p:cNvPr>
          <p:cNvSpPr txBox="1"/>
          <p:nvPr/>
        </p:nvSpPr>
        <p:spPr>
          <a:xfrm>
            <a:off x="5198891" y="224835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59EFE3EE-D0FC-2F02-BE2D-DDBBC29D7CD2}"/>
              </a:ext>
            </a:extLst>
          </p:cNvPr>
          <p:cNvSpPr txBox="1"/>
          <p:nvPr/>
        </p:nvSpPr>
        <p:spPr>
          <a:xfrm>
            <a:off x="5283007" y="261586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3E92903A-098B-4E76-1286-0C7EB58B25A5}"/>
              </a:ext>
            </a:extLst>
          </p:cNvPr>
          <p:cNvSpPr txBox="1"/>
          <p:nvPr/>
        </p:nvSpPr>
        <p:spPr>
          <a:xfrm>
            <a:off x="5198891" y="238952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AFF152FD-7628-0FF0-14B6-4ADB46BBD928}"/>
              </a:ext>
            </a:extLst>
          </p:cNvPr>
          <p:cNvSpPr txBox="1"/>
          <p:nvPr/>
        </p:nvSpPr>
        <p:spPr>
          <a:xfrm>
            <a:off x="5200710" y="211752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06DE4657-724F-0136-F89E-41AC7DE85025}"/>
              </a:ext>
            </a:extLst>
          </p:cNvPr>
          <p:cNvSpPr txBox="1"/>
          <p:nvPr/>
        </p:nvSpPr>
        <p:spPr>
          <a:xfrm>
            <a:off x="3527454" y="319853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C0DECBDC-A822-FCF0-7148-136202FF5358}"/>
              </a:ext>
            </a:extLst>
          </p:cNvPr>
          <p:cNvSpPr txBox="1"/>
          <p:nvPr/>
        </p:nvSpPr>
        <p:spPr>
          <a:xfrm>
            <a:off x="5292863" y="34343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9A777169-2CE2-B683-58BE-4D600F94DBEC}"/>
              </a:ext>
            </a:extLst>
          </p:cNvPr>
          <p:cNvSpPr txBox="1"/>
          <p:nvPr/>
        </p:nvSpPr>
        <p:spPr>
          <a:xfrm>
            <a:off x="5292862" y="315041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1" name="그림 220">
            <a:extLst>
              <a:ext uri="{FF2B5EF4-FFF2-40B4-BE49-F238E27FC236}">
                <a16:creationId xmlns:a16="http://schemas.microsoft.com/office/drawing/2014/main" id="{D3194557-4CDD-FE3D-10FC-8161DE3B197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2002" r="45127" b="75267"/>
          <a:stretch/>
        </p:blipFill>
        <p:spPr>
          <a:xfrm>
            <a:off x="2196521" y="1623784"/>
            <a:ext cx="1161281" cy="521300"/>
          </a:xfrm>
          <a:prstGeom prst="rect">
            <a:avLst/>
          </a:prstGeom>
        </p:spPr>
      </p:pic>
      <p:sp>
        <p:nvSpPr>
          <p:cNvPr id="222" name="TextBox 221">
            <a:extLst>
              <a:ext uri="{FF2B5EF4-FFF2-40B4-BE49-F238E27FC236}">
                <a16:creationId xmlns:a16="http://schemas.microsoft.com/office/drawing/2014/main" id="{1A3F873F-860E-894B-0468-694B0F7116DC}"/>
              </a:ext>
            </a:extLst>
          </p:cNvPr>
          <p:cNvSpPr txBox="1"/>
          <p:nvPr/>
        </p:nvSpPr>
        <p:spPr>
          <a:xfrm>
            <a:off x="2321176" y="1209760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7E4F4321-8D53-6320-683D-5907E80A334F}"/>
              </a:ext>
            </a:extLst>
          </p:cNvPr>
          <p:cNvSpPr txBox="1"/>
          <p:nvPr/>
        </p:nvSpPr>
        <p:spPr>
          <a:xfrm>
            <a:off x="4098249" y="1235195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7368CB3D-7DF4-E741-ABB9-419D15C5A487}"/>
              </a:ext>
            </a:extLst>
          </p:cNvPr>
          <p:cNvSpPr txBox="1"/>
          <p:nvPr/>
        </p:nvSpPr>
        <p:spPr>
          <a:xfrm>
            <a:off x="5819051" y="1255995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  <p:pic>
        <p:nvPicPr>
          <p:cNvPr id="225" name="그림 224">
            <a:extLst>
              <a:ext uri="{FF2B5EF4-FFF2-40B4-BE49-F238E27FC236}">
                <a16:creationId xmlns:a16="http://schemas.microsoft.com/office/drawing/2014/main" id="{231BB97B-3916-F922-DEB8-639D63F06D4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75267"/>
          <a:stretch/>
        </p:blipFill>
        <p:spPr>
          <a:xfrm>
            <a:off x="5344843" y="1616005"/>
            <a:ext cx="2708813" cy="521300"/>
          </a:xfrm>
          <a:prstGeom prst="rect">
            <a:avLst/>
          </a:prstGeom>
        </p:spPr>
      </p:pic>
      <p:pic>
        <p:nvPicPr>
          <p:cNvPr id="226" name="그림 225">
            <a:extLst>
              <a:ext uri="{FF2B5EF4-FFF2-40B4-BE49-F238E27FC236}">
                <a16:creationId xmlns:a16="http://schemas.microsoft.com/office/drawing/2014/main" id="{D81E4A68-DF03-6DEF-4094-6CE084E3ED3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2002" r="45127" b="75267"/>
          <a:stretch/>
        </p:blipFill>
        <p:spPr>
          <a:xfrm>
            <a:off x="3955691" y="1621145"/>
            <a:ext cx="1161281" cy="521300"/>
          </a:xfrm>
          <a:prstGeom prst="rect">
            <a:avLst/>
          </a:prstGeom>
        </p:spPr>
      </p:pic>
      <p:sp>
        <p:nvSpPr>
          <p:cNvPr id="227" name="TextBox 226">
            <a:extLst>
              <a:ext uri="{FF2B5EF4-FFF2-40B4-BE49-F238E27FC236}">
                <a16:creationId xmlns:a16="http://schemas.microsoft.com/office/drawing/2014/main" id="{8052A17F-ACC3-CE82-3049-3AC4DD02750C}"/>
              </a:ext>
            </a:extLst>
          </p:cNvPr>
          <p:cNvSpPr txBox="1"/>
          <p:nvPr/>
        </p:nvSpPr>
        <p:spPr>
          <a:xfrm>
            <a:off x="1070769" y="4781100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E07F8519-DC90-D485-10D5-C4AFB7186DCA}"/>
              </a:ext>
            </a:extLst>
          </p:cNvPr>
          <p:cNvSpPr txBox="1"/>
          <p:nvPr/>
        </p:nvSpPr>
        <p:spPr>
          <a:xfrm>
            <a:off x="1070769" y="3987377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9" name="그림 228">
            <a:extLst>
              <a:ext uri="{FF2B5EF4-FFF2-40B4-BE49-F238E27FC236}">
                <a16:creationId xmlns:a16="http://schemas.microsoft.com/office/drawing/2014/main" id="{F6C29AA6-40BF-4449-92C3-DDE294C9FB8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2"/>
          <a:srcRect b="64204"/>
          <a:stretch/>
        </p:blipFill>
        <p:spPr>
          <a:xfrm>
            <a:off x="2058066" y="4655177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30" name="그림 229">
            <a:extLst>
              <a:ext uri="{FF2B5EF4-FFF2-40B4-BE49-F238E27FC236}">
                <a16:creationId xmlns:a16="http://schemas.microsoft.com/office/drawing/2014/main" id="{95E1102C-CDC9-4704-BBB7-64E297B4E4D0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2062324" y="3836048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31" name="그림 230">
            <a:extLst>
              <a:ext uri="{FF2B5EF4-FFF2-40B4-BE49-F238E27FC236}">
                <a16:creationId xmlns:a16="http://schemas.microsoft.com/office/drawing/2014/main" id="{86BB0CE9-E54F-4B25-A7C7-761D6C1ECFA3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3815323" y="3844853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32" name="그림 231">
            <a:extLst>
              <a:ext uri="{FF2B5EF4-FFF2-40B4-BE49-F238E27FC236}">
                <a16:creationId xmlns:a16="http://schemas.microsoft.com/office/drawing/2014/main" id="{04166CA8-26F8-4CC4-A4CE-E5E03B2DB58C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3809637" y="4664923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33" name="그림 232">
            <a:extLst>
              <a:ext uri="{FF2B5EF4-FFF2-40B4-BE49-F238E27FC236}">
                <a16:creationId xmlns:a16="http://schemas.microsoft.com/office/drawing/2014/main" id="{0C273211-E72A-4E5E-99B8-E6F31CEAEA26}"/>
              </a:ext>
            </a:extLst>
          </p:cNvPr>
          <p:cNvPicPr preferRelativeResize="0">
            <a:picLocks/>
          </p:cNvPicPr>
          <p:nvPr/>
        </p:nvPicPr>
        <p:blipFill>
          <a:blip r:embed="rId16"/>
          <a:srcRect t="20325"/>
          <a:stretch/>
        </p:blipFill>
        <p:spPr>
          <a:xfrm>
            <a:off x="5575722" y="4664405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pic>
        <p:nvPicPr>
          <p:cNvPr id="234" name="그림 233">
            <a:extLst>
              <a:ext uri="{FF2B5EF4-FFF2-40B4-BE49-F238E27FC236}">
                <a16:creationId xmlns:a16="http://schemas.microsoft.com/office/drawing/2014/main" id="{D2DB1B9A-D506-466C-892F-C3091E696DD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t="16702" b="12416"/>
          <a:stretch/>
        </p:blipFill>
        <p:spPr>
          <a:xfrm>
            <a:off x="5558551" y="3827181"/>
            <a:ext cx="1440000" cy="720000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sp>
        <p:nvSpPr>
          <p:cNvPr id="235" name="TextBox 234">
            <a:extLst>
              <a:ext uri="{FF2B5EF4-FFF2-40B4-BE49-F238E27FC236}">
                <a16:creationId xmlns:a16="http://schemas.microsoft.com/office/drawing/2014/main" id="{0EEAFF4B-4CCC-2E3E-F1D3-5330E537DE07}"/>
              </a:ext>
            </a:extLst>
          </p:cNvPr>
          <p:cNvSpPr txBox="1"/>
          <p:nvPr/>
        </p:nvSpPr>
        <p:spPr>
          <a:xfrm>
            <a:off x="1784319" y="405776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A2FB41FE-9507-EA2F-26A0-1DA5DC520042}"/>
              </a:ext>
            </a:extLst>
          </p:cNvPr>
          <p:cNvSpPr txBox="1"/>
          <p:nvPr/>
        </p:nvSpPr>
        <p:spPr>
          <a:xfrm>
            <a:off x="1782548" y="486832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8A45E7C1-0D61-27B7-6217-BC52C5B18256}"/>
              </a:ext>
            </a:extLst>
          </p:cNvPr>
          <p:cNvSpPr txBox="1"/>
          <p:nvPr/>
        </p:nvSpPr>
        <p:spPr>
          <a:xfrm>
            <a:off x="1787757" y="438069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AB0CF9FF-664F-FF67-4554-2CAD456C1077}"/>
              </a:ext>
            </a:extLst>
          </p:cNvPr>
          <p:cNvSpPr txBox="1"/>
          <p:nvPr/>
        </p:nvSpPr>
        <p:spPr>
          <a:xfrm>
            <a:off x="1782995" y="420222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2B56D6C0-8B1A-F4D0-8116-EA3431CA8DC9}"/>
              </a:ext>
            </a:extLst>
          </p:cNvPr>
          <p:cNvSpPr txBox="1"/>
          <p:nvPr/>
        </p:nvSpPr>
        <p:spPr>
          <a:xfrm>
            <a:off x="1792072" y="521284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FBB4F859-A8DA-F3F0-8897-329BACA55104}"/>
              </a:ext>
            </a:extLst>
          </p:cNvPr>
          <p:cNvSpPr txBox="1"/>
          <p:nvPr/>
        </p:nvSpPr>
        <p:spPr>
          <a:xfrm>
            <a:off x="1713939" y="389803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1A5D1E27-5DB2-83E6-4E36-051F41138C55}"/>
              </a:ext>
            </a:extLst>
          </p:cNvPr>
          <p:cNvSpPr txBox="1"/>
          <p:nvPr/>
        </p:nvSpPr>
        <p:spPr>
          <a:xfrm>
            <a:off x="3541366" y="39484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A0D8CD1B-45F6-67EE-5AAD-7A722BE39A4B}"/>
              </a:ext>
            </a:extLst>
          </p:cNvPr>
          <p:cNvSpPr txBox="1"/>
          <p:nvPr/>
        </p:nvSpPr>
        <p:spPr>
          <a:xfrm>
            <a:off x="3540042" y="438168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DF572786-DF83-F583-2532-468AC65808FD}"/>
              </a:ext>
            </a:extLst>
          </p:cNvPr>
          <p:cNvSpPr txBox="1"/>
          <p:nvPr/>
        </p:nvSpPr>
        <p:spPr>
          <a:xfrm>
            <a:off x="3540042" y="416271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AFD89DB3-9D17-A74C-DF00-8FA8249A4766}"/>
              </a:ext>
            </a:extLst>
          </p:cNvPr>
          <p:cNvSpPr txBox="1"/>
          <p:nvPr/>
        </p:nvSpPr>
        <p:spPr>
          <a:xfrm>
            <a:off x="3547186" y="378867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66B9E077-B7AC-2A20-BD18-40C65EE9096D}"/>
              </a:ext>
            </a:extLst>
          </p:cNvPr>
          <p:cNvSpPr txBox="1"/>
          <p:nvPr/>
        </p:nvSpPr>
        <p:spPr>
          <a:xfrm>
            <a:off x="5265793" y="405549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E09A4F84-E971-4BE1-4B57-DE62C56D0704}"/>
              </a:ext>
            </a:extLst>
          </p:cNvPr>
          <p:cNvSpPr txBox="1"/>
          <p:nvPr/>
        </p:nvSpPr>
        <p:spPr>
          <a:xfrm>
            <a:off x="1782546" y="459249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A9A515CF-59FD-F366-EC46-718471FE1632}"/>
              </a:ext>
            </a:extLst>
          </p:cNvPr>
          <p:cNvSpPr txBox="1"/>
          <p:nvPr/>
        </p:nvSpPr>
        <p:spPr>
          <a:xfrm>
            <a:off x="3560550" y="518073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8DECEA71-5FD5-3B5E-07AD-1DEBEB63E8A8}"/>
              </a:ext>
            </a:extLst>
          </p:cNvPr>
          <p:cNvSpPr txBox="1"/>
          <p:nvPr/>
        </p:nvSpPr>
        <p:spPr>
          <a:xfrm>
            <a:off x="3552339" y="472714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25E88B81-4293-8A3C-C802-7C9BFEAFC28F}"/>
              </a:ext>
            </a:extLst>
          </p:cNvPr>
          <p:cNvSpPr txBox="1"/>
          <p:nvPr/>
        </p:nvSpPr>
        <p:spPr>
          <a:xfrm>
            <a:off x="3560548" y="494236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46A77AE8-F096-DF52-0A9F-37A595AD18FC}"/>
              </a:ext>
            </a:extLst>
          </p:cNvPr>
          <p:cNvSpPr txBox="1"/>
          <p:nvPr/>
        </p:nvSpPr>
        <p:spPr>
          <a:xfrm>
            <a:off x="3552339" y="457038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17DC839D-7BB4-27E5-A6D1-932684F2D419}"/>
              </a:ext>
            </a:extLst>
          </p:cNvPr>
          <p:cNvSpPr txBox="1"/>
          <p:nvPr/>
        </p:nvSpPr>
        <p:spPr>
          <a:xfrm>
            <a:off x="6971108" y="508595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C66F6AC3-4707-1BC0-8520-8199232888FB}"/>
              </a:ext>
            </a:extLst>
          </p:cNvPr>
          <p:cNvSpPr txBox="1"/>
          <p:nvPr/>
        </p:nvSpPr>
        <p:spPr>
          <a:xfrm>
            <a:off x="6970517" y="463903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851F0249-EB95-C1B5-B71E-0D33A9B4C26A}"/>
              </a:ext>
            </a:extLst>
          </p:cNvPr>
          <p:cNvSpPr txBox="1"/>
          <p:nvPr/>
        </p:nvSpPr>
        <p:spPr>
          <a:xfrm>
            <a:off x="6971106" y="485073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15988C42-B190-44C8-2925-DA42164DEA5E}"/>
              </a:ext>
            </a:extLst>
          </p:cNvPr>
          <p:cNvSpPr txBox="1"/>
          <p:nvPr/>
        </p:nvSpPr>
        <p:spPr>
          <a:xfrm>
            <a:off x="1713939" y="376849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988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CB4226-857D-84CE-C6F1-CD5A7B637116}"/>
              </a:ext>
            </a:extLst>
          </p:cNvPr>
          <p:cNvSpPr txBox="1"/>
          <p:nvPr/>
        </p:nvSpPr>
        <p:spPr>
          <a:xfrm>
            <a:off x="1070769" y="4"/>
            <a:ext cx="1572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4G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56D59031-E6D0-82DE-0F34-31E4C7904065}"/>
              </a:ext>
            </a:extLst>
          </p:cNvPr>
          <p:cNvSpPr txBox="1"/>
          <p:nvPr/>
        </p:nvSpPr>
        <p:spPr>
          <a:xfrm>
            <a:off x="2370243" y="1279549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87EE14B1-3A8F-0329-065A-A90C824B3DFC}"/>
              </a:ext>
            </a:extLst>
          </p:cNvPr>
          <p:cNvSpPr txBox="1"/>
          <p:nvPr/>
        </p:nvSpPr>
        <p:spPr>
          <a:xfrm>
            <a:off x="4061290" y="1287169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1F43E7C7-B0EB-667C-2252-052263A3E37B}"/>
              </a:ext>
            </a:extLst>
          </p:cNvPr>
          <p:cNvSpPr txBox="1"/>
          <p:nvPr/>
        </p:nvSpPr>
        <p:spPr>
          <a:xfrm>
            <a:off x="6106744" y="1279549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  <p:pic>
        <p:nvPicPr>
          <p:cNvPr id="261" name="그림 260">
            <a:extLst>
              <a:ext uri="{FF2B5EF4-FFF2-40B4-BE49-F238E27FC236}">
                <a16:creationId xmlns:a16="http://schemas.microsoft.com/office/drawing/2014/main" id="{71A9B97E-BE1F-CB52-4D92-CB8DD520CD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18" b="73541"/>
          <a:stretch/>
        </p:blipFill>
        <p:spPr>
          <a:xfrm>
            <a:off x="5874928" y="1667176"/>
            <a:ext cx="2089524" cy="504094"/>
          </a:xfrm>
          <a:prstGeom prst="rect">
            <a:avLst/>
          </a:prstGeom>
        </p:spPr>
      </p:pic>
      <p:pic>
        <p:nvPicPr>
          <p:cNvPr id="262" name="그림 261">
            <a:extLst>
              <a:ext uri="{FF2B5EF4-FFF2-40B4-BE49-F238E27FC236}">
                <a16:creationId xmlns:a16="http://schemas.microsoft.com/office/drawing/2014/main" id="{6B5E6D7B-691A-4CD6-3744-CAB7AB986C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18" r="43921" b="73541"/>
          <a:stretch/>
        </p:blipFill>
        <p:spPr>
          <a:xfrm>
            <a:off x="2343951" y="1621147"/>
            <a:ext cx="1047508" cy="523982"/>
          </a:xfrm>
          <a:prstGeom prst="rect">
            <a:avLst/>
          </a:prstGeom>
        </p:spPr>
      </p:pic>
      <p:pic>
        <p:nvPicPr>
          <p:cNvPr id="263" name="그림 262">
            <a:extLst>
              <a:ext uri="{FF2B5EF4-FFF2-40B4-BE49-F238E27FC236}">
                <a16:creationId xmlns:a16="http://schemas.microsoft.com/office/drawing/2014/main" id="{05370636-59DA-815A-CA98-DAD6E6A3D3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18" r="43921" b="73541"/>
          <a:stretch/>
        </p:blipFill>
        <p:spPr>
          <a:xfrm>
            <a:off x="4031519" y="1633604"/>
            <a:ext cx="1047508" cy="523982"/>
          </a:xfrm>
          <a:prstGeom prst="rect">
            <a:avLst/>
          </a:prstGeom>
        </p:spPr>
      </p:pic>
      <p:sp>
        <p:nvSpPr>
          <p:cNvPr id="265" name="TextBox 264">
            <a:extLst>
              <a:ext uri="{FF2B5EF4-FFF2-40B4-BE49-F238E27FC236}">
                <a16:creationId xmlns:a16="http://schemas.microsoft.com/office/drawing/2014/main" id="{D34009FA-2B3D-17B1-0CB9-5654946B50BF}"/>
              </a:ext>
            </a:extLst>
          </p:cNvPr>
          <p:cNvSpPr txBox="1"/>
          <p:nvPr/>
        </p:nvSpPr>
        <p:spPr>
          <a:xfrm>
            <a:off x="1076092" y="2401583"/>
            <a:ext cx="820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NICD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54E64E74-0EB8-BB8F-CE8E-C7D15956CA52}"/>
              </a:ext>
            </a:extLst>
          </p:cNvPr>
          <p:cNvSpPr txBox="1"/>
          <p:nvPr/>
        </p:nvSpPr>
        <p:spPr>
          <a:xfrm>
            <a:off x="1076092" y="3208314"/>
            <a:ext cx="820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HES1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0ABD962A-1B9D-B290-9A80-A3B0E5B4D525}"/>
              </a:ext>
            </a:extLst>
          </p:cNvPr>
          <p:cNvSpPr txBox="1"/>
          <p:nvPr/>
        </p:nvSpPr>
        <p:spPr>
          <a:xfrm>
            <a:off x="1076092" y="4722058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8F864494-38AB-0726-D849-72662458D191}"/>
              </a:ext>
            </a:extLst>
          </p:cNvPr>
          <p:cNvSpPr txBox="1"/>
          <p:nvPr/>
        </p:nvSpPr>
        <p:spPr>
          <a:xfrm>
            <a:off x="1076092" y="3979198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B4EC08B0-D616-5110-99AF-D79FF875CB22}"/>
              </a:ext>
            </a:extLst>
          </p:cNvPr>
          <p:cNvSpPr txBox="1"/>
          <p:nvPr/>
        </p:nvSpPr>
        <p:spPr>
          <a:xfrm>
            <a:off x="1804618" y="223982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2382B53B-CC3D-FBE6-5605-EC41568D20F6}"/>
              </a:ext>
            </a:extLst>
          </p:cNvPr>
          <p:cNvSpPr txBox="1"/>
          <p:nvPr/>
        </p:nvSpPr>
        <p:spPr>
          <a:xfrm>
            <a:off x="1850634" y="25636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43E6D698-1CF0-AC38-65F2-BEE7142F9A6A}"/>
              </a:ext>
            </a:extLst>
          </p:cNvPr>
          <p:cNvSpPr txBox="1"/>
          <p:nvPr/>
        </p:nvSpPr>
        <p:spPr>
          <a:xfrm>
            <a:off x="1796998" y="237051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4D847353-54EF-0BF3-1BA1-00AFA3DA9488}"/>
              </a:ext>
            </a:extLst>
          </p:cNvPr>
          <p:cNvSpPr txBox="1"/>
          <p:nvPr/>
        </p:nvSpPr>
        <p:spPr>
          <a:xfrm>
            <a:off x="1853017" y="274901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03D7006A-40B3-2FC7-61AD-8D5EC152A3CC}"/>
              </a:ext>
            </a:extLst>
          </p:cNvPr>
          <p:cNvSpPr txBox="1"/>
          <p:nvPr/>
        </p:nvSpPr>
        <p:spPr>
          <a:xfrm>
            <a:off x="1844799" y="299726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2A9ED260-98D1-E799-39A1-E7EDE6766D88}"/>
              </a:ext>
            </a:extLst>
          </p:cNvPr>
          <p:cNvSpPr txBox="1"/>
          <p:nvPr/>
        </p:nvSpPr>
        <p:spPr>
          <a:xfrm>
            <a:off x="1766517" y="1930518"/>
            <a:ext cx="608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97EC9D98-D74D-B626-C577-49C328D9784C}"/>
              </a:ext>
            </a:extLst>
          </p:cNvPr>
          <p:cNvSpPr txBox="1"/>
          <p:nvPr/>
        </p:nvSpPr>
        <p:spPr>
          <a:xfrm>
            <a:off x="5196011" y="250008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E64ED8E7-D0BE-96C0-5D18-793351D89835}"/>
              </a:ext>
            </a:extLst>
          </p:cNvPr>
          <p:cNvSpPr txBox="1"/>
          <p:nvPr/>
        </p:nvSpPr>
        <p:spPr>
          <a:xfrm>
            <a:off x="5201419" y="233046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01F9C91B-D2A9-B74E-A998-CD61A0A92304}"/>
              </a:ext>
            </a:extLst>
          </p:cNvPr>
          <p:cNvSpPr txBox="1"/>
          <p:nvPr/>
        </p:nvSpPr>
        <p:spPr>
          <a:xfrm>
            <a:off x="5183424" y="213111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D7F3A9A9-50EE-6724-D338-B03B1FEEACF6}"/>
              </a:ext>
            </a:extLst>
          </p:cNvPr>
          <p:cNvSpPr txBox="1"/>
          <p:nvPr/>
        </p:nvSpPr>
        <p:spPr>
          <a:xfrm>
            <a:off x="5473556" y="229800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13F34D92-8EB4-288D-AFBB-BC784E6E9701}"/>
              </a:ext>
            </a:extLst>
          </p:cNvPr>
          <p:cNvSpPr txBox="1"/>
          <p:nvPr/>
        </p:nvSpPr>
        <p:spPr>
          <a:xfrm>
            <a:off x="5551319" y="26247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772425C9-002E-A563-A3B7-719A427E443E}"/>
              </a:ext>
            </a:extLst>
          </p:cNvPr>
          <p:cNvSpPr txBox="1"/>
          <p:nvPr/>
        </p:nvSpPr>
        <p:spPr>
          <a:xfrm>
            <a:off x="5473556" y="242965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E4800C34-9381-DB90-7751-527D5CC7A339}"/>
              </a:ext>
            </a:extLst>
          </p:cNvPr>
          <p:cNvSpPr txBox="1"/>
          <p:nvPr/>
        </p:nvSpPr>
        <p:spPr>
          <a:xfrm>
            <a:off x="5475375" y="21544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BDE37C5D-EADD-D0CF-3C8D-0D210AC1E6F3}"/>
              </a:ext>
            </a:extLst>
          </p:cNvPr>
          <p:cNvSpPr txBox="1"/>
          <p:nvPr/>
        </p:nvSpPr>
        <p:spPr>
          <a:xfrm>
            <a:off x="1852755" y="332417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CCCA0678-FBEA-7ACE-A3EF-87AF3BDB127E}"/>
              </a:ext>
            </a:extLst>
          </p:cNvPr>
          <p:cNvSpPr txBox="1"/>
          <p:nvPr/>
        </p:nvSpPr>
        <p:spPr>
          <a:xfrm>
            <a:off x="3561166" y="3423972"/>
            <a:ext cx="462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A8E81926-8EF9-6250-7EDD-D92611AE0E0A}"/>
              </a:ext>
            </a:extLst>
          </p:cNvPr>
          <p:cNvSpPr txBox="1"/>
          <p:nvPr/>
        </p:nvSpPr>
        <p:spPr>
          <a:xfrm>
            <a:off x="1856479" y="392696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66B88F1D-45E3-84DC-8C84-3B9D10355167}"/>
              </a:ext>
            </a:extLst>
          </p:cNvPr>
          <p:cNvSpPr txBox="1"/>
          <p:nvPr/>
        </p:nvSpPr>
        <p:spPr>
          <a:xfrm>
            <a:off x="1860616" y="503708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BDA676A1-A7FB-7441-E18D-084560A8F200}"/>
              </a:ext>
            </a:extLst>
          </p:cNvPr>
          <p:cNvSpPr txBox="1"/>
          <p:nvPr/>
        </p:nvSpPr>
        <p:spPr>
          <a:xfrm>
            <a:off x="1854886" y="41989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C6AC1863-7724-0793-2A86-6C1F8D8E4E18}"/>
              </a:ext>
            </a:extLst>
          </p:cNvPr>
          <p:cNvSpPr txBox="1"/>
          <p:nvPr/>
        </p:nvSpPr>
        <p:spPr>
          <a:xfrm>
            <a:off x="1850157" y="48592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D29EA2DB-52F5-83AB-B7A9-497BEC8EB95E}"/>
              </a:ext>
            </a:extLst>
          </p:cNvPr>
          <p:cNvSpPr txBox="1"/>
          <p:nvPr/>
        </p:nvSpPr>
        <p:spPr>
          <a:xfrm>
            <a:off x="3558873" y="39479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35CB684A-0B4D-3F81-EBAE-25D88F407EE8}"/>
              </a:ext>
            </a:extLst>
          </p:cNvPr>
          <p:cNvSpPr txBox="1"/>
          <p:nvPr/>
        </p:nvSpPr>
        <p:spPr>
          <a:xfrm>
            <a:off x="1854966" y="46884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264659F9-42AD-3311-B2EC-3F5E751B9694}"/>
              </a:ext>
            </a:extLst>
          </p:cNvPr>
          <p:cNvSpPr txBox="1"/>
          <p:nvPr/>
        </p:nvSpPr>
        <p:spPr>
          <a:xfrm>
            <a:off x="3545201" y="475433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50C4AA0F-DEE0-6329-F051-C58716C625DF}"/>
              </a:ext>
            </a:extLst>
          </p:cNvPr>
          <p:cNvSpPr txBox="1"/>
          <p:nvPr/>
        </p:nvSpPr>
        <p:spPr>
          <a:xfrm>
            <a:off x="5562101" y="51952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A0218C1F-8E8C-3A33-ACD0-631B5513C475}"/>
              </a:ext>
            </a:extLst>
          </p:cNvPr>
          <p:cNvSpPr txBox="1"/>
          <p:nvPr/>
        </p:nvSpPr>
        <p:spPr>
          <a:xfrm>
            <a:off x="5554958" y="45374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FF9996C6-4384-D12F-47D1-6F3A5E2D63A1}"/>
              </a:ext>
            </a:extLst>
          </p:cNvPr>
          <p:cNvSpPr txBox="1"/>
          <p:nvPr/>
        </p:nvSpPr>
        <p:spPr>
          <a:xfrm>
            <a:off x="5554959" y="472033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9" name="그림 298">
            <a:extLst>
              <a:ext uri="{FF2B5EF4-FFF2-40B4-BE49-F238E27FC236}">
                <a16:creationId xmlns:a16="http://schemas.microsoft.com/office/drawing/2014/main" id="{2A3C98CD-F879-4E4A-A303-0E4E652A92A1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121600" y="4627700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00" name="그림 299">
            <a:extLst>
              <a:ext uri="{FF2B5EF4-FFF2-40B4-BE49-F238E27FC236}">
                <a16:creationId xmlns:a16="http://schemas.microsoft.com/office/drawing/2014/main" id="{1BAFB8D3-CA0F-447F-BE2E-493A1A2BE188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132951" y="2191117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01" name="그림 300">
            <a:extLst>
              <a:ext uri="{FF2B5EF4-FFF2-40B4-BE49-F238E27FC236}">
                <a16:creationId xmlns:a16="http://schemas.microsoft.com/office/drawing/2014/main" id="{35232CB8-32A8-453F-8872-4D89B915D9CD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4773" y="3820084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02" name="그림 301">
            <a:extLst>
              <a:ext uri="{FF2B5EF4-FFF2-40B4-BE49-F238E27FC236}">
                <a16:creationId xmlns:a16="http://schemas.microsoft.com/office/drawing/2014/main" id="{56F430D0-4B43-485F-87B7-F6B7E965B3E1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816459" y="4622583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03" name="그림 302">
            <a:extLst>
              <a:ext uri="{FF2B5EF4-FFF2-40B4-BE49-F238E27FC236}">
                <a16:creationId xmlns:a16="http://schemas.microsoft.com/office/drawing/2014/main" id="{FE84961D-EB10-4EAB-9270-40FACB4F69E6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2117588" y="3022707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04" name="그림 303">
            <a:extLst>
              <a:ext uri="{FF2B5EF4-FFF2-40B4-BE49-F238E27FC236}">
                <a16:creationId xmlns:a16="http://schemas.microsoft.com/office/drawing/2014/main" id="{E9B9C87F-B1CE-49D8-B67E-4CCF48F5E656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825561" y="2191367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05" name="그림 304">
            <a:extLst>
              <a:ext uri="{FF2B5EF4-FFF2-40B4-BE49-F238E27FC236}">
                <a16:creationId xmlns:a16="http://schemas.microsoft.com/office/drawing/2014/main" id="{6626E3C3-5692-482B-B68B-5708E89CF3BF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3834482" y="3023719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06" name="그림 305">
            <a:extLst>
              <a:ext uri="{FF2B5EF4-FFF2-40B4-BE49-F238E27FC236}">
                <a16:creationId xmlns:a16="http://schemas.microsoft.com/office/drawing/2014/main" id="{E8F25F73-5E5D-4357-AA99-74FCDD1364B0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5820382" y="2191117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07" name="그림 306">
            <a:extLst>
              <a:ext uri="{FF2B5EF4-FFF2-40B4-BE49-F238E27FC236}">
                <a16:creationId xmlns:a16="http://schemas.microsoft.com/office/drawing/2014/main" id="{4D132B89-4278-4BF4-88FB-A946A66D0612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5821470" y="4622924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08" name="그림 307">
            <a:extLst>
              <a:ext uri="{FF2B5EF4-FFF2-40B4-BE49-F238E27FC236}">
                <a16:creationId xmlns:a16="http://schemas.microsoft.com/office/drawing/2014/main" id="{57C7DDD3-DCB8-4A5B-996F-0D56C62276D7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3828132" y="3826724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09" name="그림 308">
            <a:extLst>
              <a:ext uri="{FF2B5EF4-FFF2-40B4-BE49-F238E27FC236}">
                <a16:creationId xmlns:a16="http://schemas.microsoft.com/office/drawing/2014/main" id="{093125F0-F6AA-46BD-9315-31A8E4FF9941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5813424" y="3820374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10" name="TextBox 309">
            <a:extLst>
              <a:ext uri="{FF2B5EF4-FFF2-40B4-BE49-F238E27FC236}">
                <a16:creationId xmlns:a16="http://schemas.microsoft.com/office/drawing/2014/main" id="{BD1C1F69-C274-045C-BCCC-E9201D2E3EA3}"/>
              </a:ext>
            </a:extLst>
          </p:cNvPr>
          <p:cNvSpPr txBox="1"/>
          <p:nvPr/>
        </p:nvSpPr>
        <p:spPr>
          <a:xfrm>
            <a:off x="3564821" y="3109342"/>
            <a:ext cx="462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603A5469-60EA-5F30-41A8-BABA22E15120}"/>
              </a:ext>
            </a:extLst>
          </p:cNvPr>
          <p:cNvSpPr txBox="1"/>
          <p:nvPr/>
        </p:nvSpPr>
        <p:spPr>
          <a:xfrm>
            <a:off x="3564821" y="2929125"/>
            <a:ext cx="462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C041EDA3-ACFE-7216-1A53-0026DB2890DC}"/>
              </a:ext>
            </a:extLst>
          </p:cNvPr>
          <p:cNvSpPr txBox="1"/>
          <p:nvPr/>
        </p:nvSpPr>
        <p:spPr>
          <a:xfrm>
            <a:off x="5544260" y="429468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22566D11-0493-6E6B-BFEF-91DFBDE0A5B8}"/>
              </a:ext>
            </a:extLst>
          </p:cNvPr>
          <p:cNvSpPr txBox="1"/>
          <p:nvPr/>
        </p:nvSpPr>
        <p:spPr>
          <a:xfrm>
            <a:off x="5544260" y="37629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AC224A20-BB46-9D4B-7F03-50785F87A13B}"/>
              </a:ext>
            </a:extLst>
          </p:cNvPr>
          <p:cNvSpPr txBox="1"/>
          <p:nvPr/>
        </p:nvSpPr>
        <p:spPr>
          <a:xfrm>
            <a:off x="1854966" y="454532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1B2E50B7-6ED7-7D9D-0079-CF66F91600EA}"/>
              </a:ext>
            </a:extLst>
          </p:cNvPr>
          <p:cNvSpPr txBox="1"/>
          <p:nvPr/>
        </p:nvSpPr>
        <p:spPr>
          <a:xfrm>
            <a:off x="3538666" y="50887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E9FC425F-086C-20E4-8201-B91681F2FDEE}"/>
              </a:ext>
            </a:extLst>
          </p:cNvPr>
          <p:cNvSpPr txBox="1"/>
          <p:nvPr/>
        </p:nvSpPr>
        <p:spPr>
          <a:xfrm>
            <a:off x="5562102" y="493819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7" name="그림 316">
            <a:extLst>
              <a:ext uri="{FF2B5EF4-FFF2-40B4-BE49-F238E27FC236}">
                <a16:creationId xmlns:a16="http://schemas.microsoft.com/office/drawing/2014/main" id="{BA2B6798-017A-997A-B4E7-BB24371FC839}"/>
              </a:ext>
            </a:extLst>
          </p:cNvPr>
          <p:cNvPicPr preferRelativeResize="0">
            <a:picLocks/>
          </p:cNvPicPr>
          <p:nvPr/>
        </p:nvPicPr>
        <p:blipFill>
          <a:blip r:embed="rId16"/>
          <a:srcRect b="30581"/>
          <a:stretch/>
        </p:blipFill>
        <p:spPr>
          <a:xfrm>
            <a:off x="5811003" y="3011402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18" name="TextBox 317">
            <a:extLst>
              <a:ext uri="{FF2B5EF4-FFF2-40B4-BE49-F238E27FC236}">
                <a16:creationId xmlns:a16="http://schemas.microsoft.com/office/drawing/2014/main" id="{5CC6D418-EFD4-C8B2-DE19-20815CF9022E}"/>
              </a:ext>
            </a:extLst>
          </p:cNvPr>
          <p:cNvSpPr txBox="1"/>
          <p:nvPr/>
        </p:nvSpPr>
        <p:spPr>
          <a:xfrm>
            <a:off x="5532841" y="3304062"/>
            <a:ext cx="462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D9D4F4DA-0DAA-6CA9-5B4D-CD8BA0FE1B65}"/>
              </a:ext>
            </a:extLst>
          </p:cNvPr>
          <p:cNvSpPr txBox="1"/>
          <p:nvPr/>
        </p:nvSpPr>
        <p:spPr>
          <a:xfrm>
            <a:off x="5536496" y="3148182"/>
            <a:ext cx="462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1CC5D7CC-A5A9-141E-E845-AACBF8DDDF6B}"/>
              </a:ext>
            </a:extLst>
          </p:cNvPr>
          <p:cNvSpPr txBox="1"/>
          <p:nvPr/>
        </p:nvSpPr>
        <p:spPr>
          <a:xfrm>
            <a:off x="5536496" y="2974315"/>
            <a:ext cx="462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658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5FD928-9246-26D2-2449-564B6B1A6FA2}"/>
              </a:ext>
            </a:extLst>
          </p:cNvPr>
          <p:cNvSpPr txBox="1"/>
          <p:nvPr/>
        </p:nvSpPr>
        <p:spPr>
          <a:xfrm>
            <a:off x="1070769" y="4"/>
            <a:ext cx="1550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4H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C25E09-4B88-42D1-7442-8C48A0F27C20}"/>
              </a:ext>
            </a:extLst>
          </p:cNvPr>
          <p:cNvSpPr txBox="1"/>
          <p:nvPr/>
        </p:nvSpPr>
        <p:spPr>
          <a:xfrm>
            <a:off x="1104187" y="5292275"/>
            <a:ext cx="130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latin typeface="Arial" panose="020B0604020202020204" pitchFamily="34" charset="0"/>
                <a:cs typeface="Arial" panose="020B0604020202020204" pitchFamily="34" charset="0"/>
              </a:rPr>
              <a:t>β-tubulin</a:t>
            </a:r>
            <a:endParaRPr lang="ko-KR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B6DA8C-364C-81D4-D704-403ADFC6F73A}"/>
              </a:ext>
            </a:extLst>
          </p:cNvPr>
          <p:cNvSpPr txBox="1"/>
          <p:nvPr/>
        </p:nvSpPr>
        <p:spPr>
          <a:xfrm>
            <a:off x="1082492" y="4130320"/>
            <a:ext cx="130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latin typeface="Arial" panose="020B0604020202020204" pitchFamily="34" charset="0"/>
                <a:cs typeface="Arial" panose="020B0604020202020204" pitchFamily="34" charset="0"/>
              </a:rPr>
              <a:t>Lamin B1</a:t>
            </a:r>
            <a:endParaRPr lang="ko-KR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F49FC-B60B-CB33-9BB0-25EFB716D97F}"/>
              </a:ext>
            </a:extLst>
          </p:cNvPr>
          <p:cNvSpPr txBox="1"/>
          <p:nvPr/>
        </p:nvSpPr>
        <p:spPr>
          <a:xfrm>
            <a:off x="1443143" y="2906094"/>
            <a:ext cx="130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latin typeface="Arial" panose="020B0604020202020204" pitchFamily="34" charset="0"/>
                <a:cs typeface="Arial" panose="020B0604020202020204" pitchFamily="34" charset="0"/>
              </a:rPr>
              <a:t>HES1</a:t>
            </a:r>
            <a:endParaRPr lang="ko-KR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CA0895-CB1A-1CF9-1FCC-330FB77ADA0C}"/>
              </a:ext>
            </a:extLst>
          </p:cNvPr>
          <p:cNvSpPr txBox="1"/>
          <p:nvPr/>
        </p:nvSpPr>
        <p:spPr>
          <a:xfrm>
            <a:off x="1364352" y="1602109"/>
            <a:ext cx="13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latin typeface="Arial" panose="020B0604020202020204" pitchFamily="34" charset="0"/>
                <a:cs typeface="Arial" panose="020B0604020202020204" pitchFamily="34" charset="0"/>
              </a:rPr>
              <a:t>Notch1</a:t>
            </a:r>
          </a:p>
          <a:p>
            <a:r>
              <a:rPr lang="en-US" altLang="ko-KR" b="1">
                <a:latin typeface="Arial" panose="020B0604020202020204" pitchFamily="34" charset="0"/>
                <a:cs typeface="Arial" panose="020B0604020202020204" pitchFamily="34" charset="0"/>
              </a:rPr>
              <a:t>(NICD)</a:t>
            </a:r>
            <a:endParaRPr lang="ko-KR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058C7FB-622B-BD15-B747-F8E39E276C4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72373" y="1399249"/>
            <a:ext cx="1620000" cy="1080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15E4ACE-E7C2-2B2D-2432-5BD3E0E31888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485718" y="1394656"/>
            <a:ext cx="1236826" cy="10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5170421-0D2A-4D98-7824-596FFC7B5FAC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454956" y="2647301"/>
            <a:ext cx="1620000" cy="1080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7B25FF2-A3D1-51E2-002F-88F425EA2C6B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569449" y="2618712"/>
            <a:ext cx="1620000" cy="10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B815C63-81D5-769D-0040-61B646432431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rcRect b="29624"/>
          <a:stretch/>
        </p:blipFill>
        <p:spPr>
          <a:xfrm>
            <a:off x="4457880" y="3861090"/>
            <a:ext cx="1620000" cy="10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388112A2-97D7-6579-4564-AC486A0DB2E0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2572373" y="3850640"/>
            <a:ext cx="1620000" cy="1080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9308E608-F4C4-3FA2-46C1-E3DC3EC00E0B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2569449" y="5025033"/>
            <a:ext cx="1620000" cy="10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68A32AA-F630-9F4C-8C83-CBB80ACE02ED}"/>
              </a:ext>
            </a:extLst>
          </p:cNvPr>
          <p:cNvSpPr txBox="1"/>
          <p:nvPr/>
        </p:nvSpPr>
        <p:spPr>
          <a:xfrm>
            <a:off x="2219244" y="15838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17F0B9-5488-B89F-6E4C-BEE1DED2EB83}"/>
              </a:ext>
            </a:extLst>
          </p:cNvPr>
          <p:cNvSpPr txBox="1"/>
          <p:nvPr/>
        </p:nvSpPr>
        <p:spPr>
          <a:xfrm>
            <a:off x="2288432" y="202887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434387-C569-788E-12AB-9F8D847B52D9}"/>
              </a:ext>
            </a:extLst>
          </p:cNvPr>
          <p:cNvSpPr txBox="1"/>
          <p:nvPr/>
        </p:nvSpPr>
        <p:spPr>
          <a:xfrm>
            <a:off x="2284834" y="228441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C10290-2A21-4FD0-F95C-2BB67614C57D}"/>
              </a:ext>
            </a:extLst>
          </p:cNvPr>
          <p:cNvSpPr txBox="1"/>
          <p:nvPr/>
        </p:nvSpPr>
        <p:spPr>
          <a:xfrm>
            <a:off x="2223904" y="1098797"/>
            <a:ext cx="5871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251B58-754F-C0AE-B977-50498A32709C}"/>
              </a:ext>
            </a:extLst>
          </p:cNvPr>
          <p:cNvSpPr txBox="1"/>
          <p:nvPr/>
        </p:nvSpPr>
        <p:spPr>
          <a:xfrm>
            <a:off x="2288466" y="179834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76D436-001B-6F25-1733-EAFF11D914C1}"/>
              </a:ext>
            </a:extLst>
          </p:cNvPr>
          <p:cNvSpPr txBox="1"/>
          <p:nvPr/>
        </p:nvSpPr>
        <p:spPr>
          <a:xfrm>
            <a:off x="4116807" y="388947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1D934D-2C5B-740C-F656-7650E1AE1CC0}"/>
              </a:ext>
            </a:extLst>
          </p:cNvPr>
          <p:cNvSpPr txBox="1"/>
          <p:nvPr/>
        </p:nvSpPr>
        <p:spPr>
          <a:xfrm>
            <a:off x="4191407" y="421946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BBB351-5AA5-73A7-321B-B74DE9B4E1AB}"/>
              </a:ext>
            </a:extLst>
          </p:cNvPr>
          <p:cNvSpPr txBox="1"/>
          <p:nvPr/>
        </p:nvSpPr>
        <p:spPr>
          <a:xfrm>
            <a:off x="4204990" y="471235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CEFC0B2-8933-0CB9-3D19-79B90101CED6}"/>
              </a:ext>
            </a:extLst>
          </p:cNvPr>
          <p:cNvSpPr txBox="1"/>
          <p:nvPr/>
        </p:nvSpPr>
        <p:spPr>
          <a:xfrm>
            <a:off x="4194953" y="444865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E716588-BF62-88F5-C1D4-77F869F3D29F}"/>
              </a:ext>
            </a:extLst>
          </p:cNvPr>
          <p:cNvSpPr txBox="1"/>
          <p:nvPr/>
        </p:nvSpPr>
        <p:spPr>
          <a:xfrm>
            <a:off x="4186679" y="404846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B7C590-CA23-26F0-E1B2-57D393B1955A}"/>
              </a:ext>
            </a:extLst>
          </p:cNvPr>
          <p:cNvSpPr txBox="1"/>
          <p:nvPr/>
        </p:nvSpPr>
        <p:spPr>
          <a:xfrm>
            <a:off x="2303641" y="527433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F91384-7843-26CE-17BE-544CD90AC69C}"/>
              </a:ext>
            </a:extLst>
          </p:cNvPr>
          <p:cNvSpPr txBox="1"/>
          <p:nvPr/>
        </p:nvSpPr>
        <p:spPr>
          <a:xfrm>
            <a:off x="2299786" y="563147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F0A156-BCD1-7A2D-F6CD-9D32B9C35DEE}"/>
              </a:ext>
            </a:extLst>
          </p:cNvPr>
          <p:cNvSpPr txBox="1"/>
          <p:nvPr/>
        </p:nvSpPr>
        <p:spPr>
          <a:xfrm>
            <a:off x="2303113" y="544642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DEAA08-F537-AF5A-8407-50EFFC1CEEB9}"/>
              </a:ext>
            </a:extLst>
          </p:cNvPr>
          <p:cNvSpPr txBox="1"/>
          <p:nvPr/>
        </p:nvSpPr>
        <p:spPr>
          <a:xfrm>
            <a:off x="2292962" y="585161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A8F79F-0358-7EAD-ABA0-BE261454D320}"/>
              </a:ext>
            </a:extLst>
          </p:cNvPr>
          <p:cNvSpPr txBox="1"/>
          <p:nvPr/>
        </p:nvSpPr>
        <p:spPr>
          <a:xfrm>
            <a:off x="2303114" y="515278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DDAB56-CC0E-F583-5B52-F40BA8392C74}"/>
              </a:ext>
            </a:extLst>
          </p:cNvPr>
          <p:cNvSpPr txBox="1"/>
          <p:nvPr/>
        </p:nvSpPr>
        <p:spPr>
          <a:xfrm>
            <a:off x="2219646" y="142650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C2C5629-3871-FBD2-FAB7-AC380588DE21}"/>
              </a:ext>
            </a:extLst>
          </p:cNvPr>
          <p:cNvSpPr txBox="1"/>
          <p:nvPr/>
        </p:nvSpPr>
        <p:spPr>
          <a:xfrm>
            <a:off x="4158246" y="18713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99B03D8-0156-38C3-00D3-FF482EFED52F}"/>
              </a:ext>
            </a:extLst>
          </p:cNvPr>
          <p:cNvSpPr txBox="1"/>
          <p:nvPr/>
        </p:nvSpPr>
        <p:spPr>
          <a:xfrm>
            <a:off x="4144241" y="162154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47B7BA-52C8-F788-7B8A-D8204895239D}"/>
              </a:ext>
            </a:extLst>
          </p:cNvPr>
          <p:cNvSpPr txBox="1"/>
          <p:nvPr/>
        </p:nvSpPr>
        <p:spPr>
          <a:xfrm>
            <a:off x="4222365" y="22502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1AF50B6-7EFB-6900-AE18-1323DB387D64}"/>
              </a:ext>
            </a:extLst>
          </p:cNvPr>
          <p:cNvSpPr txBox="1"/>
          <p:nvPr/>
        </p:nvSpPr>
        <p:spPr>
          <a:xfrm>
            <a:off x="2298066" y="275520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11DB822-4D88-7193-C613-DF3A1D003748}"/>
              </a:ext>
            </a:extLst>
          </p:cNvPr>
          <p:cNvSpPr txBox="1"/>
          <p:nvPr/>
        </p:nvSpPr>
        <p:spPr>
          <a:xfrm>
            <a:off x="2299996" y="307048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F1FD6E6-8231-0421-FAA7-4636FE8F2F29}"/>
              </a:ext>
            </a:extLst>
          </p:cNvPr>
          <p:cNvSpPr txBox="1"/>
          <p:nvPr/>
        </p:nvSpPr>
        <p:spPr>
          <a:xfrm>
            <a:off x="2298065" y="250572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51A4EDD-0CBB-C0E7-C348-8753786470EC}"/>
              </a:ext>
            </a:extLst>
          </p:cNvPr>
          <p:cNvSpPr txBox="1"/>
          <p:nvPr/>
        </p:nvSpPr>
        <p:spPr>
          <a:xfrm>
            <a:off x="2306483" y="337003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44DD243-ABD7-39C6-2A97-B2B6AC279FCA}"/>
              </a:ext>
            </a:extLst>
          </p:cNvPr>
          <p:cNvSpPr txBox="1"/>
          <p:nvPr/>
        </p:nvSpPr>
        <p:spPr>
          <a:xfrm>
            <a:off x="4185284" y="279494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F643766-94B2-186C-CDD5-FF6841BB8BD9}"/>
              </a:ext>
            </a:extLst>
          </p:cNvPr>
          <p:cNvSpPr txBox="1"/>
          <p:nvPr/>
        </p:nvSpPr>
        <p:spPr>
          <a:xfrm>
            <a:off x="4179594" y="306926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A9A87F7-B7E2-F75E-35F7-C9EE6951C453}"/>
              </a:ext>
            </a:extLst>
          </p:cNvPr>
          <p:cNvSpPr txBox="1"/>
          <p:nvPr/>
        </p:nvSpPr>
        <p:spPr>
          <a:xfrm>
            <a:off x="4185283" y="252070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0F8CD70-9460-4DAE-1695-3416A896C558}"/>
              </a:ext>
            </a:extLst>
          </p:cNvPr>
          <p:cNvSpPr txBox="1"/>
          <p:nvPr/>
        </p:nvSpPr>
        <p:spPr>
          <a:xfrm>
            <a:off x="4186081" y="33469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ACABC96-4D41-4EF1-29C5-ECE03DDCADAB}"/>
              </a:ext>
            </a:extLst>
          </p:cNvPr>
          <p:cNvSpPr txBox="1"/>
          <p:nvPr/>
        </p:nvSpPr>
        <p:spPr>
          <a:xfrm>
            <a:off x="4105218" y="374584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CC93DB7-3636-1CF2-A4D5-420F639C9415}"/>
              </a:ext>
            </a:extLst>
          </p:cNvPr>
          <p:cNvSpPr txBox="1"/>
          <p:nvPr/>
        </p:nvSpPr>
        <p:spPr>
          <a:xfrm>
            <a:off x="2230218" y="410138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31831CE-5144-F948-6839-AFD9BFF37A61}"/>
              </a:ext>
            </a:extLst>
          </p:cNvPr>
          <p:cNvSpPr txBox="1"/>
          <p:nvPr/>
        </p:nvSpPr>
        <p:spPr>
          <a:xfrm>
            <a:off x="2303771" y="44543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58EBE64-7796-5B4E-0A98-7E7BFD92600B}"/>
              </a:ext>
            </a:extLst>
          </p:cNvPr>
          <p:cNvSpPr txBox="1"/>
          <p:nvPr/>
        </p:nvSpPr>
        <p:spPr>
          <a:xfrm>
            <a:off x="2298498" y="469835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3F18C0B-ED30-D18A-BA8A-ED86395E7614}"/>
              </a:ext>
            </a:extLst>
          </p:cNvPr>
          <p:cNvSpPr txBox="1"/>
          <p:nvPr/>
        </p:nvSpPr>
        <p:spPr>
          <a:xfrm>
            <a:off x="2302929" y="42806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9252E91-7131-9EC8-FD2A-282EFFAB4E35}"/>
              </a:ext>
            </a:extLst>
          </p:cNvPr>
          <p:cNvSpPr txBox="1"/>
          <p:nvPr/>
        </p:nvSpPr>
        <p:spPr>
          <a:xfrm>
            <a:off x="2226602" y="396973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BD24025-156D-B1F5-EE1F-19F2845E9419}"/>
              </a:ext>
            </a:extLst>
          </p:cNvPr>
          <p:cNvSpPr txBox="1"/>
          <p:nvPr/>
        </p:nvSpPr>
        <p:spPr>
          <a:xfrm>
            <a:off x="2233953" y="502437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04A78FDF-6AAC-88DE-81B0-DE495A23F5D0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4466370" y="5039029"/>
            <a:ext cx="1620000" cy="10800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8F19296A-F43D-C498-6E41-5908C1E9A1B8}"/>
              </a:ext>
            </a:extLst>
          </p:cNvPr>
          <p:cNvSpPr txBox="1"/>
          <p:nvPr/>
        </p:nvSpPr>
        <p:spPr>
          <a:xfrm>
            <a:off x="3046931" y="647795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B21CB18-185E-18ED-AA2C-17FA7E73E3A3}"/>
              </a:ext>
            </a:extLst>
          </p:cNvPr>
          <p:cNvSpPr txBox="1"/>
          <p:nvPr/>
        </p:nvSpPr>
        <p:spPr>
          <a:xfrm>
            <a:off x="4737927" y="647702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EB065D7D-5A43-F45D-A6B0-F149BEB38E82}"/>
              </a:ext>
            </a:extLst>
          </p:cNvPr>
          <p:cNvCxnSpPr>
            <a:cxnSpLocks/>
          </p:cNvCxnSpPr>
          <p:nvPr/>
        </p:nvCxnSpPr>
        <p:spPr>
          <a:xfrm>
            <a:off x="4938134" y="1296989"/>
            <a:ext cx="40978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47D0D905-59EE-495C-37CF-3DD1D10DD73A}"/>
              </a:ext>
            </a:extLst>
          </p:cNvPr>
          <p:cNvSpPr txBox="1"/>
          <p:nvPr/>
        </p:nvSpPr>
        <p:spPr>
          <a:xfrm>
            <a:off x="4801427" y="1037902"/>
            <a:ext cx="744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Nucleus</a:t>
            </a:r>
            <a:endParaRPr lang="ko-KR" altLang="en-US" sz="1200"/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A8C73073-866E-D42E-CBCC-070CBFE6133E}"/>
              </a:ext>
            </a:extLst>
          </p:cNvPr>
          <p:cNvCxnSpPr>
            <a:cxnSpLocks/>
          </p:cNvCxnSpPr>
          <p:nvPr/>
        </p:nvCxnSpPr>
        <p:spPr>
          <a:xfrm>
            <a:off x="2912562" y="1284611"/>
            <a:ext cx="40978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CA99E13F-0F35-C7BC-65B2-06295169948F}"/>
              </a:ext>
            </a:extLst>
          </p:cNvPr>
          <p:cNvCxnSpPr>
            <a:cxnSpLocks/>
          </p:cNvCxnSpPr>
          <p:nvPr/>
        </p:nvCxnSpPr>
        <p:spPr>
          <a:xfrm>
            <a:off x="3558675" y="1284611"/>
            <a:ext cx="40978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28E47ABC-CC37-A4DB-7818-AFDEEA8BBF01}"/>
              </a:ext>
            </a:extLst>
          </p:cNvPr>
          <p:cNvSpPr txBox="1"/>
          <p:nvPr/>
        </p:nvSpPr>
        <p:spPr>
          <a:xfrm>
            <a:off x="3421968" y="1025524"/>
            <a:ext cx="744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Nucleus</a:t>
            </a:r>
            <a:endParaRPr lang="ko-KR" altLang="en-US" sz="12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BD0CA5F-57F1-6EA8-AD67-0BEC8A97A35B}"/>
              </a:ext>
            </a:extLst>
          </p:cNvPr>
          <p:cNvSpPr txBox="1"/>
          <p:nvPr/>
        </p:nvSpPr>
        <p:spPr>
          <a:xfrm>
            <a:off x="2794708" y="1030452"/>
            <a:ext cx="6936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/>
              <a:t>Cytosol</a:t>
            </a:r>
            <a:endParaRPr lang="ko-KR" altLang="en-US" sz="120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C7BFC62-801B-5D57-D11F-28538476B433}"/>
              </a:ext>
            </a:extLst>
          </p:cNvPr>
          <p:cNvSpPr txBox="1"/>
          <p:nvPr/>
        </p:nvSpPr>
        <p:spPr>
          <a:xfrm>
            <a:off x="4199902" y="524763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DE7CDD8-6786-4402-49B6-FD52E56838E4}"/>
              </a:ext>
            </a:extLst>
          </p:cNvPr>
          <p:cNvSpPr txBox="1"/>
          <p:nvPr/>
        </p:nvSpPr>
        <p:spPr>
          <a:xfrm>
            <a:off x="4199863" y="587596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5A7E76B-613D-85FA-85D6-3EA58325019C}"/>
              </a:ext>
            </a:extLst>
          </p:cNvPr>
          <p:cNvSpPr txBox="1"/>
          <p:nvPr/>
        </p:nvSpPr>
        <p:spPr>
          <a:xfrm>
            <a:off x="4199374" y="55292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67F08E3-5B0F-C2CB-3928-B69328A13E0D}"/>
              </a:ext>
            </a:extLst>
          </p:cNvPr>
          <p:cNvSpPr txBox="1"/>
          <p:nvPr/>
        </p:nvSpPr>
        <p:spPr>
          <a:xfrm>
            <a:off x="4199716" y="498225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130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289719-09B0-997B-1468-F75117135DF5}"/>
              </a:ext>
            </a:extLst>
          </p:cNvPr>
          <p:cNvSpPr txBox="1"/>
          <p:nvPr/>
        </p:nvSpPr>
        <p:spPr>
          <a:xfrm>
            <a:off x="1070769" y="4"/>
            <a:ext cx="1481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4J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68D2F25-86A8-4AAD-9231-5403298776B6}"/>
              </a:ext>
            </a:extLst>
          </p:cNvPr>
          <p:cNvSpPr txBox="1"/>
          <p:nvPr/>
        </p:nvSpPr>
        <p:spPr>
          <a:xfrm>
            <a:off x="1070769" y="2290580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NICD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" name="그림 80">
            <a:extLst>
              <a:ext uri="{FF2B5EF4-FFF2-40B4-BE49-F238E27FC236}">
                <a16:creationId xmlns:a16="http://schemas.microsoft.com/office/drawing/2014/main" id="{0430774C-E1B0-415D-B50A-5E2219EF6C5F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5888" y="2158051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DFEA798C-7F11-4770-8F62-EF43DA18877A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95189" y="2983386"/>
            <a:ext cx="162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DF559FE0-8A9D-4174-8D41-3E14D1A61B12}"/>
              </a:ext>
            </a:extLst>
          </p:cNvPr>
          <p:cNvSpPr txBox="1"/>
          <p:nvPr/>
        </p:nvSpPr>
        <p:spPr>
          <a:xfrm>
            <a:off x="1070769" y="3071962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HES1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1" name="그림 100">
            <a:extLst>
              <a:ext uri="{FF2B5EF4-FFF2-40B4-BE49-F238E27FC236}">
                <a16:creationId xmlns:a16="http://schemas.microsoft.com/office/drawing/2014/main" id="{13E9C70A-FAB8-4F13-B510-ACF34094F7DA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095888" y="3790807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FFD18A8E-8119-4675-AEDF-C3F32DB65F7D}"/>
              </a:ext>
            </a:extLst>
          </p:cNvPr>
          <p:cNvSpPr txBox="1"/>
          <p:nvPr/>
        </p:nvSpPr>
        <p:spPr>
          <a:xfrm>
            <a:off x="1070769" y="3915132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" name="그림 102">
            <a:extLst>
              <a:ext uri="{FF2B5EF4-FFF2-40B4-BE49-F238E27FC236}">
                <a16:creationId xmlns:a16="http://schemas.microsoft.com/office/drawing/2014/main" id="{62F8B3C5-5CA0-4D8A-B602-F2F241B2E382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232886" y="3793885"/>
            <a:ext cx="162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04" name="그림 103">
            <a:extLst>
              <a:ext uri="{FF2B5EF4-FFF2-40B4-BE49-F238E27FC236}">
                <a16:creationId xmlns:a16="http://schemas.microsoft.com/office/drawing/2014/main" id="{A990D50D-1673-4B57-BDD7-AC6D2301AD08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3570" y="2164124"/>
            <a:ext cx="162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05" name="그림 104">
            <a:extLst>
              <a:ext uri="{FF2B5EF4-FFF2-40B4-BE49-F238E27FC236}">
                <a16:creationId xmlns:a16="http://schemas.microsoft.com/office/drawing/2014/main" id="{18BF5CFE-C15C-4599-BA69-5BCBE186FBE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/>
          <a:srcRect b="8903"/>
          <a:stretch/>
        </p:blipFill>
        <p:spPr>
          <a:xfrm>
            <a:off x="4237474" y="2983385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6" name="그림 105">
            <a:extLst>
              <a:ext uri="{FF2B5EF4-FFF2-40B4-BE49-F238E27FC236}">
                <a16:creationId xmlns:a16="http://schemas.microsoft.com/office/drawing/2014/main" id="{613F404D-20D6-4651-879E-43F311807A88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3809" y="2992910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7" name="그림 106">
            <a:extLst>
              <a:ext uri="{FF2B5EF4-FFF2-40B4-BE49-F238E27FC236}">
                <a16:creationId xmlns:a16="http://schemas.microsoft.com/office/drawing/2014/main" id="{3DCFD617-C0FA-40BD-BD48-4E9C977F9F89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348" y="3813825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8" name="그림 107">
            <a:extLst>
              <a:ext uri="{FF2B5EF4-FFF2-40B4-BE49-F238E27FC236}">
                <a16:creationId xmlns:a16="http://schemas.microsoft.com/office/drawing/2014/main" id="{715F7F27-1B05-443B-ACBC-A6989116ADA7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6206588" y="2164117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0C40D819-9D86-BEBD-EFCA-FFF50933744B}"/>
              </a:ext>
            </a:extLst>
          </p:cNvPr>
          <p:cNvSpPr txBox="1"/>
          <p:nvPr/>
        </p:nvSpPr>
        <p:spPr>
          <a:xfrm>
            <a:off x="3644258" y="237531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119341A-D74B-8FB1-1F9E-06102C51327F}"/>
              </a:ext>
            </a:extLst>
          </p:cNvPr>
          <p:cNvSpPr txBox="1"/>
          <p:nvPr/>
        </p:nvSpPr>
        <p:spPr>
          <a:xfrm>
            <a:off x="3643759" y="1964335"/>
            <a:ext cx="5871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08C7DD4-02E7-3A50-EBE1-9CB43EC7C0D6}"/>
              </a:ext>
            </a:extLst>
          </p:cNvPr>
          <p:cNvSpPr txBox="1"/>
          <p:nvPr/>
        </p:nvSpPr>
        <p:spPr>
          <a:xfrm>
            <a:off x="3639530" y="222808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40615C2-40C6-9DB4-7CE2-1ED415BA8A23}"/>
              </a:ext>
            </a:extLst>
          </p:cNvPr>
          <p:cNvSpPr txBox="1"/>
          <p:nvPr/>
        </p:nvSpPr>
        <p:spPr>
          <a:xfrm>
            <a:off x="3644259" y="25625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4FCF91E-CC23-1E8B-51AF-2BF9BEEB0998}"/>
              </a:ext>
            </a:extLst>
          </p:cNvPr>
          <p:cNvSpPr txBox="1"/>
          <p:nvPr/>
        </p:nvSpPr>
        <p:spPr>
          <a:xfrm>
            <a:off x="1828974" y="366702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53181EE-F54D-5EAF-B513-ECB5CBD4CB41}"/>
              </a:ext>
            </a:extLst>
          </p:cNvPr>
          <p:cNvSpPr txBox="1"/>
          <p:nvPr/>
        </p:nvSpPr>
        <p:spPr>
          <a:xfrm>
            <a:off x="1835983" y="406992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5CA8ED3-2034-6548-5713-AD6745F3CEDC}"/>
              </a:ext>
            </a:extLst>
          </p:cNvPr>
          <p:cNvSpPr txBox="1"/>
          <p:nvPr/>
        </p:nvSpPr>
        <p:spPr>
          <a:xfrm>
            <a:off x="1828975" y="38479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DE58CBB-FE5D-3783-14E5-ED3930E76DC1}"/>
              </a:ext>
            </a:extLst>
          </p:cNvPr>
          <p:cNvSpPr txBox="1"/>
          <p:nvPr/>
        </p:nvSpPr>
        <p:spPr>
          <a:xfrm>
            <a:off x="1831357" y="432964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A8532A5-A49D-E9DB-B7F4-81FCAEF9F8EA}"/>
              </a:ext>
            </a:extLst>
          </p:cNvPr>
          <p:cNvSpPr txBox="1"/>
          <p:nvPr/>
        </p:nvSpPr>
        <p:spPr>
          <a:xfrm>
            <a:off x="3889614" y="243619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40E34D6-C7E4-9C75-6FAB-39A39733AA15}"/>
              </a:ext>
            </a:extLst>
          </p:cNvPr>
          <p:cNvSpPr txBox="1"/>
          <p:nvPr/>
        </p:nvSpPr>
        <p:spPr>
          <a:xfrm>
            <a:off x="3956407" y="259949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480BA8B-B829-2A5C-03C3-A0C926847525}"/>
              </a:ext>
            </a:extLst>
          </p:cNvPr>
          <p:cNvSpPr txBox="1"/>
          <p:nvPr/>
        </p:nvSpPr>
        <p:spPr>
          <a:xfrm>
            <a:off x="5858467" y="21179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F32208E-6C10-E3BE-B6D8-443E744C19C6}"/>
              </a:ext>
            </a:extLst>
          </p:cNvPr>
          <p:cNvSpPr txBox="1"/>
          <p:nvPr/>
        </p:nvSpPr>
        <p:spPr>
          <a:xfrm>
            <a:off x="5928491" y="240465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F41D419-25E2-E464-2A82-BA332C1FBCDF}"/>
              </a:ext>
            </a:extLst>
          </p:cNvPr>
          <p:cNvSpPr txBox="1"/>
          <p:nvPr/>
        </p:nvSpPr>
        <p:spPr>
          <a:xfrm>
            <a:off x="5927126" y="266962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80D2F7E-857C-999A-BF5D-25DB7986C080}"/>
              </a:ext>
            </a:extLst>
          </p:cNvPr>
          <p:cNvSpPr txBox="1"/>
          <p:nvPr/>
        </p:nvSpPr>
        <p:spPr>
          <a:xfrm>
            <a:off x="1824969" y="31346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B587CFB-8AFF-CA88-9D79-83BEC2522DA4}"/>
              </a:ext>
            </a:extLst>
          </p:cNvPr>
          <p:cNvSpPr txBox="1"/>
          <p:nvPr/>
        </p:nvSpPr>
        <p:spPr>
          <a:xfrm>
            <a:off x="1818482" y="336093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6D6E392D-D5B0-0AFB-4ACD-B5C15FEC4D82}"/>
              </a:ext>
            </a:extLst>
          </p:cNvPr>
          <p:cNvSpPr txBox="1"/>
          <p:nvPr/>
        </p:nvSpPr>
        <p:spPr>
          <a:xfrm>
            <a:off x="1828007" y="29533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E7D860D-42AF-5DB7-65E1-DCA88D8FCBF0}"/>
              </a:ext>
            </a:extLst>
          </p:cNvPr>
          <p:cNvSpPr txBox="1"/>
          <p:nvPr/>
        </p:nvSpPr>
        <p:spPr>
          <a:xfrm>
            <a:off x="3955672" y="302555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4B7C1C74-2743-BAAB-8F5C-564B2140E823}"/>
              </a:ext>
            </a:extLst>
          </p:cNvPr>
          <p:cNvSpPr txBox="1"/>
          <p:nvPr/>
        </p:nvSpPr>
        <p:spPr>
          <a:xfrm>
            <a:off x="5928557" y="308730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A49C49E-2463-20E3-6CA8-D7C6B513B073}"/>
              </a:ext>
            </a:extLst>
          </p:cNvPr>
          <p:cNvSpPr txBox="1"/>
          <p:nvPr/>
        </p:nvSpPr>
        <p:spPr>
          <a:xfrm>
            <a:off x="5927193" y="349682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E26F666-594C-AB01-1FB6-8D42CF37EB13}"/>
              </a:ext>
            </a:extLst>
          </p:cNvPr>
          <p:cNvSpPr txBox="1"/>
          <p:nvPr/>
        </p:nvSpPr>
        <p:spPr>
          <a:xfrm>
            <a:off x="3973695" y="40489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5DC5FD9-586E-7FE5-916D-5CE5526B9EA3}"/>
              </a:ext>
            </a:extLst>
          </p:cNvPr>
          <p:cNvSpPr txBox="1"/>
          <p:nvPr/>
        </p:nvSpPr>
        <p:spPr>
          <a:xfrm>
            <a:off x="3969069" y="37065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1FC11EC2-2BF3-82A7-0F4B-0B8FAB39139D}"/>
              </a:ext>
            </a:extLst>
          </p:cNvPr>
          <p:cNvSpPr txBox="1"/>
          <p:nvPr/>
        </p:nvSpPr>
        <p:spPr>
          <a:xfrm>
            <a:off x="3969069" y="431629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EEB1D0A0-2E94-DF82-8FA6-BEE701B1E007}"/>
              </a:ext>
            </a:extLst>
          </p:cNvPr>
          <p:cNvSpPr txBox="1"/>
          <p:nvPr/>
        </p:nvSpPr>
        <p:spPr>
          <a:xfrm>
            <a:off x="5926951" y="400825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EF7CDFD4-9109-B430-B935-CEFA760ED176}"/>
              </a:ext>
            </a:extLst>
          </p:cNvPr>
          <p:cNvSpPr txBox="1"/>
          <p:nvPr/>
        </p:nvSpPr>
        <p:spPr>
          <a:xfrm>
            <a:off x="5922325" y="380169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E49F8B6-B0E9-0274-A6C5-27D10EE4E962}"/>
              </a:ext>
            </a:extLst>
          </p:cNvPr>
          <p:cNvSpPr txBox="1"/>
          <p:nvPr/>
        </p:nvSpPr>
        <p:spPr>
          <a:xfrm>
            <a:off x="5922325" y="428320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8" name="그림 137">
            <a:extLst>
              <a:ext uri="{FF2B5EF4-FFF2-40B4-BE49-F238E27FC236}">
                <a16:creationId xmlns:a16="http://schemas.microsoft.com/office/drawing/2014/main" id="{ADC515AF-30F3-236E-CA8F-1A236414225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3066" t="-1" r="36104" b="75811"/>
          <a:stretch/>
        </p:blipFill>
        <p:spPr>
          <a:xfrm>
            <a:off x="2168267" y="1785733"/>
            <a:ext cx="1445846" cy="281345"/>
          </a:xfrm>
          <a:prstGeom prst="rect">
            <a:avLst/>
          </a:prstGeom>
        </p:spPr>
      </p:pic>
      <p:pic>
        <p:nvPicPr>
          <p:cNvPr id="139" name="그림 138">
            <a:extLst>
              <a:ext uri="{FF2B5EF4-FFF2-40B4-BE49-F238E27FC236}">
                <a16:creationId xmlns:a16="http://schemas.microsoft.com/office/drawing/2014/main" id="{9D5B9FE1-355C-471D-0C08-CDEB2A905CC6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3066" t="-1" r="36104" b="75811"/>
          <a:stretch/>
        </p:blipFill>
        <p:spPr>
          <a:xfrm>
            <a:off x="4336269" y="1794058"/>
            <a:ext cx="1445846" cy="281345"/>
          </a:xfrm>
          <a:prstGeom prst="rect">
            <a:avLst/>
          </a:prstGeom>
        </p:spPr>
      </p:pic>
      <p:pic>
        <p:nvPicPr>
          <p:cNvPr id="140" name="그림 139">
            <a:extLst>
              <a:ext uri="{FF2B5EF4-FFF2-40B4-BE49-F238E27FC236}">
                <a16:creationId xmlns:a16="http://schemas.microsoft.com/office/drawing/2014/main" id="{0AC139F7-A4C7-992F-173D-127B58ECA804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3066" t="-1" r="36104" b="75811"/>
          <a:stretch/>
        </p:blipFill>
        <p:spPr>
          <a:xfrm>
            <a:off x="6293665" y="1794058"/>
            <a:ext cx="1445846" cy="281345"/>
          </a:xfrm>
          <a:prstGeom prst="rect">
            <a:avLst/>
          </a:prstGeom>
        </p:spPr>
      </p:pic>
      <p:sp>
        <p:nvSpPr>
          <p:cNvPr id="146" name="TextBox 145">
            <a:extLst>
              <a:ext uri="{FF2B5EF4-FFF2-40B4-BE49-F238E27FC236}">
                <a16:creationId xmlns:a16="http://schemas.microsoft.com/office/drawing/2014/main" id="{2D0E54D8-1093-00D1-F3E9-CBDC85F92425}"/>
              </a:ext>
            </a:extLst>
          </p:cNvPr>
          <p:cNvSpPr txBox="1"/>
          <p:nvPr/>
        </p:nvSpPr>
        <p:spPr>
          <a:xfrm>
            <a:off x="2452541" y="1441855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E80D998F-9277-57B1-48B6-1ED565028473}"/>
              </a:ext>
            </a:extLst>
          </p:cNvPr>
          <p:cNvSpPr txBox="1"/>
          <p:nvPr/>
        </p:nvSpPr>
        <p:spPr>
          <a:xfrm>
            <a:off x="4661748" y="1441855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B44C1966-3DCD-DD57-448D-C4DBB74F1290}"/>
              </a:ext>
            </a:extLst>
          </p:cNvPr>
          <p:cNvSpPr txBox="1"/>
          <p:nvPr/>
        </p:nvSpPr>
        <p:spPr>
          <a:xfrm>
            <a:off x="6560517" y="1441855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</p:spTree>
    <p:extLst>
      <p:ext uri="{BB962C8B-B14F-4D97-AF65-F5344CB8AC3E}">
        <p14:creationId xmlns:p14="http://schemas.microsoft.com/office/powerpoint/2010/main" val="2510009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84BC7F-B4F4-D456-A360-D181EC0C0696}"/>
              </a:ext>
            </a:extLst>
          </p:cNvPr>
          <p:cNvSpPr txBox="1"/>
          <p:nvPr/>
        </p:nvSpPr>
        <p:spPr>
          <a:xfrm>
            <a:off x="1070769" y="4"/>
            <a:ext cx="1550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4K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7E16B9F-BD75-E444-C253-FCA108D1CD32}"/>
              </a:ext>
            </a:extLst>
          </p:cNvPr>
          <p:cNvSpPr txBox="1"/>
          <p:nvPr/>
        </p:nvSpPr>
        <p:spPr>
          <a:xfrm>
            <a:off x="3703893" y="201620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81EEFCF-43F3-FF72-146B-02F17F93BDEF}"/>
              </a:ext>
            </a:extLst>
          </p:cNvPr>
          <p:cNvSpPr txBox="1"/>
          <p:nvPr/>
        </p:nvSpPr>
        <p:spPr>
          <a:xfrm>
            <a:off x="3719089" y="21352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268E5B1-EFF6-B332-6E3B-7FFE87E13B9D}"/>
              </a:ext>
            </a:extLst>
          </p:cNvPr>
          <p:cNvSpPr txBox="1"/>
          <p:nvPr/>
        </p:nvSpPr>
        <p:spPr>
          <a:xfrm>
            <a:off x="1894180" y="354825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936849B-DF7C-8E3B-4A2A-049BF1EF4397}"/>
              </a:ext>
            </a:extLst>
          </p:cNvPr>
          <p:cNvSpPr txBox="1"/>
          <p:nvPr/>
        </p:nvSpPr>
        <p:spPr>
          <a:xfrm>
            <a:off x="1898014" y="38317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72A0AF9-9577-BE9A-DEE5-126DD9876E7B}"/>
              </a:ext>
            </a:extLst>
          </p:cNvPr>
          <p:cNvSpPr txBox="1"/>
          <p:nvPr/>
        </p:nvSpPr>
        <p:spPr>
          <a:xfrm>
            <a:off x="1894181" y="369230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CDF298C-9717-DE49-2CC2-6FC687046C89}"/>
              </a:ext>
            </a:extLst>
          </p:cNvPr>
          <p:cNvSpPr txBox="1"/>
          <p:nvPr/>
        </p:nvSpPr>
        <p:spPr>
          <a:xfrm>
            <a:off x="1893385" y="39794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FD6B42E-258F-86CD-4956-29AC84D91856}"/>
              </a:ext>
            </a:extLst>
          </p:cNvPr>
          <p:cNvSpPr txBox="1"/>
          <p:nvPr/>
        </p:nvSpPr>
        <p:spPr>
          <a:xfrm>
            <a:off x="3720943" y="229265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B34AEFC-2F98-7749-DE55-95E60D49217F}"/>
              </a:ext>
            </a:extLst>
          </p:cNvPr>
          <p:cNvSpPr txBox="1"/>
          <p:nvPr/>
        </p:nvSpPr>
        <p:spPr>
          <a:xfrm>
            <a:off x="3713822" y="242093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656C929-A5F9-8CAB-A084-C2BDD27E71B0}"/>
              </a:ext>
            </a:extLst>
          </p:cNvPr>
          <p:cNvSpPr txBox="1"/>
          <p:nvPr/>
        </p:nvSpPr>
        <p:spPr>
          <a:xfrm>
            <a:off x="5829473" y="202158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C90F434-0FC8-1592-4A38-B1F14D3A7E2D}"/>
              </a:ext>
            </a:extLst>
          </p:cNvPr>
          <p:cNvSpPr txBox="1"/>
          <p:nvPr/>
        </p:nvSpPr>
        <p:spPr>
          <a:xfrm>
            <a:off x="5903496" y="22129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D59ECAC-7B25-5CBD-CFBB-AC772365622F}"/>
              </a:ext>
            </a:extLst>
          </p:cNvPr>
          <p:cNvSpPr txBox="1"/>
          <p:nvPr/>
        </p:nvSpPr>
        <p:spPr>
          <a:xfrm>
            <a:off x="5905726" y="246261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1C85CFB-0597-E3CB-FA45-6EC948FFDC0A}"/>
              </a:ext>
            </a:extLst>
          </p:cNvPr>
          <p:cNvSpPr txBox="1"/>
          <p:nvPr/>
        </p:nvSpPr>
        <p:spPr>
          <a:xfrm>
            <a:off x="1879934" y="298071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8067B9F-306C-D178-7D8E-F8B393E6C7EC}"/>
              </a:ext>
            </a:extLst>
          </p:cNvPr>
          <p:cNvSpPr txBox="1"/>
          <p:nvPr/>
        </p:nvSpPr>
        <p:spPr>
          <a:xfrm>
            <a:off x="1875454" y="324792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3F2C1D0-ECE6-2CA0-9139-9A9208469472}"/>
              </a:ext>
            </a:extLst>
          </p:cNvPr>
          <p:cNvSpPr txBox="1"/>
          <p:nvPr/>
        </p:nvSpPr>
        <p:spPr>
          <a:xfrm>
            <a:off x="1879934" y="277215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A4B1A90-132B-E4FC-0362-3DB2334FC4C4}"/>
              </a:ext>
            </a:extLst>
          </p:cNvPr>
          <p:cNvSpPr txBox="1"/>
          <p:nvPr/>
        </p:nvSpPr>
        <p:spPr>
          <a:xfrm>
            <a:off x="4020051" y="339614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F6AD5E0-F1B0-B206-2228-FD500088AE5E}"/>
              </a:ext>
            </a:extLst>
          </p:cNvPr>
          <p:cNvSpPr txBox="1"/>
          <p:nvPr/>
        </p:nvSpPr>
        <p:spPr>
          <a:xfrm>
            <a:off x="5908729" y="318714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22352BB-FECC-2DB3-8CD7-B2FFA6718C81}"/>
              </a:ext>
            </a:extLst>
          </p:cNvPr>
          <p:cNvSpPr txBox="1"/>
          <p:nvPr/>
        </p:nvSpPr>
        <p:spPr>
          <a:xfrm>
            <a:off x="5903496" y="30130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1" name="그림 90">
            <a:extLst>
              <a:ext uri="{FF2B5EF4-FFF2-40B4-BE49-F238E27FC236}">
                <a16:creationId xmlns:a16="http://schemas.microsoft.com/office/drawing/2014/main" id="{21BC6CE6-D4B7-4320-A71C-88277E28907A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72547" y="2058589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2" name="그림 91">
            <a:extLst>
              <a:ext uri="{FF2B5EF4-FFF2-40B4-BE49-F238E27FC236}">
                <a16:creationId xmlns:a16="http://schemas.microsoft.com/office/drawing/2014/main" id="{90C16075-1690-4432-A532-8379D103169F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176886" y="2873684"/>
            <a:ext cx="162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93" name="그림 92">
            <a:extLst>
              <a:ext uri="{FF2B5EF4-FFF2-40B4-BE49-F238E27FC236}">
                <a16:creationId xmlns:a16="http://schemas.microsoft.com/office/drawing/2014/main" id="{F10697E1-FDDD-4862-8F23-81D693F04E1D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149219" y="3699056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4" name="그림 93">
            <a:extLst>
              <a:ext uri="{FF2B5EF4-FFF2-40B4-BE49-F238E27FC236}">
                <a16:creationId xmlns:a16="http://schemas.microsoft.com/office/drawing/2014/main" id="{C6971FD0-FD29-4DB4-AE5A-9626EB7965D1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163234" y="3715366"/>
            <a:ext cx="162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95" name="그림 94">
            <a:extLst>
              <a:ext uri="{FF2B5EF4-FFF2-40B4-BE49-F238E27FC236}">
                <a16:creationId xmlns:a16="http://schemas.microsoft.com/office/drawing/2014/main" id="{919D594D-7BEF-4576-B76E-F54EA8BF300C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149219" y="2038434"/>
            <a:ext cx="162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96" name="그림 95">
            <a:extLst>
              <a:ext uri="{FF2B5EF4-FFF2-40B4-BE49-F238E27FC236}">
                <a16:creationId xmlns:a16="http://schemas.microsoft.com/office/drawing/2014/main" id="{328135C2-AE54-4BFC-B5AE-7CEA31D93235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279786" y="2882323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7" name="그림 96">
            <a:extLst>
              <a:ext uri="{FF2B5EF4-FFF2-40B4-BE49-F238E27FC236}">
                <a16:creationId xmlns:a16="http://schemas.microsoft.com/office/drawing/2014/main" id="{83EC6127-CC7D-4CA3-BF52-490F2069E8F0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2149219" y="2881312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8" name="그림 97">
            <a:extLst>
              <a:ext uri="{FF2B5EF4-FFF2-40B4-BE49-F238E27FC236}">
                <a16:creationId xmlns:a16="http://schemas.microsoft.com/office/drawing/2014/main" id="{A176CBDE-4360-4E2F-AD83-C143B68D4C96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4279786" y="2045889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0" name="그림 99">
            <a:extLst>
              <a:ext uri="{FF2B5EF4-FFF2-40B4-BE49-F238E27FC236}">
                <a16:creationId xmlns:a16="http://schemas.microsoft.com/office/drawing/2014/main" id="{AAB630BE-9B0D-4E94-88CF-2898CBD5565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/>
          <a:srcRect t="5884"/>
          <a:stretch/>
        </p:blipFill>
        <p:spPr>
          <a:xfrm>
            <a:off x="4278265" y="3706193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B503FD3E-E682-60B0-0F36-EEF2973561AD}"/>
              </a:ext>
            </a:extLst>
          </p:cNvPr>
          <p:cNvSpPr txBox="1"/>
          <p:nvPr/>
        </p:nvSpPr>
        <p:spPr>
          <a:xfrm>
            <a:off x="1891874" y="412885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92350257-70AA-2113-C59B-4FB0F73420F5}"/>
              </a:ext>
            </a:extLst>
          </p:cNvPr>
          <p:cNvSpPr txBox="1"/>
          <p:nvPr/>
        </p:nvSpPr>
        <p:spPr>
          <a:xfrm>
            <a:off x="4016997" y="36999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3CC5FDEC-FA4F-F31D-D072-8EE8D535C5AD}"/>
              </a:ext>
            </a:extLst>
          </p:cNvPr>
          <p:cNvSpPr txBox="1"/>
          <p:nvPr/>
        </p:nvSpPr>
        <p:spPr>
          <a:xfrm>
            <a:off x="4017091" y="39565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D653AEC-FA7E-9265-C279-75AF96FFA478}"/>
              </a:ext>
            </a:extLst>
          </p:cNvPr>
          <p:cNvSpPr txBox="1"/>
          <p:nvPr/>
        </p:nvSpPr>
        <p:spPr>
          <a:xfrm>
            <a:off x="4016433" y="381392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1CD53813-7A1A-5386-0E1C-F0D2CD710AA4}"/>
              </a:ext>
            </a:extLst>
          </p:cNvPr>
          <p:cNvSpPr txBox="1"/>
          <p:nvPr/>
        </p:nvSpPr>
        <p:spPr>
          <a:xfrm>
            <a:off x="4012462" y="414871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39B6073B-905F-065E-BF5A-98371427596A}"/>
              </a:ext>
            </a:extLst>
          </p:cNvPr>
          <p:cNvSpPr txBox="1"/>
          <p:nvPr/>
        </p:nvSpPr>
        <p:spPr>
          <a:xfrm>
            <a:off x="4009969" y="357112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28D497D2-A5F1-6430-E2B1-B9524578BE24}"/>
              </a:ext>
            </a:extLst>
          </p:cNvPr>
          <p:cNvSpPr txBox="1"/>
          <p:nvPr/>
        </p:nvSpPr>
        <p:spPr>
          <a:xfrm>
            <a:off x="5905719" y="394511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6B84478F-6B15-FB12-ACE6-893D1F4EB8FC}"/>
              </a:ext>
            </a:extLst>
          </p:cNvPr>
          <p:cNvSpPr txBox="1"/>
          <p:nvPr/>
        </p:nvSpPr>
        <p:spPr>
          <a:xfrm>
            <a:off x="5901090" y="417218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748798D3-9667-40BE-1F9F-30B2940FC03D}"/>
              </a:ext>
            </a:extLst>
          </p:cNvPr>
          <p:cNvSpPr txBox="1"/>
          <p:nvPr/>
        </p:nvSpPr>
        <p:spPr>
          <a:xfrm>
            <a:off x="5900574" y="376507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2984FA3-A090-49FE-7397-7D6F23AA0B72}"/>
              </a:ext>
            </a:extLst>
          </p:cNvPr>
          <p:cNvSpPr txBox="1"/>
          <p:nvPr/>
        </p:nvSpPr>
        <p:spPr>
          <a:xfrm>
            <a:off x="5898099" y="360110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602BBCD-8234-3B7D-B57F-324B5CFB3117}"/>
              </a:ext>
            </a:extLst>
          </p:cNvPr>
          <p:cNvSpPr txBox="1"/>
          <p:nvPr/>
        </p:nvSpPr>
        <p:spPr>
          <a:xfrm>
            <a:off x="4021921" y="31486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EABCCDB8-D63A-ADA4-F946-3C6BBBFA845A}"/>
              </a:ext>
            </a:extLst>
          </p:cNvPr>
          <p:cNvSpPr txBox="1"/>
          <p:nvPr/>
        </p:nvSpPr>
        <p:spPr>
          <a:xfrm>
            <a:off x="4019789" y="292346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2546003-654D-297B-C28B-ECCD8084AE5E}"/>
              </a:ext>
            </a:extLst>
          </p:cNvPr>
          <p:cNvSpPr txBox="1"/>
          <p:nvPr/>
        </p:nvSpPr>
        <p:spPr>
          <a:xfrm>
            <a:off x="5903496" y="290253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08B99FF7-84AC-A10A-2419-FCAA352DB596}"/>
              </a:ext>
            </a:extLst>
          </p:cNvPr>
          <p:cNvSpPr txBox="1"/>
          <p:nvPr/>
        </p:nvSpPr>
        <p:spPr>
          <a:xfrm>
            <a:off x="5903496" y="27911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3BDA68F3-057D-51BD-08E5-5688B43A714B}"/>
              </a:ext>
            </a:extLst>
          </p:cNvPr>
          <p:cNvSpPr txBox="1"/>
          <p:nvPr/>
        </p:nvSpPr>
        <p:spPr>
          <a:xfrm>
            <a:off x="3718942" y="26001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12E1871-43A0-3F36-992D-A31D0395440C}"/>
              </a:ext>
            </a:extLst>
          </p:cNvPr>
          <p:cNvSpPr txBox="1"/>
          <p:nvPr/>
        </p:nvSpPr>
        <p:spPr>
          <a:xfrm>
            <a:off x="3959770" y="21853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CB6D93A9-C3E1-3B66-D8D1-A46507AFF437}"/>
              </a:ext>
            </a:extLst>
          </p:cNvPr>
          <p:cNvSpPr txBox="1"/>
          <p:nvPr/>
        </p:nvSpPr>
        <p:spPr>
          <a:xfrm>
            <a:off x="4005166" y="241941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B2463059-F6D0-9023-D000-45878245DE70}"/>
              </a:ext>
            </a:extLst>
          </p:cNvPr>
          <p:cNvSpPr txBox="1"/>
          <p:nvPr/>
        </p:nvSpPr>
        <p:spPr>
          <a:xfrm>
            <a:off x="3954876" y="202071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083E5E7-E5A8-ADE6-7436-EF3323C4D6EC}"/>
              </a:ext>
            </a:extLst>
          </p:cNvPr>
          <p:cNvSpPr txBox="1"/>
          <p:nvPr/>
        </p:nvSpPr>
        <p:spPr>
          <a:xfrm>
            <a:off x="1304837" y="2172651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NICD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BF7B8074-23CD-EDB2-2E0A-017305EB9F71}"/>
              </a:ext>
            </a:extLst>
          </p:cNvPr>
          <p:cNvSpPr txBox="1"/>
          <p:nvPr/>
        </p:nvSpPr>
        <p:spPr>
          <a:xfrm>
            <a:off x="1234103" y="2972308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HES1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5A474FBD-D8C2-D174-1DA3-EF5178FD4CE5}"/>
              </a:ext>
            </a:extLst>
          </p:cNvPr>
          <p:cNvSpPr txBox="1"/>
          <p:nvPr/>
        </p:nvSpPr>
        <p:spPr>
          <a:xfrm>
            <a:off x="1070769" y="3790806"/>
            <a:ext cx="974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7E2F760-E840-98D8-0738-5D23CCF84FFC}"/>
              </a:ext>
            </a:extLst>
          </p:cNvPr>
          <p:cNvSpPr txBox="1"/>
          <p:nvPr/>
        </p:nvSpPr>
        <p:spPr>
          <a:xfrm>
            <a:off x="3709671" y="1793332"/>
            <a:ext cx="5871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4" name="그림 163">
            <a:extLst>
              <a:ext uri="{FF2B5EF4-FFF2-40B4-BE49-F238E27FC236}">
                <a16:creationId xmlns:a16="http://schemas.microsoft.com/office/drawing/2014/main" id="{7E117CCA-1591-F817-FC92-FA2E1377D6F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3066" t="-1" r="36104" b="75811"/>
          <a:stretch/>
        </p:blipFill>
        <p:spPr>
          <a:xfrm>
            <a:off x="2272279" y="1678230"/>
            <a:ext cx="1445846" cy="281345"/>
          </a:xfrm>
          <a:prstGeom prst="rect">
            <a:avLst/>
          </a:prstGeom>
        </p:spPr>
      </p:pic>
      <p:pic>
        <p:nvPicPr>
          <p:cNvPr id="165" name="그림 164">
            <a:extLst>
              <a:ext uri="{FF2B5EF4-FFF2-40B4-BE49-F238E27FC236}">
                <a16:creationId xmlns:a16="http://schemas.microsoft.com/office/drawing/2014/main" id="{EFB4636D-77F4-3927-6754-C3D0948A05D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3066" t="-1" r="36104" b="75811"/>
          <a:stretch/>
        </p:blipFill>
        <p:spPr>
          <a:xfrm>
            <a:off x="4377249" y="1692905"/>
            <a:ext cx="1445846" cy="281345"/>
          </a:xfrm>
          <a:prstGeom prst="rect">
            <a:avLst/>
          </a:prstGeom>
        </p:spPr>
      </p:pic>
      <p:pic>
        <p:nvPicPr>
          <p:cNvPr id="166" name="그림 165">
            <a:extLst>
              <a:ext uri="{FF2B5EF4-FFF2-40B4-BE49-F238E27FC236}">
                <a16:creationId xmlns:a16="http://schemas.microsoft.com/office/drawing/2014/main" id="{E9BC72E5-595D-79A3-0D5A-80ACD68C6FA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3066" t="-1" r="36104" b="75811"/>
          <a:stretch/>
        </p:blipFill>
        <p:spPr>
          <a:xfrm>
            <a:off x="6305903" y="1699255"/>
            <a:ext cx="1445846" cy="281345"/>
          </a:xfrm>
          <a:prstGeom prst="rect">
            <a:avLst/>
          </a:prstGeom>
        </p:spPr>
      </p:pic>
      <p:sp>
        <p:nvSpPr>
          <p:cNvPr id="167" name="TextBox 166">
            <a:extLst>
              <a:ext uri="{FF2B5EF4-FFF2-40B4-BE49-F238E27FC236}">
                <a16:creationId xmlns:a16="http://schemas.microsoft.com/office/drawing/2014/main" id="{7D39E8A0-3993-F082-F46D-34ABC8035C1E}"/>
              </a:ext>
            </a:extLst>
          </p:cNvPr>
          <p:cNvSpPr txBox="1"/>
          <p:nvPr/>
        </p:nvSpPr>
        <p:spPr>
          <a:xfrm>
            <a:off x="2556553" y="1334352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04EE074F-0C4B-F66F-5420-7CAE970D5302}"/>
              </a:ext>
            </a:extLst>
          </p:cNvPr>
          <p:cNvSpPr txBox="1"/>
          <p:nvPr/>
        </p:nvSpPr>
        <p:spPr>
          <a:xfrm>
            <a:off x="4702728" y="1340702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95A288AC-0680-0807-A6F1-A2C9300E2551}"/>
              </a:ext>
            </a:extLst>
          </p:cNvPr>
          <p:cNvSpPr txBox="1"/>
          <p:nvPr/>
        </p:nvSpPr>
        <p:spPr>
          <a:xfrm>
            <a:off x="6572755" y="1347052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</p:spTree>
    <p:extLst>
      <p:ext uri="{BB962C8B-B14F-4D97-AF65-F5344CB8AC3E}">
        <p14:creationId xmlns:p14="http://schemas.microsoft.com/office/powerpoint/2010/main" val="802704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D38434-0C1E-5413-3B60-7F3B7B3371E8}"/>
              </a:ext>
            </a:extLst>
          </p:cNvPr>
          <p:cNvSpPr txBox="1"/>
          <p:nvPr/>
        </p:nvSpPr>
        <p:spPr>
          <a:xfrm>
            <a:off x="1070769" y="4"/>
            <a:ext cx="15039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4L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6D17493A-83A7-4FDB-A8DE-F862C82D11A5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443436" y="6214484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72" name="그림 71">
            <a:extLst>
              <a:ext uri="{FF2B5EF4-FFF2-40B4-BE49-F238E27FC236}">
                <a16:creationId xmlns:a16="http://schemas.microsoft.com/office/drawing/2014/main" id="{A04707E9-6B2E-491B-90EC-4EF2BB5D886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/>
          <a:srcRect t="56805" b="2850"/>
          <a:stretch/>
        </p:blipFill>
        <p:spPr>
          <a:xfrm>
            <a:off x="2456102" y="2938107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73" name="그림 72">
            <a:extLst>
              <a:ext uri="{FF2B5EF4-FFF2-40B4-BE49-F238E27FC236}">
                <a16:creationId xmlns:a16="http://schemas.microsoft.com/office/drawing/2014/main" id="{774E83B4-9224-4B17-AB8D-E957027BF76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t="10289"/>
          <a:stretch/>
        </p:blipFill>
        <p:spPr>
          <a:xfrm>
            <a:off x="2467310" y="2130103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50833BD8-287D-44B4-B738-CE09F89366A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l="2268" t="25788" b="28751"/>
          <a:stretch/>
        </p:blipFill>
        <p:spPr>
          <a:xfrm>
            <a:off x="2442387" y="4569970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5" name="그림 74">
            <a:extLst>
              <a:ext uri="{FF2B5EF4-FFF2-40B4-BE49-F238E27FC236}">
                <a16:creationId xmlns:a16="http://schemas.microsoft.com/office/drawing/2014/main" id="{E0A08784-7C1A-4382-A723-D1238F655DAE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096910" y="5390160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2855C231-8D73-43BC-B7F2-A3409DCA3D3F}"/>
              </a:ext>
            </a:extLst>
          </p:cNvPr>
          <p:cNvSpPr txBox="1"/>
          <p:nvPr/>
        </p:nvSpPr>
        <p:spPr>
          <a:xfrm>
            <a:off x="1273278" y="5545659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D9E9643-4EAA-422A-889A-7FCA3B48600F}"/>
              </a:ext>
            </a:extLst>
          </p:cNvPr>
          <p:cNvSpPr txBox="1"/>
          <p:nvPr/>
        </p:nvSpPr>
        <p:spPr>
          <a:xfrm>
            <a:off x="1273278" y="3846337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β3-AR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1D0185F-8C71-449A-B2B5-48FE62786EC0}"/>
              </a:ext>
            </a:extLst>
          </p:cNvPr>
          <p:cNvSpPr txBox="1"/>
          <p:nvPr/>
        </p:nvSpPr>
        <p:spPr>
          <a:xfrm>
            <a:off x="1273278" y="6341010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5CB79F7-6BE3-42F8-B321-BAFEDE24F510}"/>
              </a:ext>
            </a:extLst>
          </p:cNvPr>
          <p:cNvSpPr txBox="1"/>
          <p:nvPr/>
        </p:nvSpPr>
        <p:spPr>
          <a:xfrm>
            <a:off x="1273278" y="3084634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HES1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5ABAEFA-87BB-40A2-9C1A-B5F7CFB26D09}"/>
              </a:ext>
            </a:extLst>
          </p:cNvPr>
          <p:cNvSpPr txBox="1"/>
          <p:nvPr/>
        </p:nvSpPr>
        <p:spPr>
          <a:xfrm>
            <a:off x="1273278" y="2333867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NICD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F165DF8-758F-4764-A6C1-B4D1A6911227}"/>
              </a:ext>
            </a:extLst>
          </p:cNvPr>
          <p:cNvSpPr txBox="1"/>
          <p:nvPr/>
        </p:nvSpPr>
        <p:spPr>
          <a:xfrm>
            <a:off x="1273278" y="4723174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C/EBP</a:t>
            </a:r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그림 81">
            <a:extLst>
              <a:ext uri="{FF2B5EF4-FFF2-40B4-BE49-F238E27FC236}">
                <a16:creationId xmlns:a16="http://schemas.microsoft.com/office/drawing/2014/main" id="{B0D6A4FB-1B5A-4616-BC17-EE26C446CB4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/>
          <a:srcRect t="3682" b="14630"/>
          <a:stretch/>
        </p:blipFill>
        <p:spPr>
          <a:xfrm>
            <a:off x="4155768" y="6208910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3" name="그림 82">
            <a:extLst>
              <a:ext uri="{FF2B5EF4-FFF2-40B4-BE49-F238E27FC236}">
                <a16:creationId xmlns:a16="http://schemas.microsoft.com/office/drawing/2014/main" id="{E6CF449A-40DE-4217-A2D0-ED7D1C62042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/>
          <a:srcRect t="43570"/>
          <a:stretch/>
        </p:blipFill>
        <p:spPr>
          <a:xfrm>
            <a:off x="2435326" y="5394324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8AF52E25-32DE-4B98-B039-0E448ECE33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1443" t="6420" r="7844" b="48114"/>
          <a:stretch/>
        </p:blipFill>
        <p:spPr>
          <a:xfrm>
            <a:off x="4171983" y="3765173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156EBE61-ED2D-424F-ACC4-5BC14B994DF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/>
          <a:srcRect t="4418" b="41723"/>
          <a:stretch/>
        </p:blipFill>
        <p:spPr>
          <a:xfrm>
            <a:off x="4164363" y="4573188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6" name="그림 85">
            <a:extLst>
              <a:ext uri="{FF2B5EF4-FFF2-40B4-BE49-F238E27FC236}">
                <a16:creationId xmlns:a16="http://schemas.microsoft.com/office/drawing/2014/main" id="{CD41F45C-0E93-4701-B499-ECE091CCF1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1"/>
          <a:srcRect t="15736" b="5704"/>
          <a:stretch/>
        </p:blipFill>
        <p:spPr>
          <a:xfrm>
            <a:off x="4188641" y="2106447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7" name="그림 136">
            <a:extLst>
              <a:ext uri="{FF2B5EF4-FFF2-40B4-BE49-F238E27FC236}">
                <a16:creationId xmlns:a16="http://schemas.microsoft.com/office/drawing/2014/main" id="{CDC98B19-B9E5-410B-8DBF-E8B14D33BDD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2"/>
          <a:srcRect t="23619" b="10970"/>
          <a:stretch/>
        </p:blipFill>
        <p:spPr>
          <a:xfrm>
            <a:off x="2450708" y="3758453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DFF7E6F2-B255-4C00-9C39-4D3BF333A182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6109770" y="3780173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A3A3B2A1-D067-4B82-B02B-C6B4432DE872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4158556" y="5388038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9" name="그림 88">
            <a:extLst>
              <a:ext uri="{FF2B5EF4-FFF2-40B4-BE49-F238E27FC236}">
                <a16:creationId xmlns:a16="http://schemas.microsoft.com/office/drawing/2014/main" id="{F47554D1-E657-4B48-ACDA-30EAF8D1F207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6104530" y="4582780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90" name="그림 89">
            <a:extLst>
              <a:ext uri="{FF2B5EF4-FFF2-40B4-BE49-F238E27FC236}">
                <a16:creationId xmlns:a16="http://schemas.microsoft.com/office/drawing/2014/main" id="{6FB27390-413F-4D8E-886A-433C3E1F59EC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5786" y="2918261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1" name="그림 90">
            <a:extLst>
              <a:ext uri="{FF2B5EF4-FFF2-40B4-BE49-F238E27FC236}">
                <a16:creationId xmlns:a16="http://schemas.microsoft.com/office/drawing/2014/main" id="{1EA06C0A-08AF-4B43-A866-3385A0C6095A}"/>
              </a:ext>
            </a:extLst>
          </p:cNvPr>
          <p:cNvPicPr preferRelativeResize="0">
            <a:picLocks/>
          </p:cNvPicPr>
          <p:nvPr/>
        </p:nvPicPr>
        <p:blipFill>
          <a:blip r:embed="rId18"/>
          <a:stretch>
            <a:fillRect/>
          </a:stretch>
        </p:blipFill>
        <p:spPr>
          <a:xfrm>
            <a:off x="6083909" y="6196210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2" name="그림 91">
            <a:extLst>
              <a:ext uri="{FF2B5EF4-FFF2-40B4-BE49-F238E27FC236}">
                <a16:creationId xmlns:a16="http://schemas.microsoft.com/office/drawing/2014/main" id="{583044D1-AEAE-43C8-A2D9-75D39FBE181E}"/>
              </a:ext>
            </a:extLst>
          </p:cNvPr>
          <p:cNvPicPr preferRelativeResize="0">
            <a:picLocks/>
          </p:cNvPicPr>
          <p:nvPr/>
        </p:nvPicPr>
        <p:blipFill>
          <a:blip r:embed="rId19"/>
          <a:stretch>
            <a:fillRect/>
          </a:stretch>
        </p:blipFill>
        <p:spPr>
          <a:xfrm>
            <a:off x="6137993" y="2106447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3" name="그림 92">
            <a:extLst>
              <a:ext uri="{FF2B5EF4-FFF2-40B4-BE49-F238E27FC236}">
                <a16:creationId xmlns:a16="http://schemas.microsoft.com/office/drawing/2014/main" id="{A498BA1F-0760-4313-8501-8A74EA4E7CED}"/>
              </a:ext>
            </a:extLst>
          </p:cNvPr>
          <p:cNvPicPr preferRelativeResize="0">
            <a:picLocks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2236" y="2926210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0F92459C-0936-A1F0-B0C9-54FFCB81E3A4}"/>
              </a:ext>
            </a:extLst>
          </p:cNvPr>
          <p:cNvSpPr txBox="1"/>
          <p:nvPr/>
        </p:nvSpPr>
        <p:spPr>
          <a:xfrm>
            <a:off x="7510049" y="258962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D819B91-3A86-0136-DA3F-2FE31EF62E61}"/>
              </a:ext>
            </a:extLst>
          </p:cNvPr>
          <p:cNvSpPr txBox="1"/>
          <p:nvPr/>
        </p:nvSpPr>
        <p:spPr>
          <a:xfrm>
            <a:off x="7510049" y="23530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4186648-6AFA-0230-94E1-F1544D861829}"/>
              </a:ext>
            </a:extLst>
          </p:cNvPr>
          <p:cNvSpPr txBox="1"/>
          <p:nvPr/>
        </p:nvSpPr>
        <p:spPr>
          <a:xfrm>
            <a:off x="2173014" y="471046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BFDA3B2-9166-6D3A-6BB6-1A3F9504E182}"/>
              </a:ext>
            </a:extLst>
          </p:cNvPr>
          <p:cNvSpPr txBox="1"/>
          <p:nvPr/>
        </p:nvSpPr>
        <p:spPr>
          <a:xfrm>
            <a:off x="2173013" y="489404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9540B15-27F3-2BC1-7A13-E04ADDE73C2E}"/>
              </a:ext>
            </a:extLst>
          </p:cNvPr>
          <p:cNvSpPr txBox="1"/>
          <p:nvPr/>
        </p:nvSpPr>
        <p:spPr>
          <a:xfrm>
            <a:off x="2173014" y="449594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F9036E7-EE2E-27DD-9BD1-042439A5A618}"/>
              </a:ext>
            </a:extLst>
          </p:cNvPr>
          <p:cNvSpPr txBox="1"/>
          <p:nvPr/>
        </p:nvSpPr>
        <p:spPr>
          <a:xfrm>
            <a:off x="5844090" y="395342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8087C83-DA0A-74F0-FD23-F6DA7C1B36FB}"/>
              </a:ext>
            </a:extLst>
          </p:cNvPr>
          <p:cNvSpPr txBox="1"/>
          <p:nvPr/>
        </p:nvSpPr>
        <p:spPr>
          <a:xfrm>
            <a:off x="5838095" y="430111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2D03C76-CC01-A17F-92F7-5EF446B67193}"/>
              </a:ext>
            </a:extLst>
          </p:cNvPr>
          <p:cNvSpPr txBox="1"/>
          <p:nvPr/>
        </p:nvSpPr>
        <p:spPr>
          <a:xfrm>
            <a:off x="5844664" y="40844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CC93465-263F-C06E-16EB-10B4B7590388}"/>
              </a:ext>
            </a:extLst>
          </p:cNvPr>
          <p:cNvSpPr txBox="1"/>
          <p:nvPr/>
        </p:nvSpPr>
        <p:spPr>
          <a:xfrm>
            <a:off x="3888413" y="558601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C58543C-34E1-A81A-849F-97563068BCC4}"/>
              </a:ext>
            </a:extLst>
          </p:cNvPr>
          <p:cNvSpPr txBox="1"/>
          <p:nvPr/>
        </p:nvSpPr>
        <p:spPr>
          <a:xfrm>
            <a:off x="3890794" y="575298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B544924-F3D8-2AE9-8995-E4353F3C8D4C}"/>
              </a:ext>
            </a:extLst>
          </p:cNvPr>
          <p:cNvSpPr txBox="1"/>
          <p:nvPr/>
        </p:nvSpPr>
        <p:spPr>
          <a:xfrm>
            <a:off x="3813007" y="54552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9144D4F-CE1E-209A-ECD7-9296420C3193}"/>
              </a:ext>
            </a:extLst>
          </p:cNvPr>
          <p:cNvSpPr txBox="1"/>
          <p:nvPr/>
        </p:nvSpPr>
        <p:spPr>
          <a:xfrm>
            <a:off x="2184539" y="63455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F3225A1-FF9C-9C59-A254-C6FBA0E19F65}"/>
              </a:ext>
            </a:extLst>
          </p:cNvPr>
          <p:cNvSpPr txBox="1"/>
          <p:nvPr/>
        </p:nvSpPr>
        <p:spPr>
          <a:xfrm>
            <a:off x="2186444" y="659676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7501394-DE84-EF9E-685A-DF95069D61B1}"/>
              </a:ext>
            </a:extLst>
          </p:cNvPr>
          <p:cNvSpPr txBox="1"/>
          <p:nvPr/>
        </p:nvSpPr>
        <p:spPr>
          <a:xfrm>
            <a:off x="2178824" y="67510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FAE29C3-033C-20C9-D334-04EA63B833A8}"/>
              </a:ext>
            </a:extLst>
          </p:cNvPr>
          <p:cNvSpPr txBox="1"/>
          <p:nvPr/>
        </p:nvSpPr>
        <p:spPr>
          <a:xfrm>
            <a:off x="2185191" y="610321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6D8BBB1-BA01-FFAA-79E1-21AEFA746EEE}"/>
              </a:ext>
            </a:extLst>
          </p:cNvPr>
          <p:cNvSpPr txBox="1"/>
          <p:nvPr/>
        </p:nvSpPr>
        <p:spPr>
          <a:xfrm>
            <a:off x="3885796" y="629148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AB83683-92B9-5DDA-34E4-EA97170F841B}"/>
              </a:ext>
            </a:extLst>
          </p:cNvPr>
          <p:cNvSpPr txBox="1"/>
          <p:nvPr/>
        </p:nvSpPr>
        <p:spPr>
          <a:xfrm>
            <a:off x="3885796" y="64381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62A15FC-7B46-9806-9462-555F5F8E0EF8}"/>
              </a:ext>
            </a:extLst>
          </p:cNvPr>
          <p:cNvSpPr txBox="1"/>
          <p:nvPr/>
        </p:nvSpPr>
        <p:spPr>
          <a:xfrm>
            <a:off x="3882388" y="658451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6A98B95-CCA0-B74B-1A53-2ACEA63B9B94}"/>
              </a:ext>
            </a:extLst>
          </p:cNvPr>
          <p:cNvSpPr txBox="1"/>
          <p:nvPr/>
        </p:nvSpPr>
        <p:spPr>
          <a:xfrm>
            <a:off x="3885796" y="61606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EBD965B-1A5C-CB73-2223-5F980EFC8EE3}"/>
              </a:ext>
            </a:extLst>
          </p:cNvPr>
          <p:cNvSpPr txBox="1"/>
          <p:nvPr/>
        </p:nvSpPr>
        <p:spPr>
          <a:xfrm>
            <a:off x="5821410" y="63919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88A7C73-7CB3-721A-991A-7F5D00D2639C}"/>
              </a:ext>
            </a:extLst>
          </p:cNvPr>
          <p:cNvSpPr txBox="1"/>
          <p:nvPr/>
        </p:nvSpPr>
        <p:spPr>
          <a:xfrm>
            <a:off x="5820574" y="656524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B6468EE-6EC6-FE64-6500-394CC64AF6D2}"/>
              </a:ext>
            </a:extLst>
          </p:cNvPr>
          <p:cNvSpPr txBox="1"/>
          <p:nvPr/>
        </p:nvSpPr>
        <p:spPr>
          <a:xfrm>
            <a:off x="5824818" y="621076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1AF8FD2-50CE-10FE-E3B6-A63A93285D53}"/>
              </a:ext>
            </a:extLst>
          </p:cNvPr>
          <p:cNvSpPr txBox="1"/>
          <p:nvPr/>
        </p:nvSpPr>
        <p:spPr>
          <a:xfrm>
            <a:off x="5821408" y="608963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944BD49-69E4-AAA5-D024-BA5CD88B9FF3}"/>
              </a:ext>
            </a:extLst>
          </p:cNvPr>
          <p:cNvSpPr txBox="1"/>
          <p:nvPr/>
        </p:nvSpPr>
        <p:spPr>
          <a:xfrm>
            <a:off x="2169436" y="542192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D2E215B-C5D5-A2A3-C89A-C692B303BE6E}"/>
              </a:ext>
            </a:extLst>
          </p:cNvPr>
          <p:cNvSpPr txBox="1"/>
          <p:nvPr/>
        </p:nvSpPr>
        <p:spPr>
          <a:xfrm>
            <a:off x="2171817" y="564604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B1A2111-DD01-30E1-B3CE-1AB70559C115}"/>
              </a:ext>
            </a:extLst>
          </p:cNvPr>
          <p:cNvSpPr txBox="1"/>
          <p:nvPr/>
        </p:nvSpPr>
        <p:spPr>
          <a:xfrm>
            <a:off x="2171125" y="592762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7B0F9A0-7942-3330-2752-0F42439FAB0F}"/>
              </a:ext>
            </a:extLst>
          </p:cNvPr>
          <p:cNvSpPr txBox="1"/>
          <p:nvPr/>
        </p:nvSpPr>
        <p:spPr>
          <a:xfrm>
            <a:off x="5822955" y="576000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DE502E7-6332-7F13-B8D9-618FE5C03DFA}"/>
              </a:ext>
            </a:extLst>
          </p:cNvPr>
          <p:cNvSpPr txBox="1"/>
          <p:nvPr/>
        </p:nvSpPr>
        <p:spPr>
          <a:xfrm>
            <a:off x="5820574" y="55893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6EE7B3B-DC2C-0BE9-1762-91D63A370207}"/>
              </a:ext>
            </a:extLst>
          </p:cNvPr>
          <p:cNvSpPr txBox="1"/>
          <p:nvPr/>
        </p:nvSpPr>
        <p:spPr>
          <a:xfrm>
            <a:off x="5754273" y="54257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1C172B7-AC7A-4A2E-BDA3-A205938B3F88}"/>
              </a:ext>
            </a:extLst>
          </p:cNvPr>
          <p:cNvSpPr txBox="1"/>
          <p:nvPr/>
        </p:nvSpPr>
        <p:spPr>
          <a:xfrm>
            <a:off x="2171365" y="513896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37FC52E-BB6B-36A9-0E60-E6CFB2A83C88}"/>
              </a:ext>
            </a:extLst>
          </p:cNvPr>
          <p:cNvSpPr txBox="1"/>
          <p:nvPr/>
        </p:nvSpPr>
        <p:spPr>
          <a:xfrm>
            <a:off x="3898347" y="460163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6F0B93E-3E55-FABB-1E72-4F4E3102AAC0}"/>
              </a:ext>
            </a:extLst>
          </p:cNvPr>
          <p:cNvSpPr txBox="1"/>
          <p:nvPr/>
        </p:nvSpPr>
        <p:spPr>
          <a:xfrm>
            <a:off x="3888310" y="48912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212325A-AA9C-5778-E271-9DE48A23173F}"/>
              </a:ext>
            </a:extLst>
          </p:cNvPr>
          <p:cNvSpPr txBox="1"/>
          <p:nvPr/>
        </p:nvSpPr>
        <p:spPr>
          <a:xfrm>
            <a:off x="3888309" y="511619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D2A294A-E2AB-F4F6-2F20-0125DCBA6F57}"/>
              </a:ext>
            </a:extLst>
          </p:cNvPr>
          <p:cNvSpPr txBox="1"/>
          <p:nvPr/>
        </p:nvSpPr>
        <p:spPr>
          <a:xfrm>
            <a:off x="5845715" y="489456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58C68F7-BA4C-9AB1-6FBB-76D277F6C410}"/>
              </a:ext>
            </a:extLst>
          </p:cNvPr>
          <p:cNvSpPr txBox="1"/>
          <p:nvPr/>
        </p:nvSpPr>
        <p:spPr>
          <a:xfrm>
            <a:off x="5838094" y="465621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35B1355-C2FB-D847-BBD9-AC0D3B49098E}"/>
              </a:ext>
            </a:extLst>
          </p:cNvPr>
          <p:cNvSpPr txBox="1"/>
          <p:nvPr/>
        </p:nvSpPr>
        <p:spPr>
          <a:xfrm>
            <a:off x="5838094" y="446601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94B628E-8748-F6C4-80CC-82A030F9DD4C}"/>
              </a:ext>
            </a:extLst>
          </p:cNvPr>
          <p:cNvSpPr txBox="1"/>
          <p:nvPr/>
        </p:nvSpPr>
        <p:spPr>
          <a:xfrm>
            <a:off x="5844089" y="38125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DCB59C5-2656-FF44-5735-DC14E6CD1368}"/>
              </a:ext>
            </a:extLst>
          </p:cNvPr>
          <p:cNvSpPr txBox="1"/>
          <p:nvPr/>
        </p:nvSpPr>
        <p:spPr>
          <a:xfrm>
            <a:off x="5542457" y="36613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52102D7-FBE0-BCC3-FAB5-21D43793EBB6}"/>
              </a:ext>
            </a:extLst>
          </p:cNvPr>
          <p:cNvSpPr txBox="1"/>
          <p:nvPr/>
        </p:nvSpPr>
        <p:spPr>
          <a:xfrm>
            <a:off x="5538453" y="39453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C770FDA-AEAF-7356-0EED-5FAC41E78AD5}"/>
              </a:ext>
            </a:extLst>
          </p:cNvPr>
          <p:cNvSpPr txBox="1"/>
          <p:nvPr/>
        </p:nvSpPr>
        <p:spPr>
          <a:xfrm>
            <a:off x="5547219" y="428105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DF531B3-7BE4-F5E8-0428-282C5D9962B7}"/>
              </a:ext>
            </a:extLst>
          </p:cNvPr>
          <p:cNvSpPr txBox="1"/>
          <p:nvPr/>
        </p:nvSpPr>
        <p:spPr>
          <a:xfrm>
            <a:off x="2176783" y="379911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BD69E47-9CDD-1802-7763-10985208F0B9}"/>
              </a:ext>
            </a:extLst>
          </p:cNvPr>
          <p:cNvSpPr txBox="1"/>
          <p:nvPr/>
        </p:nvSpPr>
        <p:spPr>
          <a:xfrm>
            <a:off x="2179369" y="396016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4924DEC6-FE85-A400-C666-D12CCA4C8D35}"/>
              </a:ext>
            </a:extLst>
          </p:cNvPr>
          <p:cNvSpPr txBox="1"/>
          <p:nvPr/>
        </p:nvSpPr>
        <p:spPr>
          <a:xfrm>
            <a:off x="2178123" y="413120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C0D0B891-4D8D-B398-46F3-7B26CD551F3F}"/>
              </a:ext>
            </a:extLst>
          </p:cNvPr>
          <p:cNvSpPr txBox="1"/>
          <p:nvPr/>
        </p:nvSpPr>
        <p:spPr>
          <a:xfrm>
            <a:off x="2169434" y="366774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A3C44CDD-EB9E-5CC1-19E1-CE7B223F7A66}"/>
              </a:ext>
            </a:extLst>
          </p:cNvPr>
          <p:cNvSpPr txBox="1"/>
          <p:nvPr/>
        </p:nvSpPr>
        <p:spPr>
          <a:xfrm>
            <a:off x="2172139" y="326993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33E059D6-2305-B05D-244D-1CA948BD390C}"/>
              </a:ext>
            </a:extLst>
          </p:cNvPr>
          <p:cNvSpPr txBox="1"/>
          <p:nvPr/>
        </p:nvSpPr>
        <p:spPr>
          <a:xfrm>
            <a:off x="2166124" y="299510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221D6F9-1720-E180-E40C-86FCF710D3D1}"/>
              </a:ext>
            </a:extLst>
          </p:cNvPr>
          <p:cNvSpPr txBox="1"/>
          <p:nvPr/>
        </p:nvSpPr>
        <p:spPr>
          <a:xfrm>
            <a:off x="3890709" y="343796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8B8C2567-B6D9-7016-47D5-ADB6504DBCE2}"/>
              </a:ext>
            </a:extLst>
          </p:cNvPr>
          <p:cNvSpPr txBox="1"/>
          <p:nvPr/>
        </p:nvSpPr>
        <p:spPr>
          <a:xfrm>
            <a:off x="3891044" y="302344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7413401-4027-DD71-E939-C67E2A2AB363}"/>
              </a:ext>
            </a:extLst>
          </p:cNvPr>
          <p:cNvSpPr txBox="1"/>
          <p:nvPr/>
        </p:nvSpPr>
        <p:spPr>
          <a:xfrm>
            <a:off x="5845465" y="328832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DD499D3-D989-85FF-940A-F43272A11E1E}"/>
              </a:ext>
            </a:extLst>
          </p:cNvPr>
          <p:cNvSpPr txBox="1"/>
          <p:nvPr/>
        </p:nvSpPr>
        <p:spPr>
          <a:xfrm>
            <a:off x="5845800" y="282254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6980F2D4-90F9-B93E-F96E-086715AFCE4E}"/>
              </a:ext>
            </a:extLst>
          </p:cNvPr>
          <p:cNvSpPr txBox="1"/>
          <p:nvPr/>
        </p:nvSpPr>
        <p:spPr>
          <a:xfrm>
            <a:off x="7510048" y="221132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215CFF2-47E2-C9A8-2E54-972F3C9C03E8}"/>
              </a:ext>
            </a:extLst>
          </p:cNvPr>
          <p:cNvSpPr txBox="1"/>
          <p:nvPr/>
        </p:nvSpPr>
        <p:spPr>
          <a:xfrm>
            <a:off x="2116278" y="252144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04F259C7-BF66-358B-BC2C-232D130E5091}"/>
              </a:ext>
            </a:extLst>
          </p:cNvPr>
          <p:cNvSpPr txBox="1"/>
          <p:nvPr/>
        </p:nvSpPr>
        <p:spPr>
          <a:xfrm>
            <a:off x="2113534" y="227869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66860BC-4683-35BE-A042-0166CB2B12BA}"/>
              </a:ext>
            </a:extLst>
          </p:cNvPr>
          <p:cNvSpPr txBox="1"/>
          <p:nvPr/>
        </p:nvSpPr>
        <p:spPr>
          <a:xfrm>
            <a:off x="2114522" y="214788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F335C6F5-B036-7482-E237-36E4A657A6E5}"/>
              </a:ext>
            </a:extLst>
          </p:cNvPr>
          <p:cNvSpPr txBox="1"/>
          <p:nvPr/>
        </p:nvSpPr>
        <p:spPr>
          <a:xfrm>
            <a:off x="5568899" y="252388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1A316AD8-B969-08BC-8529-CC46C30CA41C}"/>
              </a:ext>
            </a:extLst>
          </p:cNvPr>
          <p:cNvSpPr txBox="1"/>
          <p:nvPr/>
        </p:nvSpPr>
        <p:spPr>
          <a:xfrm>
            <a:off x="5559805" y="228112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7E0B89F-CEE7-58C2-D04F-D499A0221F72}"/>
              </a:ext>
            </a:extLst>
          </p:cNvPr>
          <p:cNvSpPr txBox="1"/>
          <p:nvPr/>
        </p:nvSpPr>
        <p:spPr>
          <a:xfrm>
            <a:off x="3811028" y="53315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2" name="그림 151">
            <a:extLst>
              <a:ext uri="{FF2B5EF4-FFF2-40B4-BE49-F238E27FC236}">
                <a16:creationId xmlns:a16="http://schemas.microsoft.com/office/drawing/2014/main" id="{91BE0A8B-A1EB-8AA6-EF01-10039C3049F7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r="13666" b="76502"/>
          <a:stretch/>
        </p:blipFill>
        <p:spPr>
          <a:xfrm>
            <a:off x="1697704" y="1557809"/>
            <a:ext cx="2051158" cy="553671"/>
          </a:xfrm>
          <a:prstGeom prst="rect">
            <a:avLst/>
          </a:prstGeom>
        </p:spPr>
      </p:pic>
      <p:pic>
        <p:nvPicPr>
          <p:cNvPr id="153" name="그림 152">
            <a:extLst>
              <a:ext uri="{FF2B5EF4-FFF2-40B4-BE49-F238E27FC236}">
                <a16:creationId xmlns:a16="http://schemas.microsoft.com/office/drawing/2014/main" id="{7089E219-4613-B578-36B9-F03D9D457BF2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l="41294" r="13666" b="76502"/>
          <a:stretch/>
        </p:blipFill>
        <p:spPr>
          <a:xfrm>
            <a:off x="4349327" y="1557809"/>
            <a:ext cx="1070072" cy="553671"/>
          </a:xfrm>
          <a:prstGeom prst="rect">
            <a:avLst/>
          </a:prstGeom>
        </p:spPr>
      </p:pic>
      <p:pic>
        <p:nvPicPr>
          <p:cNvPr id="154" name="그림 153">
            <a:extLst>
              <a:ext uri="{FF2B5EF4-FFF2-40B4-BE49-F238E27FC236}">
                <a16:creationId xmlns:a16="http://schemas.microsoft.com/office/drawing/2014/main" id="{FF6F2A76-24D8-486D-7355-8AAEBBF4444E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l="41294" r="13666" b="76502"/>
          <a:stretch/>
        </p:blipFill>
        <p:spPr>
          <a:xfrm>
            <a:off x="6322957" y="1557809"/>
            <a:ext cx="1070072" cy="553671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CDF21F5F-6DA8-3E62-7C16-E56C00B39DBA}"/>
              </a:ext>
            </a:extLst>
          </p:cNvPr>
          <p:cNvSpPr txBox="1"/>
          <p:nvPr/>
        </p:nvSpPr>
        <p:spPr>
          <a:xfrm>
            <a:off x="2741880" y="1274547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FFB8801F-7E2B-2BAA-CD7D-8772E1EEB3D7}"/>
              </a:ext>
            </a:extLst>
          </p:cNvPr>
          <p:cNvSpPr txBox="1"/>
          <p:nvPr/>
        </p:nvSpPr>
        <p:spPr>
          <a:xfrm>
            <a:off x="4476342" y="1274547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B71B174-9AED-92FB-7D9C-5354E5855AD8}"/>
              </a:ext>
            </a:extLst>
          </p:cNvPr>
          <p:cNvSpPr txBox="1"/>
          <p:nvPr/>
        </p:nvSpPr>
        <p:spPr>
          <a:xfrm>
            <a:off x="6398888" y="1274547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</p:spTree>
    <p:extLst>
      <p:ext uri="{BB962C8B-B14F-4D97-AF65-F5344CB8AC3E}">
        <p14:creationId xmlns:p14="http://schemas.microsoft.com/office/powerpoint/2010/main" val="3862567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그림 191">
            <a:extLst>
              <a:ext uri="{FF2B5EF4-FFF2-40B4-BE49-F238E27FC236}">
                <a16:creationId xmlns:a16="http://schemas.microsoft.com/office/drawing/2014/main" id="{8414F02B-3F4F-A325-8AAB-B5C9F2C178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294" r="13666" b="76502"/>
          <a:stretch/>
        </p:blipFill>
        <p:spPr>
          <a:xfrm>
            <a:off x="4500423" y="2155934"/>
            <a:ext cx="1070072" cy="553671"/>
          </a:xfrm>
          <a:prstGeom prst="rect">
            <a:avLst/>
          </a:prstGeom>
        </p:spPr>
      </p:pic>
      <p:pic>
        <p:nvPicPr>
          <p:cNvPr id="193" name="그림 192">
            <a:extLst>
              <a:ext uri="{FF2B5EF4-FFF2-40B4-BE49-F238E27FC236}">
                <a16:creationId xmlns:a16="http://schemas.microsoft.com/office/drawing/2014/main" id="{77FF995F-D45F-7371-8A48-60617B753B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294" r="13666" b="76502"/>
          <a:stretch/>
        </p:blipFill>
        <p:spPr>
          <a:xfrm>
            <a:off x="6245134" y="2155934"/>
            <a:ext cx="1070072" cy="553671"/>
          </a:xfrm>
          <a:prstGeom prst="rect">
            <a:avLst/>
          </a:prstGeom>
        </p:spPr>
      </p:pic>
      <p:sp>
        <p:nvSpPr>
          <p:cNvPr id="194" name="TextBox 193">
            <a:extLst>
              <a:ext uri="{FF2B5EF4-FFF2-40B4-BE49-F238E27FC236}">
                <a16:creationId xmlns:a16="http://schemas.microsoft.com/office/drawing/2014/main" id="{0F3002E7-7EB8-ACD5-D5E1-6AEC7E87E045}"/>
              </a:ext>
            </a:extLst>
          </p:cNvPr>
          <p:cNvSpPr txBox="1"/>
          <p:nvPr/>
        </p:nvSpPr>
        <p:spPr>
          <a:xfrm>
            <a:off x="2841857" y="1863169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4E5FD1BD-E541-C468-525B-67DC1CCD90E0}"/>
              </a:ext>
            </a:extLst>
          </p:cNvPr>
          <p:cNvSpPr txBox="1"/>
          <p:nvPr/>
        </p:nvSpPr>
        <p:spPr>
          <a:xfrm>
            <a:off x="4576319" y="1863169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A6DF4C2A-D1CB-0F72-6CAA-999A3235AB55}"/>
              </a:ext>
            </a:extLst>
          </p:cNvPr>
          <p:cNvSpPr txBox="1"/>
          <p:nvPr/>
        </p:nvSpPr>
        <p:spPr>
          <a:xfrm>
            <a:off x="6279219" y="1863169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  <p:pic>
        <p:nvPicPr>
          <p:cNvPr id="197" name="그림 196">
            <a:extLst>
              <a:ext uri="{FF2B5EF4-FFF2-40B4-BE49-F238E27FC236}">
                <a16:creationId xmlns:a16="http://schemas.microsoft.com/office/drawing/2014/main" id="{EF3FB024-0053-ABEB-EB90-BD9DA5B60B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998" b="78350"/>
          <a:stretch/>
        </p:blipFill>
        <p:spPr>
          <a:xfrm>
            <a:off x="1674325" y="2176114"/>
            <a:ext cx="2193271" cy="508091"/>
          </a:xfrm>
          <a:prstGeom prst="rect">
            <a:avLst/>
          </a:prstGeom>
        </p:spPr>
      </p:pic>
      <p:sp>
        <p:nvSpPr>
          <p:cNvPr id="198" name="TextBox 197">
            <a:extLst>
              <a:ext uri="{FF2B5EF4-FFF2-40B4-BE49-F238E27FC236}">
                <a16:creationId xmlns:a16="http://schemas.microsoft.com/office/drawing/2014/main" id="{C018A5EB-40B6-449D-84F4-50EC8A28830F}"/>
              </a:ext>
            </a:extLst>
          </p:cNvPr>
          <p:cNvSpPr txBox="1"/>
          <p:nvPr/>
        </p:nvSpPr>
        <p:spPr>
          <a:xfrm>
            <a:off x="1349693" y="6148107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D5D1108A-0B5D-48DF-928B-F4D4D0E5D01D}"/>
              </a:ext>
            </a:extLst>
          </p:cNvPr>
          <p:cNvSpPr txBox="1"/>
          <p:nvPr/>
        </p:nvSpPr>
        <p:spPr>
          <a:xfrm>
            <a:off x="1349693" y="4467622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3-AR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4E39D336-2615-4ED6-BB37-5B2F255FDE5E}"/>
              </a:ext>
            </a:extLst>
          </p:cNvPr>
          <p:cNvSpPr txBox="1"/>
          <p:nvPr/>
        </p:nvSpPr>
        <p:spPr>
          <a:xfrm>
            <a:off x="1349693" y="6912422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38D92F23-C5BB-4E9E-84EF-70A902EA7454}"/>
              </a:ext>
            </a:extLst>
          </p:cNvPr>
          <p:cNvSpPr txBox="1"/>
          <p:nvPr/>
        </p:nvSpPr>
        <p:spPr>
          <a:xfrm>
            <a:off x="1349693" y="3686218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HES1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BE85EB5D-16B1-471A-BC33-63140AD6B30D}"/>
              </a:ext>
            </a:extLst>
          </p:cNvPr>
          <p:cNvSpPr txBox="1"/>
          <p:nvPr/>
        </p:nvSpPr>
        <p:spPr>
          <a:xfrm>
            <a:off x="1349693" y="2841906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NICD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E1B9BF05-4771-4D57-9043-FFBB521E103B}"/>
              </a:ext>
            </a:extLst>
          </p:cNvPr>
          <p:cNvSpPr txBox="1"/>
          <p:nvPr/>
        </p:nvSpPr>
        <p:spPr>
          <a:xfrm>
            <a:off x="1349693" y="5323758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C/EBP</a:t>
            </a:r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" name="그림 203">
            <a:extLst>
              <a:ext uri="{FF2B5EF4-FFF2-40B4-BE49-F238E27FC236}">
                <a16:creationId xmlns:a16="http://schemas.microsoft.com/office/drawing/2014/main" id="{AFED3630-6623-4FD8-9CC4-FCBACF048AD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t="35456"/>
          <a:stretch/>
        </p:blipFill>
        <p:spPr>
          <a:xfrm>
            <a:off x="2534672" y="5986753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5" name="그림 204">
            <a:extLst>
              <a:ext uri="{FF2B5EF4-FFF2-40B4-BE49-F238E27FC236}">
                <a16:creationId xmlns:a16="http://schemas.microsoft.com/office/drawing/2014/main" id="{6A3E5753-C34B-4003-84B0-F6C8D9ACCBD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t="56864"/>
          <a:stretch/>
        </p:blipFill>
        <p:spPr>
          <a:xfrm>
            <a:off x="2535973" y="5175308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6" name="그림 205">
            <a:extLst>
              <a:ext uri="{FF2B5EF4-FFF2-40B4-BE49-F238E27FC236}">
                <a16:creationId xmlns:a16="http://schemas.microsoft.com/office/drawing/2014/main" id="{CE90B5C0-F3F9-4C12-A549-9FD056EBFE8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/>
          <a:srcRect t="10961"/>
          <a:stretch/>
        </p:blipFill>
        <p:spPr>
          <a:xfrm>
            <a:off x="2539234" y="2725286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7" name="그림 206">
            <a:extLst>
              <a:ext uri="{FF2B5EF4-FFF2-40B4-BE49-F238E27FC236}">
                <a16:creationId xmlns:a16="http://schemas.microsoft.com/office/drawing/2014/main" id="{4FEB0696-CE74-4279-B5BC-DEF92B3EAC47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2525146" y="6798684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08" name="그림 207">
            <a:extLst>
              <a:ext uri="{FF2B5EF4-FFF2-40B4-BE49-F238E27FC236}">
                <a16:creationId xmlns:a16="http://schemas.microsoft.com/office/drawing/2014/main" id="{33D9B10F-9F32-4657-AC94-BAFD526170D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t="44775"/>
          <a:stretch/>
        </p:blipFill>
        <p:spPr>
          <a:xfrm>
            <a:off x="4239853" y="5988253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09" name="그림 208">
            <a:extLst>
              <a:ext uri="{FF2B5EF4-FFF2-40B4-BE49-F238E27FC236}">
                <a16:creationId xmlns:a16="http://schemas.microsoft.com/office/drawing/2014/main" id="{309AC4B8-E927-439A-BDBE-7DD390B7F902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4263393" y="3535694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10" name="그림 209">
            <a:extLst>
              <a:ext uri="{FF2B5EF4-FFF2-40B4-BE49-F238E27FC236}">
                <a16:creationId xmlns:a16="http://schemas.microsoft.com/office/drawing/2014/main" id="{6D22B148-1279-4E97-B24A-078B064603F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1"/>
          <a:srcRect t="21101"/>
          <a:stretch/>
        </p:blipFill>
        <p:spPr>
          <a:xfrm>
            <a:off x="4253868" y="4381489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11" name="그림 210">
            <a:extLst>
              <a:ext uri="{FF2B5EF4-FFF2-40B4-BE49-F238E27FC236}">
                <a16:creationId xmlns:a16="http://schemas.microsoft.com/office/drawing/2014/main" id="{8D959BF6-66C5-4E25-A34A-4CCA80C09EE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2"/>
          <a:srcRect t="3188" b="1"/>
          <a:stretch/>
        </p:blipFill>
        <p:spPr>
          <a:xfrm>
            <a:off x="4244200" y="5183179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12" name="그림 211">
            <a:extLst>
              <a:ext uri="{FF2B5EF4-FFF2-40B4-BE49-F238E27FC236}">
                <a16:creationId xmlns:a16="http://schemas.microsoft.com/office/drawing/2014/main" id="{CCF38870-AC33-42E8-81F8-BC7359C6835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3"/>
          <a:srcRect t="3247"/>
          <a:stretch/>
        </p:blipFill>
        <p:spPr>
          <a:xfrm>
            <a:off x="4232162" y="6798198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3" name="그림 212">
            <a:extLst>
              <a:ext uri="{FF2B5EF4-FFF2-40B4-BE49-F238E27FC236}">
                <a16:creationId xmlns:a16="http://schemas.microsoft.com/office/drawing/2014/main" id="{D0D731C3-6E08-40FF-9D4E-FD186B2840C0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5987552" y="5180071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4" name="그림 213">
            <a:extLst>
              <a:ext uri="{FF2B5EF4-FFF2-40B4-BE49-F238E27FC236}">
                <a16:creationId xmlns:a16="http://schemas.microsoft.com/office/drawing/2014/main" id="{6CBCDEEA-F9B7-473F-940D-ADC02F46ABF0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5987552" y="4381489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5" name="그림 214">
            <a:extLst>
              <a:ext uri="{FF2B5EF4-FFF2-40B4-BE49-F238E27FC236}">
                <a16:creationId xmlns:a16="http://schemas.microsoft.com/office/drawing/2014/main" id="{BA58A0A1-4D48-4CB3-8CF0-A35F633D4AC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6"/>
          <a:srcRect t="48987"/>
          <a:stretch/>
        </p:blipFill>
        <p:spPr>
          <a:xfrm>
            <a:off x="4263393" y="2732906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16" name="그림 215">
            <a:extLst>
              <a:ext uri="{FF2B5EF4-FFF2-40B4-BE49-F238E27FC236}">
                <a16:creationId xmlns:a16="http://schemas.microsoft.com/office/drawing/2014/main" id="{EE439745-FD58-4A8C-83EF-2296DC56DAA9}"/>
              </a:ext>
            </a:extLst>
          </p:cNvPr>
          <p:cNvPicPr preferRelativeResize="0"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5979719" y="3540146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7" name="그림 216">
            <a:extLst>
              <a:ext uri="{FF2B5EF4-FFF2-40B4-BE49-F238E27FC236}">
                <a16:creationId xmlns:a16="http://schemas.microsoft.com/office/drawing/2014/main" id="{BC64DBC4-50B0-4E75-A9F7-5429AE3B3AD3}"/>
              </a:ext>
            </a:extLst>
          </p:cNvPr>
          <p:cNvPicPr preferRelativeResize="0">
            <a:picLocks/>
          </p:cNvPicPr>
          <p:nvPr/>
        </p:nvPicPr>
        <p:blipFill>
          <a:blip r:embed="rId18"/>
          <a:stretch>
            <a:fillRect/>
          </a:stretch>
        </p:blipFill>
        <p:spPr>
          <a:xfrm>
            <a:off x="5974190" y="6798198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8" name="그림 217">
            <a:extLst>
              <a:ext uri="{FF2B5EF4-FFF2-40B4-BE49-F238E27FC236}">
                <a16:creationId xmlns:a16="http://schemas.microsoft.com/office/drawing/2014/main" id="{A01D64DA-90B9-44EA-AFC8-6E6A047FC13C}"/>
              </a:ext>
            </a:extLst>
          </p:cNvPr>
          <p:cNvPicPr preferRelativeResize="0">
            <a:picLocks/>
          </p:cNvPicPr>
          <p:nvPr/>
        </p:nvPicPr>
        <p:blipFill>
          <a:blip r:embed="rId19"/>
          <a:stretch>
            <a:fillRect/>
          </a:stretch>
        </p:blipFill>
        <p:spPr>
          <a:xfrm>
            <a:off x="5979719" y="5981965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9" name="그림 218">
            <a:extLst>
              <a:ext uri="{FF2B5EF4-FFF2-40B4-BE49-F238E27FC236}">
                <a16:creationId xmlns:a16="http://schemas.microsoft.com/office/drawing/2014/main" id="{D3A59167-0599-4941-A1B4-FBC9A1A5A4AA}"/>
              </a:ext>
            </a:extLst>
          </p:cNvPr>
          <p:cNvPicPr preferRelativeResize="0">
            <a:picLocks/>
          </p:cNvPicPr>
          <p:nvPr/>
        </p:nvPicPr>
        <p:blipFill>
          <a:blip r:embed="rId20"/>
          <a:stretch>
            <a:fillRect/>
          </a:stretch>
        </p:blipFill>
        <p:spPr>
          <a:xfrm>
            <a:off x="2539234" y="3534194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20" name="그림 219">
            <a:extLst>
              <a:ext uri="{FF2B5EF4-FFF2-40B4-BE49-F238E27FC236}">
                <a16:creationId xmlns:a16="http://schemas.microsoft.com/office/drawing/2014/main" id="{BB57715C-BF7D-4F71-AA74-EA96A3EEBE02}"/>
              </a:ext>
            </a:extLst>
          </p:cNvPr>
          <p:cNvPicPr preferRelativeResize="0">
            <a:picLocks/>
          </p:cNvPicPr>
          <p:nvPr/>
        </p:nvPicPr>
        <p:blipFill>
          <a:blip r:embed="rId21"/>
          <a:stretch>
            <a:fillRect/>
          </a:stretch>
        </p:blipFill>
        <p:spPr>
          <a:xfrm>
            <a:off x="2539234" y="4360869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21" name="그림 220">
            <a:extLst>
              <a:ext uri="{FF2B5EF4-FFF2-40B4-BE49-F238E27FC236}">
                <a16:creationId xmlns:a16="http://schemas.microsoft.com/office/drawing/2014/main" id="{A7CCC3E8-3898-4843-9C67-1A05B4A48BEC}"/>
              </a:ext>
            </a:extLst>
          </p:cNvPr>
          <p:cNvPicPr preferRelativeResize="0">
            <a:picLocks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87552" y="2737112"/>
            <a:ext cx="144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23" name="TextBox 222">
            <a:extLst>
              <a:ext uri="{FF2B5EF4-FFF2-40B4-BE49-F238E27FC236}">
                <a16:creationId xmlns:a16="http://schemas.microsoft.com/office/drawing/2014/main" id="{CAF3C502-B49C-2848-8AD2-ECA3FDBB042F}"/>
              </a:ext>
            </a:extLst>
          </p:cNvPr>
          <p:cNvSpPr txBox="1"/>
          <p:nvPr/>
        </p:nvSpPr>
        <p:spPr>
          <a:xfrm>
            <a:off x="2189126" y="291552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0255CE55-BFE7-6031-117D-CA5E0F1EFE2A}"/>
              </a:ext>
            </a:extLst>
          </p:cNvPr>
          <p:cNvSpPr txBox="1"/>
          <p:nvPr/>
        </p:nvSpPr>
        <p:spPr>
          <a:xfrm>
            <a:off x="2266573" y="31226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53E3DC26-980B-19E8-1979-7C461A24C649}"/>
              </a:ext>
            </a:extLst>
          </p:cNvPr>
          <p:cNvSpPr txBox="1"/>
          <p:nvPr/>
        </p:nvSpPr>
        <p:spPr>
          <a:xfrm>
            <a:off x="3933822" y="301271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B2AE9BBA-3030-9C85-46B0-6FEB48F52BF2}"/>
              </a:ext>
            </a:extLst>
          </p:cNvPr>
          <p:cNvSpPr txBox="1"/>
          <p:nvPr/>
        </p:nvSpPr>
        <p:spPr>
          <a:xfrm>
            <a:off x="4002137" y="326321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4E839C2E-AD86-D3DB-4D1F-55CEC219B5FD}"/>
              </a:ext>
            </a:extLst>
          </p:cNvPr>
          <p:cNvSpPr txBox="1"/>
          <p:nvPr/>
        </p:nvSpPr>
        <p:spPr>
          <a:xfrm>
            <a:off x="3923405" y="270270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46C5A0A3-DEF4-9853-CC78-5EFC40BF2882}"/>
              </a:ext>
            </a:extLst>
          </p:cNvPr>
          <p:cNvSpPr txBox="1"/>
          <p:nvPr/>
        </p:nvSpPr>
        <p:spPr>
          <a:xfrm>
            <a:off x="5656046" y="293023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2D5862BB-9382-C56D-A040-CB19F0876C36}"/>
              </a:ext>
            </a:extLst>
          </p:cNvPr>
          <p:cNvSpPr txBox="1"/>
          <p:nvPr/>
        </p:nvSpPr>
        <p:spPr>
          <a:xfrm>
            <a:off x="5724361" y="321121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F0F19390-2893-D786-8DE6-1A9B8F59334C}"/>
              </a:ext>
            </a:extLst>
          </p:cNvPr>
          <p:cNvSpPr txBox="1"/>
          <p:nvPr/>
        </p:nvSpPr>
        <p:spPr>
          <a:xfrm>
            <a:off x="2274192" y="367295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FE23EB8C-7625-0FE9-4D07-D4FC8EEC9672}"/>
              </a:ext>
            </a:extLst>
          </p:cNvPr>
          <p:cNvSpPr txBox="1"/>
          <p:nvPr/>
        </p:nvSpPr>
        <p:spPr>
          <a:xfrm>
            <a:off x="2274193" y="402378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3A6792CA-8224-B710-0AC9-C19CD1A2082A}"/>
              </a:ext>
            </a:extLst>
          </p:cNvPr>
          <p:cNvSpPr txBox="1"/>
          <p:nvPr/>
        </p:nvSpPr>
        <p:spPr>
          <a:xfrm>
            <a:off x="3999768" y="396596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FCBF90F3-0C85-2CEA-52D7-4562C2E3A471}"/>
              </a:ext>
            </a:extLst>
          </p:cNvPr>
          <p:cNvSpPr txBox="1"/>
          <p:nvPr/>
        </p:nvSpPr>
        <p:spPr>
          <a:xfrm>
            <a:off x="3993418" y="369419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9C4294E8-CEEC-2DC1-2DAA-E4294C8BA5F2}"/>
              </a:ext>
            </a:extLst>
          </p:cNvPr>
          <p:cNvSpPr txBox="1"/>
          <p:nvPr/>
        </p:nvSpPr>
        <p:spPr>
          <a:xfrm>
            <a:off x="5712114" y="36159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0F11ED38-CDC5-F818-1543-27B5B4B4BE1F}"/>
              </a:ext>
            </a:extLst>
          </p:cNvPr>
          <p:cNvSpPr txBox="1"/>
          <p:nvPr/>
        </p:nvSpPr>
        <p:spPr>
          <a:xfrm>
            <a:off x="5712114" y="394410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8867CEAE-C86D-624A-609E-D258B29DC85A}"/>
              </a:ext>
            </a:extLst>
          </p:cNvPr>
          <p:cNvSpPr txBox="1"/>
          <p:nvPr/>
        </p:nvSpPr>
        <p:spPr>
          <a:xfrm>
            <a:off x="2274017" y="45259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064E5932-3411-0FEB-4DFA-C9DCC12203C2}"/>
              </a:ext>
            </a:extLst>
          </p:cNvPr>
          <p:cNvSpPr txBox="1"/>
          <p:nvPr/>
        </p:nvSpPr>
        <p:spPr>
          <a:xfrm>
            <a:off x="2269863" y="465228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B8847F5-3D7C-5A51-0FDC-D973BC3D0A0B}"/>
              </a:ext>
            </a:extLst>
          </p:cNvPr>
          <p:cNvSpPr txBox="1"/>
          <p:nvPr/>
        </p:nvSpPr>
        <p:spPr>
          <a:xfrm>
            <a:off x="2277544" y="48192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873A0B1C-4C62-10E4-D8E0-BE54F8CDFE88}"/>
              </a:ext>
            </a:extLst>
          </p:cNvPr>
          <p:cNvSpPr txBox="1"/>
          <p:nvPr/>
        </p:nvSpPr>
        <p:spPr>
          <a:xfrm>
            <a:off x="2269511" y="43981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CD6FF4E9-36ED-3CF9-75D2-33BA5CDFD8CA}"/>
              </a:ext>
            </a:extLst>
          </p:cNvPr>
          <p:cNvSpPr txBox="1"/>
          <p:nvPr/>
        </p:nvSpPr>
        <p:spPr>
          <a:xfrm>
            <a:off x="2194745" y="426758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4BECB27F-B55B-442D-DEB2-2579439802CF}"/>
              </a:ext>
            </a:extLst>
          </p:cNvPr>
          <p:cNvSpPr txBox="1"/>
          <p:nvPr/>
        </p:nvSpPr>
        <p:spPr>
          <a:xfrm>
            <a:off x="3984198" y="442593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EEEE30AD-A479-646D-1852-3E0849BEBF8D}"/>
              </a:ext>
            </a:extLst>
          </p:cNvPr>
          <p:cNvSpPr txBox="1"/>
          <p:nvPr/>
        </p:nvSpPr>
        <p:spPr>
          <a:xfrm>
            <a:off x="3987515" y="484920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929ED324-83A7-7853-1D7F-1C8F572C527C}"/>
              </a:ext>
            </a:extLst>
          </p:cNvPr>
          <p:cNvSpPr txBox="1"/>
          <p:nvPr/>
        </p:nvSpPr>
        <p:spPr>
          <a:xfrm>
            <a:off x="5717294" y="469153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26569E06-F226-9E32-5A39-6524C4CEC911}"/>
              </a:ext>
            </a:extLst>
          </p:cNvPr>
          <p:cNvSpPr txBox="1"/>
          <p:nvPr/>
        </p:nvSpPr>
        <p:spPr>
          <a:xfrm>
            <a:off x="5727330" y="487364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578659A4-BCBB-8B06-D719-2CFF075AD609}"/>
              </a:ext>
            </a:extLst>
          </p:cNvPr>
          <p:cNvSpPr txBox="1"/>
          <p:nvPr/>
        </p:nvSpPr>
        <p:spPr>
          <a:xfrm>
            <a:off x="5717294" y="453944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8B0EEE1D-08D3-0ED5-F19A-43EC12B22F80}"/>
              </a:ext>
            </a:extLst>
          </p:cNvPr>
          <p:cNvSpPr txBox="1"/>
          <p:nvPr/>
        </p:nvSpPr>
        <p:spPr>
          <a:xfrm>
            <a:off x="5717293" y="441480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8086C7E5-31E4-962F-7499-C017095334A8}"/>
              </a:ext>
            </a:extLst>
          </p:cNvPr>
          <p:cNvSpPr txBox="1"/>
          <p:nvPr/>
        </p:nvSpPr>
        <p:spPr>
          <a:xfrm>
            <a:off x="5627188" y="42812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A30D7E5F-0BEE-8B25-B7B5-07C78A1FA4E2}"/>
              </a:ext>
            </a:extLst>
          </p:cNvPr>
          <p:cNvSpPr txBox="1"/>
          <p:nvPr/>
        </p:nvSpPr>
        <p:spPr>
          <a:xfrm>
            <a:off x="2275728" y="52467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6B459D5B-04CE-AAB0-37AE-86232FD8551B}"/>
              </a:ext>
            </a:extLst>
          </p:cNvPr>
          <p:cNvSpPr txBox="1"/>
          <p:nvPr/>
        </p:nvSpPr>
        <p:spPr>
          <a:xfrm>
            <a:off x="3979670" y="53207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B91C889A-BF79-FD03-6F60-23319F83DD02}"/>
              </a:ext>
            </a:extLst>
          </p:cNvPr>
          <p:cNvSpPr txBox="1"/>
          <p:nvPr/>
        </p:nvSpPr>
        <p:spPr>
          <a:xfrm>
            <a:off x="3976495" y="55114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B60B80C3-9658-A8F2-A0AF-91ACB866F7C1}"/>
              </a:ext>
            </a:extLst>
          </p:cNvPr>
          <p:cNvSpPr txBox="1"/>
          <p:nvPr/>
        </p:nvSpPr>
        <p:spPr>
          <a:xfrm>
            <a:off x="3979020" y="568495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563A3174-D573-4EC0-7CE1-7C60397771EB}"/>
              </a:ext>
            </a:extLst>
          </p:cNvPr>
          <p:cNvSpPr txBox="1"/>
          <p:nvPr/>
        </p:nvSpPr>
        <p:spPr>
          <a:xfrm>
            <a:off x="5716267" y="51610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D336178A-2DF1-608E-699E-1DB1C259ABB9}"/>
              </a:ext>
            </a:extLst>
          </p:cNvPr>
          <p:cNvSpPr txBox="1"/>
          <p:nvPr/>
        </p:nvSpPr>
        <p:spPr>
          <a:xfrm>
            <a:off x="5716267" y="562313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396F6C69-54BD-27B3-E425-2C05942F3392}"/>
              </a:ext>
            </a:extLst>
          </p:cNvPr>
          <p:cNvSpPr txBox="1"/>
          <p:nvPr/>
        </p:nvSpPr>
        <p:spPr>
          <a:xfrm>
            <a:off x="5712362" y="623394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96EDAC20-2C8C-28B0-CA62-4375E1E22439}"/>
              </a:ext>
            </a:extLst>
          </p:cNvPr>
          <p:cNvSpPr txBox="1"/>
          <p:nvPr/>
        </p:nvSpPr>
        <p:spPr>
          <a:xfrm>
            <a:off x="5712363" y="646902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5575E15D-C144-1308-E2CA-76819768833A}"/>
              </a:ext>
            </a:extLst>
          </p:cNvPr>
          <p:cNvSpPr txBox="1"/>
          <p:nvPr/>
        </p:nvSpPr>
        <p:spPr>
          <a:xfrm>
            <a:off x="5712362" y="601069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7558C5B5-2BB6-FEF4-56EF-BB3AB855C57F}"/>
              </a:ext>
            </a:extLst>
          </p:cNvPr>
          <p:cNvSpPr txBox="1"/>
          <p:nvPr/>
        </p:nvSpPr>
        <p:spPr>
          <a:xfrm>
            <a:off x="5636680" y="58754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679E55EC-6FC1-C5C0-E1A3-F36B38EA6790}"/>
              </a:ext>
            </a:extLst>
          </p:cNvPr>
          <p:cNvSpPr txBox="1"/>
          <p:nvPr/>
        </p:nvSpPr>
        <p:spPr>
          <a:xfrm>
            <a:off x="3974958" y="60232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D6F12E2D-0E71-B04F-41FC-7A4B8D221553}"/>
              </a:ext>
            </a:extLst>
          </p:cNvPr>
          <p:cNvSpPr txBox="1"/>
          <p:nvPr/>
        </p:nvSpPr>
        <p:spPr>
          <a:xfrm>
            <a:off x="3971154" y="623903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CE9FF77F-77D9-6BCE-A4CC-2FA26DDD2AD0}"/>
              </a:ext>
            </a:extLst>
          </p:cNvPr>
          <p:cNvSpPr txBox="1"/>
          <p:nvPr/>
        </p:nvSpPr>
        <p:spPr>
          <a:xfrm>
            <a:off x="2269664" y="60167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79C89D8B-8A13-C1FD-7324-992FEA126BC1}"/>
              </a:ext>
            </a:extLst>
          </p:cNvPr>
          <p:cNvSpPr txBox="1"/>
          <p:nvPr/>
        </p:nvSpPr>
        <p:spPr>
          <a:xfrm>
            <a:off x="2264317" y="63707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118EAF07-41C7-E1AE-6C9A-DA258A1BB05F}"/>
              </a:ext>
            </a:extLst>
          </p:cNvPr>
          <p:cNvSpPr txBox="1"/>
          <p:nvPr/>
        </p:nvSpPr>
        <p:spPr>
          <a:xfrm>
            <a:off x="3966225" y="689106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9A05F613-A97B-9CCD-5221-398AF4E05CB6}"/>
              </a:ext>
            </a:extLst>
          </p:cNvPr>
          <p:cNvSpPr txBox="1"/>
          <p:nvPr/>
        </p:nvSpPr>
        <p:spPr>
          <a:xfrm>
            <a:off x="3966225" y="703541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E8DD864F-AC3F-024C-ADC8-3C8A6062EB21}"/>
              </a:ext>
            </a:extLst>
          </p:cNvPr>
          <p:cNvSpPr txBox="1"/>
          <p:nvPr/>
        </p:nvSpPr>
        <p:spPr>
          <a:xfrm>
            <a:off x="3966225" y="730104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111EE308-10BF-C79F-6074-19C5AC7B43C6}"/>
              </a:ext>
            </a:extLst>
          </p:cNvPr>
          <p:cNvSpPr txBox="1"/>
          <p:nvPr/>
        </p:nvSpPr>
        <p:spPr>
          <a:xfrm>
            <a:off x="2263130" y="680680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8582EF65-2EC0-9DB8-5DBE-7A49696B8C78}"/>
              </a:ext>
            </a:extLst>
          </p:cNvPr>
          <p:cNvSpPr txBox="1"/>
          <p:nvPr/>
        </p:nvSpPr>
        <p:spPr>
          <a:xfrm>
            <a:off x="2263130" y="699679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D7F6B86C-DDD2-736A-C28D-CB796F8EB596}"/>
              </a:ext>
            </a:extLst>
          </p:cNvPr>
          <p:cNvSpPr txBox="1"/>
          <p:nvPr/>
        </p:nvSpPr>
        <p:spPr>
          <a:xfrm>
            <a:off x="2261708" y="71703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1775AFDF-EA9B-D871-5945-6848FDB318F8}"/>
              </a:ext>
            </a:extLst>
          </p:cNvPr>
          <p:cNvSpPr txBox="1"/>
          <p:nvPr/>
        </p:nvSpPr>
        <p:spPr>
          <a:xfrm>
            <a:off x="5717863" y="672716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CCA0841C-94AD-762D-A5A1-6A149465BBEC}"/>
              </a:ext>
            </a:extLst>
          </p:cNvPr>
          <p:cNvSpPr txBox="1"/>
          <p:nvPr/>
        </p:nvSpPr>
        <p:spPr>
          <a:xfrm>
            <a:off x="5717863" y="69663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262DBA9B-A0FA-BDA2-4F77-55A89D79F089}"/>
              </a:ext>
            </a:extLst>
          </p:cNvPr>
          <p:cNvSpPr txBox="1"/>
          <p:nvPr/>
        </p:nvSpPr>
        <p:spPr>
          <a:xfrm>
            <a:off x="5717863" y="723199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CFACB1FC-7C5B-51A0-DC70-D5874CBB4D36}"/>
              </a:ext>
            </a:extLst>
          </p:cNvPr>
          <p:cNvSpPr txBox="1"/>
          <p:nvPr/>
        </p:nvSpPr>
        <p:spPr>
          <a:xfrm>
            <a:off x="2190844" y="266682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8CC430A8-9F48-3405-7875-6DE962323FE7}"/>
              </a:ext>
            </a:extLst>
          </p:cNvPr>
          <p:cNvSpPr txBox="1"/>
          <p:nvPr/>
        </p:nvSpPr>
        <p:spPr>
          <a:xfrm>
            <a:off x="2268972" y="550516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6BEBAD92-CA7A-4470-B1A1-55B41CC4DD60}"/>
              </a:ext>
            </a:extLst>
          </p:cNvPr>
          <p:cNvSpPr txBox="1"/>
          <p:nvPr/>
        </p:nvSpPr>
        <p:spPr>
          <a:xfrm>
            <a:off x="3978687" y="517176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F0427B34-726E-00A0-62F2-C206B82FE3F2}"/>
              </a:ext>
            </a:extLst>
          </p:cNvPr>
          <p:cNvSpPr txBox="1"/>
          <p:nvPr/>
        </p:nvSpPr>
        <p:spPr>
          <a:xfrm>
            <a:off x="5716267" y="538363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01B8899C-FBFA-247F-A68F-56F206942DE3}"/>
              </a:ext>
            </a:extLst>
          </p:cNvPr>
          <p:cNvSpPr txBox="1"/>
          <p:nvPr/>
        </p:nvSpPr>
        <p:spPr>
          <a:xfrm>
            <a:off x="3965636" y="65498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2D33B6D3-7E52-7DE1-8702-C9C8CC7CF529}"/>
              </a:ext>
            </a:extLst>
          </p:cNvPr>
          <p:cNvSpPr txBox="1"/>
          <p:nvPr/>
        </p:nvSpPr>
        <p:spPr>
          <a:xfrm>
            <a:off x="3963136" y="674671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EF5CD2-3062-E9B3-0309-D636A505DBF8}"/>
              </a:ext>
            </a:extLst>
          </p:cNvPr>
          <p:cNvSpPr txBox="1"/>
          <p:nvPr/>
        </p:nvSpPr>
        <p:spPr>
          <a:xfrm>
            <a:off x="1070770" y="4"/>
            <a:ext cx="15953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4M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886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873F93-302C-54E7-A536-F5C097562AC8}"/>
              </a:ext>
            </a:extLst>
          </p:cNvPr>
          <p:cNvSpPr txBox="1"/>
          <p:nvPr/>
        </p:nvSpPr>
        <p:spPr>
          <a:xfrm>
            <a:off x="1070769" y="4"/>
            <a:ext cx="1550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5B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B26045-3F15-0984-922C-5DEB56F08320}"/>
              </a:ext>
            </a:extLst>
          </p:cNvPr>
          <p:cNvSpPr txBox="1"/>
          <p:nvPr/>
        </p:nvSpPr>
        <p:spPr>
          <a:xfrm>
            <a:off x="1803725" y="1922565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Notch1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B0841D-D4FA-9C81-6C27-51F4B47976D7}"/>
              </a:ext>
            </a:extLst>
          </p:cNvPr>
          <p:cNvSpPr txBox="1"/>
          <p:nvPr/>
        </p:nvSpPr>
        <p:spPr>
          <a:xfrm>
            <a:off x="1524358" y="3912618"/>
            <a:ext cx="1060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His-TGFBI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D69179-C121-8D89-862B-5D498AC963F4}"/>
              </a:ext>
            </a:extLst>
          </p:cNvPr>
          <p:cNvSpPr txBox="1"/>
          <p:nvPr/>
        </p:nvSpPr>
        <p:spPr>
          <a:xfrm>
            <a:off x="1755599" y="6646615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Notch1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7DB4F9-DAB3-105F-4B29-28AF66DD3B18}"/>
              </a:ext>
            </a:extLst>
          </p:cNvPr>
          <p:cNvSpPr txBox="1"/>
          <p:nvPr/>
        </p:nvSpPr>
        <p:spPr>
          <a:xfrm>
            <a:off x="1493745" y="5408500"/>
            <a:ext cx="1060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His-TGFBI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22269-22FB-F747-5179-3360EEE86D03}"/>
              </a:ext>
            </a:extLst>
          </p:cNvPr>
          <p:cNvSpPr txBox="1"/>
          <p:nvPr/>
        </p:nvSpPr>
        <p:spPr>
          <a:xfrm>
            <a:off x="1755599" y="7470146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F2EB8DED-501C-3162-AE56-B0C282CC182D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886139" y="7367862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9D34B855-E5A2-00B1-2FC8-006AA2C04A65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023008" y="7363630"/>
            <a:ext cx="162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14995F48-6E8E-9CFF-407B-92BBB606D1E5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885364" y="6528746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14B72DB7-08A8-B565-8CC8-A2A6F06ABC91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021943" y="6526611"/>
            <a:ext cx="162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71E9EFE0-C4B7-3052-C72C-684E33DEF11F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rcRect b="27529"/>
          <a:stretch/>
        </p:blipFill>
        <p:spPr>
          <a:xfrm>
            <a:off x="5021943" y="5071077"/>
            <a:ext cx="1620000" cy="133850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1AFB6E75-A684-8AE7-6063-68E9E223636E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rcRect b="22427"/>
          <a:stretch/>
        </p:blipFill>
        <p:spPr>
          <a:xfrm>
            <a:off x="2870097" y="5071126"/>
            <a:ext cx="1620000" cy="1338504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E3BBE0E0-D844-40EA-9D3C-7FA6FAF36A36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2879769" y="3614496"/>
            <a:ext cx="1620000" cy="1338504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A5BD7158-5548-F0D7-669D-C80C9901222A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4983906" y="3599501"/>
            <a:ext cx="1620000" cy="133850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AADA7CB2-E0CE-7226-E350-EC311AC75F6A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2879769" y="1764401"/>
            <a:ext cx="162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68" name="그림 67">
            <a:extLst>
              <a:ext uri="{FF2B5EF4-FFF2-40B4-BE49-F238E27FC236}">
                <a16:creationId xmlns:a16="http://schemas.microsoft.com/office/drawing/2014/main" id="{4426BE99-F150-C44B-3DB3-986F75E5B66B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4983906" y="1769028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2" name="그림 71">
            <a:extLst>
              <a:ext uri="{FF2B5EF4-FFF2-40B4-BE49-F238E27FC236}">
                <a16:creationId xmlns:a16="http://schemas.microsoft.com/office/drawing/2014/main" id="{4661E84E-2937-F3E8-D747-A98AA65D15D6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4975558" y="2548272"/>
            <a:ext cx="1620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182DFC2E-E73B-AFE3-F432-DA86577C69F5}"/>
              </a:ext>
            </a:extLst>
          </p:cNvPr>
          <p:cNvCxnSpPr>
            <a:cxnSpLocks/>
          </p:cNvCxnSpPr>
          <p:nvPr/>
        </p:nvCxnSpPr>
        <p:spPr>
          <a:xfrm>
            <a:off x="1706043" y="1747944"/>
            <a:ext cx="0" cy="282830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38EC1F1B-14E2-F89D-473C-44C2EAAAD788}"/>
              </a:ext>
            </a:extLst>
          </p:cNvPr>
          <p:cNvCxnSpPr>
            <a:cxnSpLocks/>
          </p:cNvCxnSpPr>
          <p:nvPr/>
        </p:nvCxnSpPr>
        <p:spPr>
          <a:xfrm>
            <a:off x="1700045" y="5051532"/>
            <a:ext cx="0" cy="278794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64A8D7AF-345E-80A1-6385-11BBFA9C7F9F}"/>
              </a:ext>
            </a:extLst>
          </p:cNvPr>
          <p:cNvSpPr txBox="1"/>
          <p:nvPr/>
        </p:nvSpPr>
        <p:spPr>
          <a:xfrm rot="16200000">
            <a:off x="492177" y="2708770"/>
            <a:ext cx="19957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His pull-down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4667828-384F-742B-F605-237DAE1EFB3E}"/>
              </a:ext>
            </a:extLst>
          </p:cNvPr>
          <p:cNvSpPr txBox="1"/>
          <p:nvPr/>
        </p:nvSpPr>
        <p:spPr>
          <a:xfrm rot="16200000">
            <a:off x="1047486" y="6133384"/>
            <a:ext cx="866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9BC2326-EA71-BF35-19B9-4E938D25EE3E}"/>
              </a:ext>
            </a:extLst>
          </p:cNvPr>
          <p:cNvSpPr txBox="1"/>
          <p:nvPr/>
        </p:nvSpPr>
        <p:spPr>
          <a:xfrm>
            <a:off x="4415988" y="179176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E2DA6B8-6F28-AB6D-1F30-E7B019302AA0}"/>
              </a:ext>
            </a:extLst>
          </p:cNvPr>
          <p:cNvSpPr txBox="1"/>
          <p:nvPr/>
        </p:nvSpPr>
        <p:spPr>
          <a:xfrm>
            <a:off x="4427582" y="191797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5AA56ED-343F-AE3F-19A5-5F5EB236335A}"/>
              </a:ext>
            </a:extLst>
          </p:cNvPr>
          <p:cNvSpPr txBox="1"/>
          <p:nvPr/>
        </p:nvSpPr>
        <p:spPr>
          <a:xfrm>
            <a:off x="4424037" y="20662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AE1D76D-061E-0AA6-E64D-DFB0E6B1D7E7}"/>
              </a:ext>
            </a:extLst>
          </p:cNvPr>
          <p:cNvSpPr txBox="1"/>
          <p:nvPr/>
        </p:nvSpPr>
        <p:spPr>
          <a:xfrm>
            <a:off x="4423366" y="22240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C6EFE7C-08F5-5F86-2407-10F1CD90CD72}"/>
              </a:ext>
            </a:extLst>
          </p:cNvPr>
          <p:cNvSpPr txBox="1"/>
          <p:nvPr/>
        </p:nvSpPr>
        <p:spPr>
          <a:xfrm>
            <a:off x="4642338" y="203781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DA32519-97EC-C161-7567-DDE886D60845}"/>
              </a:ext>
            </a:extLst>
          </p:cNvPr>
          <p:cNvSpPr txBox="1"/>
          <p:nvPr/>
        </p:nvSpPr>
        <p:spPr>
          <a:xfrm>
            <a:off x="4710334" y="217312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220987B-4631-8919-C0E5-04665D08A112}"/>
              </a:ext>
            </a:extLst>
          </p:cNvPr>
          <p:cNvSpPr txBox="1"/>
          <p:nvPr/>
        </p:nvSpPr>
        <p:spPr>
          <a:xfrm>
            <a:off x="4706789" y="232143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E313D57-287C-6812-8428-5ADE53F7E126}"/>
              </a:ext>
            </a:extLst>
          </p:cNvPr>
          <p:cNvSpPr txBox="1"/>
          <p:nvPr/>
        </p:nvSpPr>
        <p:spPr>
          <a:xfrm>
            <a:off x="4644346" y="19221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48A7827-5A9B-6C31-8D9A-65A83E229261}"/>
              </a:ext>
            </a:extLst>
          </p:cNvPr>
          <p:cNvSpPr txBox="1"/>
          <p:nvPr/>
        </p:nvSpPr>
        <p:spPr>
          <a:xfrm>
            <a:off x="4634489" y="279686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5B8802F-BBD9-3E18-F719-BCF8565C1F8B}"/>
              </a:ext>
            </a:extLst>
          </p:cNvPr>
          <p:cNvSpPr txBox="1"/>
          <p:nvPr/>
        </p:nvSpPr>
        <p:spPr>
          <a:xfrm>
            <a:off x="4708835" y="29321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9DE60CF-521F-2BAB-6192-FFD44C514A54}"/>
              </a:ext>
            </a:extLst>
          </p:cNvPr>
          <p:cNvSpPr txBox="1"/>
          <p:nvPr/>
        </p:nvSpPr>
        <p:spPr>
          <a:xfrm>
            <a:off x="4705290" y="308047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AB962DD-D39D-C6A1-992A-E00613CDF5F5}"/>
              </a:ext>
            </a:extLst>
          </p:cNvPr>
          <p:cNvSpPr txBox="1"/>
          <p:nvPr/>
        </p:nvSpPr>
        <p:spPr>
          <a:xfrm>
            <a:off x="4636497" y="26811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" name="그림 91">
            <a:extLst>
              <a:ext uri="{FF2B5EF4-FFF2-40B4-BE49-F238E27FC236}">
                <a16:creationId xmlns:a16="http://schemas.microsoft.com/office/drawing/2014/main" id="{1F267E3C-24D9-72D1-E155-A84724F20B8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r="40762" b="75323"/>
          <a:stretch/>
        </p:blipFill>
        <p:spPr>
          <a:xfrm>
            <a:off x="2927680" y="1168284"/>
            <a:ext cx="1536919" cy="586630"/>
          </a:xfrm>
          <a:prstGeom prst="rect">
            <a:avLst/>
          </a:prstGeom>
        </p:spPr>
      </p:pic>
      <p:pic>
        <p:nvPicPr>
          <p:cNvPr id="93" name="그림 92">
            <a:extLst>
              <a:ext uri="{FF2B5EF4-FFF2-40B4-BE49-F238E27FC236}">
                <a16:creationId xmlns:a16="http://schemas.microsoft.com/office/drawing/2014/main" id="{05E6F165-4883-F774-559C-65FA4837AFF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r="40762" b="75323"/>
          <a:stretch/>
        </p:blipFill>
        <p:spPr>
          <a:xfrm>
            <a:off x="5069897" y="1166635"/>
            <a:ext cx="1536919" cy="586630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F4C87389-B609-45A6-00DC-25112B03A67D}"/>
              </a:ext>
            </a:extLst>
          </p:cNvPr>
          <p:cNvSpPr txBox="1"/>
          <p:nvPr/>
        </p:nvSpPr>
        <p:spPr>
          <a:xfrm>
            <a:off x="3266788" y="846078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4265F0A-28B3-94C9-4825-76A368FFE123}"/>
              </a:ext>
            </a:extLst>
          </p:cNvPr>
          <p:cNvSpPr txBox="1"/>
          <p:nvPr/>
        </p:nvSpPr>
        <p:spPr>
          <a:xfrm>
            <a:off x="5415336" y="846078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DA814A9-EF58-EF50-BAB7-80EEE45978FB}"/>
              </a:ext>
            </a:extLst>
          </p:cNvPr>
          <p:cNvSpPr txBox="1"/>
          <p:nvPr/>
        </p:nvSpPr>
        <p:spPr>
          <a:xfrm>
            <a:off x="2544221" y="361239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0F11C29-1DE6-BCDB-43DE-934943BBE8C1}"/>
              </a:ext>
            </a:extLst>
          </p:cNvPr>
          <p:cNvSpPr txBox="1"/>
          <p:nvPr/>
        </p:nvSpPr>
        <p:spPr>
          <a:xfrm>
            <a:off x="2612217" y="37238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D1814C5-9950-0C79-B07F-E8F254978E88}"/>
              </a:ext>
            </a:extLst>
          </p:cNvPr>
          <p:cNvSpPr txBox="1"/>
          <p:nvPr/>
        </p:nvSpPr>
        <p:spPr>
          <a:xfrm>
            <a:off x="2608672" y="384123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860740D-6609-BB7F-61C9-10D604395E3B}"/>
              </a:ext>
            </a:extLst>
          </p:cNvPr>
          <p:cNvSpPr txBox="1"/>
          <p:nvPr/>
        </p:nvSpPr>
        <p:spPr>
          <a:xfrm>
            <a:off x="2546383" y="34985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DA9CFF7-81DD-AC2A-C653-024189904B47}"/>
              </a:ext>
            </a:extLst>
          </p:cNvPr>
          <p:cNvSpPr txBox="1"/>
          <p:nvPr/>
        </p:nvSpPr>
        <p:spPr>
          <a:xfrm>
            <a:off x="2610483" y="397293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95762A0-4667-F6D8-ECE0-AADF4ABAB40C}"/>
              </a:ext>
            </a:extLst>
          </p:cNvPr>
          <p:cNvSpPr txBox="1"/>
          <p:nvPr/>
        </p:nvSpPr>
        <p:spPr>
          <a:xfrm>
            <a:off x="2606241" y="41085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66AFBF5-6896-8B06-8F57-690410286D76}"/>
              </a:ext>
            </a:extLst>
          </p:cNvPr>
          <p:cNvSpPr txBox="1"/>
          <p:nvPr/>
        </p:nvSpPr>
        <p:spPr>
          <a:xfrm>
            <a:off x="2603268" y="42440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C384E09-8D66-517B-2AD5-0423285F38D1}"/>
              </a:ext>
            </a:extLst>
          </p:cNvPr>
          <p:cNvSpPr txBox="1"/>
          <p:nvPr/>
        </p:nvSpPr>
        <p:spPr>
          <a:xfrm>
            <a:off x="2600295" y="43938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CE6917D-3F46-BE1E-5549-721EABD2070E}"/>
              </a:ext>
            </a:extLst>
          </p:cNvPr>
          <p:cNvSpPr txBox="1"/>
          <p:nvPr/>
        </p:nvSpPr>
        <p:spPr>
          <a:xfrm>
            <a:off x="2600295" y="46219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F8EE70D-3D3D-5230-65F0-2EF10AA70722}"/>
              </a:ext>
            </a:extLst>
          </p:cNvPr>
          <p:cNvSpPr txBox="1"/>
          <p:nvPr/>
        </p:nvSpPr>
        <p:spPr>
          <a:xfrm>
            <a:off x="4635502" y="368079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3CEBA29-35FA-3793-C003-9D099C4FDB0B}"/>
              </a:ext>
            </a:extLst>
          </p:cNvPr>
          <p:cNvSpPr txBox="1"/>
          <p:nvPr/>
        </p:nvSpPr>
        <p:spPr>
          <a:xfrm>
            <a:off x="4703498" y="37922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A0DE236-6F9A-CD43-1207-226BD48DFF08}"/>
              </a:ext>
            </a:extLst>
          </p:cNvPr>
          <p:cNvSpPr txBox="1"/>
          <p:nvPr/>
        </p:nvSpPr>
        <p:spPr>
          <a:xfrm>
            <a:off x="4709479" y="39001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E41A690-9AD2-13A2-BF31-CAC6590DF241}"/>
              </a:ext>
            </a:extLst>
          </p:cNvPr>
          <p:cNvSpPr txBox="1"/>
          <p:nvPr/>
        </p:nvSpPr>
        <p:spPr>
          <a:xfrm>
            <a:off x="4634489" y="35701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65C0008-0F8E-5864-183E-B01488129877}"/>
              </a:ext>
            </a:extLst>
          </p:cNvPr>
          <p:cNvSpPr txBox="1"/>
          <p:nvPr/>
        </p:nvSpPr>
        <p:spPr>
          <a:xfrm>
            <a:off x="4712878" y="403180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088A297-13D3-D038-AE00-0C6AB7CA724E}"/>
              </a:ext>
            </a:extLst>
          </p:cNvPr>
          <p:cNvSpPr txBox="1"/>
          <p:nvPr/>
        </p:nvSpPr>
        <p:spPr>
          <a:xfrm>
            <a:off x="4711811" y="417372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0AD2BCB-4F60-F021-EEA9-0802A00E82C6}"/>
              </a:ext>
            </a:extLst>
          </p:cNvPr>
          <p:cNvSpPr txBox="1"/>
          <p:nvPr/>
        </p:nvSpPr>
        <p:spPr>
          <a:xfrm>
            <a:off x="4713601" y="434421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9EF16A8-5F56-CDBA-B5B6-72B899B1DA39}"/>
              </a:ext>
            </a:extLst>
          </p:cNvPr>
          <p:cNvSpPr txBox="1"/>
          <p:nvPr/>
        </p:nvSpPr>
        <p:spPr>
          <a:xfrm>
            <a:off x="4715391" y="44892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2C65FC8-0802-53EF-8F99-67484C853F46}"/>
              </a:ext>
            </a:extLst>
          </p:cNvPr>
          <p:cNvSpPr txBox="1"/>
          <p:nvPr/>
        </p:nvSpPr>
        <p:spPr>
          <a:xfrm>
            <a:off x="4715391" y="47268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8BEE9D2-CCBE-5C9E-17FD-5C27679AC883}"/>
              </a:ext>
            </a:extLst>
          </p:cNvPr>
          <p:cNvSpPr txBox="1"/>
          <p:nvPr/>
        </p:nvSpPr>
        <p:spPr>
          <a:xfrm>
            <a:off x="2593165" y="503670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D537970-5520-C2E8-099C-9FE32731D8DF}"/>
              </a:ext>
            </a:extLst>
          </p:cNvPr>
          <p:cNvSpPr txBox="1"/>
          <p:nvPr/>
        </p:nvSpPr>
        <p:spPr>
          <a:xfrm>
            <a:off x="2594383" y="515882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5229E66-EFA6-7469-0C15-8EFDA2CF7732}"/>
              </a:ext>
            </a:extLst>
          </p:cNvPr>
          <p:cNvSpPr txBox="1"/>
          <p:nvPr/>
        </p:nvSpPr>
        <p:spPr>
          <a:xfrm>
            <a:off x="2597782" y="526671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1108C45-F27F-9CE3-EA8F-C2421003985A}"/>
              </a:ext>
            </a:extLst>
          </p:cNvPr>
          <p:cNvSpPr txBox="1"/>
          <p:nvPr/>
        </p:nvSpPr>
        <p:spPr>
          <a:xfrm>
            <a:off x="2596715" y="538482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2A3CF3E-284E-F9CF-0839-758869D69279}"/>
              </a:ext>
            </a:extLst>
          </p:cNvPr>
          <p:cNvSpPr txBox="1"/>
          <p:nvPr/>
        </p:nvSpPr>
        <p:spPr>
          <a:xfrm>
            <a:off x="2598505" y="54933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E9FD5AE-B7E3-1803-AA6F-EF22697B27DD}"/>
              </a:ext>
            </a:extLst>
          </p:cNvPr>
          <p:cNvSpPr txBox="1"/>
          <p:nvPr/>
        </p:nvSpPr>
        <p:spPr>
          <a:xfrm>
            <a:off x="2600295" y="563843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31752F8-166C-0BA6-3626-06B0BF087A8A}"/>
              </a:ext>
            </a:extLst>
          </p:cNvPr>
          <p:cNvSpPr txBox="1"/>
          <p:nvPr/>
        </p:nvSpPr>
        <p:spPr>
          <a:xfrm>
            <a:off x="2600295" y="601417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3A92B13-07FB-7382-A619-49426A9880E3}"/>
              </a:ext>
            </a:extLst>
          </p:cNvPr>
          <p:cNvSpPr txBox="1"/>
          <p:nvPr/>
        </p:nvSpPr>
        <p:spPr>
          <a:xfrm>
            <a:off x="6567591" y="507789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42966B4-AFA6-1562-0721-FA8A58343BFE}"/>
              </a:ext>
            </a:extLst>
          </p:cNvPr>
          <p:cNvSpPr txBox="1"/>
          <p:nvPr/>
        </p:nvSpPr>
        <p:spPr>
          <a:xfrm>
            <a:off x="6568809" y="520001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26B103B-BC06-07AC-F915-C3310EB09F42}"/>
              </a:ext>
            </a:extLst>
          </p:cNvPr>
          <p:cNvSpPr txBox="1"/>
          <p:nvPr/>
        </p:nvSpPr>
        <p:spPr>
          <a:xfrm>
            <a:off x="6572208" y="530790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F1B18D1-91C5-DBEC-C3F1-35C1CB7C6337}"/>
              </a:ext>
            </a:extLst>
          </p:cNvPr>
          <p:cNvSpPr txBox="1"/>
          <p:nvPr/>
        </p:nvSpPr>
        <p:spPr>
          <a:xfrm>
            <a:off x="6571141" y="542600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4A03F10-298B-A3D9-727D-BFC1900EA96D}"/>
              </a:ext>
            </a:extLst>
          </p:cNvPr>
          <p:cNvSpPr txBox="1"/>
          <p:nvPr/>
        </p:nvSpPr>
        <p:spPr>
          <a:xfrm>
            <a:off x="6572931" y="55345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228BE365-A3E0-089E-7D82-ABDCF2B31344}"/>
              </a:ext>
            </a:extLst>
          </p:cNvPr>
          <p:cNvSpPr txBox="1"/>
          <p:nvPr/>
        </p:nvSpPr>
        <p:spPr>
          <a:xfrm>
            <a:off x="6574721" y="567961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8867626-14F7-B5B1-9A42-8DFAA5EA40D6}"/>
              </a:ext>
            </a:extLst>
          </p:cNvPr>
          <p:cNvSpPr txBox="1"/>
          <p:nvPr/>
        </p:nvSpPr>
        <p:spPr>
          <a:xfrm>
            <a:off x="6574721" y="60553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7278DD18-D7F3-B653-04E0-B44FBC9D5FD7}"/>
              </a:ext>
            </a:extLst>
          </p:cNvPr>
          <p:cNvSpPr txBox="1"/>
          <p:nvPr/>
        </p:nvSpPr>
        <p:spPr>
          <a:xfrm>
            <a:off x="2553747" y="672433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FB017CE8-E16D-B529-C6AC-75698E4945A8}"/>
              </a:ext>
            </a:extLst>
          </p:cNvPr>
          <p:cNvSpPr txBox="1"/>
          <p:nvPr/>
        </p:nvSpPr>
        <p:spPr>
          <a:xfrm>
            <a:off x="2621743" y="690249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CE12411-9BDE-4EBB-5283-69438A5E9C57}"/>
              </a:ext>
            </a:extLst>
          </p:cNvPr>
          <p:cNvSpPr txBox="1"/>
          <p:nvPr/>
        </p:nvSpPr>
        <p:spPr>
          <a:xfrm>
            <a:off x="2618198" y="707748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E6A99518-0AE6-66D7-23A7-56D89239FFEF}"/>
              </a:ext>
            </a:extLst>
          </p:cNvPr>
          <p:cNvSpPr txBox="1"/>
          <p:nvPr/>
        </p:nvSpPr>
        <p:spPr>
          <a:xfrm>
            <a:off x="2555909" y="661052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DC1BC97-886A-195A-1C17-23D3A36369E3}"/>
              </a:ext>
            </a:extLst>
          </p:cNvPr>
          <p:cNvSpPr txBox="1"/>
          <p:nvPr/>
        </p:nvSpPr>
        <p:spPr>
          <a:xfrm>
            <a:off x="4682219" y="66671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E297877E-22B2-3446-3588-9E7F7F5CE4C5}"/>
              </a:ext>
            </a:extLst>
          </p:cNvPr>
          <p:cNvSpPr txBox="1"/>
          <p:nvPr/>
        </p:nvSpPr>
        <p:spPr>
          <a:xfrm>
            <a:off x="4750215" y="680724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BFEE780-0BD3-87B6-04BC-E3D1EC774D11}"/>
              </a:ext>
            </a:extLst>
          </p:cNvPr>
          <p:cNvSpPr txBox="1"/>
          <p:nvPr/>
        </p:nvSpPr>
        <p:spPr>
          <a:xfrm>
            <a:off x="4746670" y="69512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5684343-F349-734F-B07E-2926BA84DB18}"/>
              </a:ext>
            </a:extLst>
          </p:cNvPr>
          <p:cNvSpPr txBox="1"/>
          <p:nvPr/>
        </p:nvSpPr>
        <p:spPr>
          <a:xfrm>
            <a:off x="4682000" y="654384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24DDD8C6-D1DB-7699-9A18-40D82B76ADD0}"/>
              </a:ext>
            </a:extLst>
          </p:cNvPr>
          <p:cNvSpPr txBox="1"/>
          <p:nvPr/>
        </p:nvSpPr>
        <p:spPr>
          <a:xfrm>
            <a:off x="2614667" y="72173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F3C69C7B-1774-A241-36F6-B0499977EBF0}"/>
              </a:ext>
            </a:extLst>
          </p:cNvPr>
          <p:cNvSpPr txBox="1"/>
          <p:nvPr/>
        </p:nvSpPr>
        <p:spPr>
          <a:xfrm>
            <a:off x="2618066" y="734907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3D004B2-1B19-0627-EFD1-EE29DAAAE9B5}"/>
              </a:ext>
            </a:extLst>
          </p:cNvPr>
          <p:cNvSpPr txBox="1"/>
          <p:nvPr/>
        </p:nvSpPr>
        <p:spPr>
          <a:xfrm>
            <a:off x="2616999" y="749099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0EED719-5BA0-7814-EFAB-C2822535A5AA}"/>
              </a:ext>
            </a:extLst>
          </p:cNvPr>
          <p:cNvSpPr txBox="1"/>
          <p:nvPr/>
        </p:nvSpPr>
        <p:spPr>
          <a:xfrm>
            <a:off x="2618789" y="766148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0E18F66D-A62F-CC2B-87E8-1B2BD28C1C9D}"/>
              </a:ext>
            </a:extLst>
          </p:cNvPr>
          <p:cNvSpPr txBox="1"/>
          <p:nvPr/>
        </p:nvSpPr>
        <p:spPr>
          <a:xfrm>
            <a:off x="2620579" y="780652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0C56F46-2A5D-D043-0131-14421102038B}"/>
              </a:ext>
            </a:extLst>
          </p:cNvPr>
          <p:cNvSpPr txBox="1"/>
          <p:nvPr/>
        </p:nvSpPr>
        <p:spPr>
          <a:xfrm>
            <a:off x="4762375" y="721911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0E7DA2F-937A-ED71-648C-91BF2FAA9D4D}"/>
              </a:ext>
            </a:extLst>
          </p:cNvPr>
          <p:cNvSpPr txBox="1"/>
          <p:nvPr/>
        </p:nvSpPr>
        <p:spPr>
          <a:xfrm>
            <a:off x="4761308" y="736103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0CB6B82-9ACE-F934-A351-C23902A7A039}"/>
              </a:ext>
            </a:extLst>
          </p:cNvPr>
          <p:cNvSpPr txBox="1"/>
          <p:nvPr/>
        </p:nvSpPr>
        <p:spPr>
          <a:xfrm>
            <a:off x="4763098" y="749977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93ADA14-D651-DDB6-9EFB-D2E52564CBCB}"/>
              </a:ext>
            </a:extLst>
          </p:cNvPr>
          <p:cNvSpPr txBox="1"/>
          <p:nvPr/>
        </p:nvSpPr>
        <p:spPr>
          <a:xfrm>
            <a:off x="4764888" y="760988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2B804E0-8528-BD15-8F9F-495FBB62CB54}"/>
              </a:ext>
            </a:extLst>
          </p:cNvPr>
          <p:cNvSpPr txBox="1"/>
          <p:nvPr/>
        </p:nvSpPr>
        <p:spPr>
          <a:xfrm>
            <a:off x="4764888" y="779353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394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0A6532-1821-5580-F1A0-538788D2D91C}"/>
              </a:ext>
            </a:extLst>
          </p:cNvPr>
          <p:cNvSpPr txBox="1"/>
          <p:nvPr/>
        </p:nvSpPr>
        <p:spPr>
          <a:xfrm>
            <a:off x="1070769" y="4"/>
            <a:ext cx="1550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5C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324F6665-A5C0-9EDB-BD81-A1232E89FAC4}"/>
              </a:ext>
            </a:extLst>
          </p:cNvPr>
          <p:cNvSpPr txBox="1"/>
          <p:nvPr/>
        </p:nvSpPr>
        <p:spPr>
          <a:xfrm>
            <a:off x="602643" y="2543374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Notch1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0CCF6BBD-BF78-71B6-3E3D-D01E1C590B85}"/>
              </a:ext>
            </a:extLst>
          </p:cNvPr>
          <p:cNvSpPr txBox="1"/>
          <p:nvPr/>
        </p:nvSpPr>
        <p:spPr>
          <a:xfrm>
            <a:off x="602643" y="3316473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NICD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6B9EF2C-497C-A672-2B27-EC3D33370ABB}"/>
              </a:ext>
            </a:extLst>
          </p:cNvPr>
          <p:cNvSpPr txBox="1"/>
          <p:nvPr/>
        </p:nvSpPr>
        <p:spPr>
          <a:xfrm>
            <a:off x="602643" y="4152668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HES1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AF062997-C992-09A9-31A5-0E463AEF7063}"/>
              </a:ext>
            </a:extLst>
          </p:cNvPr>
          <p:cNvSpPr txBox="1"/>
          <p:nvPr/>
        </p:nvSpPr>
        <p:spPr>
          <a:xfrm>
            <a:off x="602643" y="4935847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C/EBP</a:t>
            </a:r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A491C7C-9AFA-AE12-9E99-0D9019995702}"/>
              </a:ext>
            </a:extLst>
          </p:cNvPr>
          <p:cNvSpPr txBox="1"/>
          <p:nvPr/>
        </p:nvSpPr>
        <p:spPr>
          <a:xfrm>
            <a:off x="602643" y="5784785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3-AR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4A21111A-67C6-3168-23F0-F5948A5DE5EB}"/>
              </a:ext>
            </a:extLst>
          </p:cNvPr>
          <p:cNvSpPr txBox="1"/>
          <p:nvPr/>
        </p:nvSpPr>
        <p:spPr>
          <a:xfrm>
            <a:off x="602643" y="6596761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UCP1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C06FAF39-AB10-DAEA-6C42-8B19F2B41A7B}"/>
              </a:ext>
            </a:extLst>
          </p:cNvPr>
          <p:cNvSpPr txBox="1"/>
          <p:nvPr/>
        </p:nvSpPr>
        <p:spPr>
          <a:xfrm>
            <a:off x="602643" y="7380261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5" name="그룹 234">
            <a:extLst>
              <a:ext uri="{FF2B5EF4-FFF2-40B4-BE49-F238E27FC236}">
                <a16:creationId xmlns:a16="http://schemas.microsoft.com/office/drawing/2014/main" id="{77F84065-E90C-C578-AC17-1A1547C39001}"/>
              </a:ext>
            </a:extLst>
          </p:cNvPr>
          <p:cNvGrpSpPr/>
          <p:nvPr/>
        </p:nvGrpSpPr>
        <p:grpSpPr>
          <a:xfrm>
            <a:off x="1976861" y="1595918"/>
            <a:ext cx="1616143" cy="831655"/>
            <a:chOff x="4840110" y="4508938"/>
            <a:chExt cx="1616143" cy="831655"/>
          </a:xfrm>
        </p:grpSpPr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7108CF5A-643D-5B2A-B26F-BC11D6D0CCB7}"/>
                </a:ext>
              </a:extLst>
            </p:cNvPr>
            <p:cNvSpPr txBox="1"/>
            <p:nvPr/>
          </p:nvSpPr>
          <p:spPr>
            <a:xfrm rot="10800000">
              <a:off x="5577652" y="4740848"/>
              <a:ext cx="338554" cy="599745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l-GR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EMI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1791F65D-1F4C-5182-054B-4B108CBF9D08}"/>
                </a:ext>
              </a:extLst>
            </p:cNvPr>
            <p:cNvSpPr txBox="1"/>
            <p:nvPr/>
          </p:nvSpPr>
          <p:spPr>
            <a:xfrm rot="10800000">
              <a:off x="5377417" y="4986944"/>
              <a:ext cx="338554" cy="274433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FL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4723706-DB36-54B4-33C8-E9444A6EE6D1}"/>
                </a:ext>
              </a:extLst>
            </p:cNvPr>
            <p:cNvSpPr txBox="1"/>
            <p:nvPr/>
          </p:nvSpPr>
          <p:spPr>
            <a:xfrm rot="16200000">
              <a:off x="4945172" y="4826075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23BF540C-9AE2-4B38-62A8-879E3C9C9F0A}"/>
                </a:ext>
              </a:extLst>
            </p:cNvPr>
            <p:cNvSpPr txBox="1"/>
            <p:nvPr/>
          </p:nvSpPr>
          <p:spPr>
            <a:xfrm rot="10800000">
              <a:off x="5791896" y="4726559"/>
              <a:ext cx="338554" cy="599745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l-GR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FAS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955F79DB-2449-9EC4-3F7C-85EB4B17DC64}"/>
                </a:ext>
              </a:extLst>
            </p:cNvPr>
            <p:cNvSpPr txBox="1"/>
            <p:nvPr/>
          </p:nvSpPr>
          <p:spPr>
            <a:xfrm rot="10800000">
              <a:off x="6011459" y="4712536"/>
              <a:ext cx="338554" cy="599745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l-GR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RGD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68B376D6-7C57-DEC5-3424-0D461B2B4758}"/>
                </a:ext>
              </a:extLst>
            </p:cNvPr>
            <p:cNvSpPr txBox="1"/>
            <p:nvPr/>
          </p:nvSpPr>
          <p:spPr>
            <a:xfrm rot="16200000">
              <a:off x="5158223" y="4826075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F9326978-D73E-950D-55DA-CC2C2BBE825A}"/>
                </a:ext>
              </a:extLst>
            </p:cNvPr>
            <p:cNvSpPr txBox="1"/>
            <p:nvPr/>
          </p:nvSpPr>
          <p:spPr>
            <a:xfrm rot="16200000">
              <a:off x="4942352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1BAD3A9C-B40F-0A31-C020-8DDABC317A96}"/>
                </a:ext>
              </a:extLst>
            </p:cNvPr>
            <p:cNvSpPr txBox="1"/>
            <p:nvPr/>
          </p:nvSpPr>
          <p:spPr>
            <a:xfrm rot="16200000">
              <a:off x="5159503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677AB2CE-34AA-7FEF-A1BE-109715589C4B}"/>
                </a:ext>
              </a:extLst>
            </p:cNvPr>
            <p:cNvSpPr txBox="1"/>
            <p:nvPr/>
          </p:nvSpPr>
          <p:spPr>
            <a:xfrm rot="16200000">
              <a:off x="5379067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5BEA2947-C1B5-E199-4EA0-E6CE2312C4FE}"/>
                </a:ext>
              </a:extLst>
            </p:cNvPr>
            <p:cNvSpPr txBox="1"/>
            <p:nvPr/>
          </p:nvSpPr>
          <p:spPr>
            <a:xfrm rot="16200000">
              <a:off x="5583968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BFE20DD4-7938-ED43-C258-98D0B186C892}"/>
                </a:ext>
              </a:extLst>
            </p:cNvPr>
            <p:cNvSpPr txBox="1"/>
            <p:nvPr/>
          </p:nvSpPr>
          <p:spPr>
            <a:xfrm rot="16200000">
              <a:off x="5790774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0F79A010-E7FF-8CC4-120D-802DA8570899}"/>
                </a:ext>
              </a:extLst>
            </p:cNvPr>
            <p:cNvSpPr txBox="1"/>
            <p:nvPr/>
          </p:nvSpPr>
          <p:spPr>
            <a:xfrm rot="16200000">
              <a:off x="6015457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40" name="그림 239">
            <a:extLst>
              <a:ext uri="{FF2B5EF4-FFF2-40B4-BE49-F238E27FC236}">
                <a16:creationId xmlns:a16="http://schemas.microsoft.com/office/drawing/2014/main" id="{6413F2B6-4DAB-C00F-B5D2-4610D9B4EE7B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rcRect b="36546"/>
          <a:stretch/>
        </p:blipFill>
        <p:spPr>
          <a:xfrm>
            <a:off x="1925489" y="7232621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42" name="그림 241">
            <a:extLst>
              <a:ext uri="{FF2B5EF4-FFF2-40B4-BE49-F238E27FC236}">
                <a16:creationId xmlns:a16="http://schemas.microsoft.com/office/drawing/2014/main" id="{C4C840B0-3224-A8A6-9CA7-472FD56A0538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938907" y="7253128"/>
            <a:ext cx="1620000" cy="720000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  <p:pic>
        <p:nvPicPr>
          <p:cNvPr id="246" name="그림 245">
            <a:extLst>
              <a:ext uri="{FF2B5EF4-FFF2-40B4-BE49-F238E27FC236}">
                <a16:creationId xmlns:a16="http://schemas.microsoft.com/office/drawing/2014/main" id="{62D978E8-CA8F-8BE0-82B4-B5E5C764C145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 t="24666" b="26076"/>
          <a:stretch/>
        </p:blipFill>
        <p:spPr>
          <a:xfrm>
            <a:off x="1963593" y="6433894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48" name="그림 247">
            <a:extLst>
              <a:ext uri="{FF2B5EF4-FFF2-40B4-BE49-F238E27FC236}">
                <a16:creationId xmlns:a16="http://schemas.microsoft.com/office/drawing/2014/main" id="{5227B0EA-10F2-9778-8646-14B4D959D23D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rcRect b="40016"/>
          <a:stretch/>
        </p:blipFill>
        <p:spPr>
          <a:xfrm>
            <a:off x="3903525" y="6445665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50" name="그림 249">
            <a:extLst>
              <a:ext uri="{FF2B5EF4-FFF2-40B4-BE49-F238E27FC236}">
                <a16:creationId xmlns:a16="http://schemas.microsoft.com/office/drawing/2014/main" id="{98EBC8DC-5913-FB01-88E8-B7EA21B66162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106970" y="6448297"/>
            <a:ext cx="1620000" cy="720000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  <p:pic>
        <p:nvPicPr>
          <p:cNvPr id="252" name="그림 251">
            <a:extLst>
              <a:ext uri="{FF2B5EF4-FFF2-40B4-BE49-F238E27FC236}">
                <a16:creationId xmlns:a16="http://schemas.microsoft.com/office/drawing/2014/main" id="{5021ED9D-1349-8BBA-24BC-47E094F427D8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1963593" y="5626740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60" name="그림 259">
            <a:extLst>
              <a:ext uri="{FF2B5EF4-FFF2-40B4-BE49-F238E27FC236}">
                <a16:creationId xmlns:a16="http://schemas.microsoft.com/office/drawing/2014/main" id="{690466CD-1653-9296-CC12-D24E331A60DA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917284" y="5617589"/>
            <a:ext cx="1620000" cy="720000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  <p:pic>
        <p:nvPicPr>
          <p:cNvPr id="262" name="그림 261">
            <a:extLst>
              <a:ext uri="{FF2B5EF4-FFF2-40B4-BE49-F238E27FC236}">
                <a16:creationId xmlns:a16="http://schemas.microsoft.com/office/drawing/2014/main" id="{E5D56A94-2EA6-3892-9C96-259531460615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rcRect b="33033"/>
          <a:stretch/>
        </p:blipFill>
        <p:spPr>
          <a:xfrm>
            <a:off x="6111731" y="5622172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64" name="그림 263">
            <a:extLst>
              <a:ext uri="{FF2B5EF4-FFF2-40B4-BE49-F238E27FC236}">
                <a16:creationId xmlns:a16="http://schemas.microsoft.com/office/drawing/2014/main" id="{2409B8C3-A9C8-4AB5-AE1F-7484E10F40A4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rcRect t="3172"/>
          <a:stretch/>
        </p:blipFill>
        <p:spPr>
          <a:xfrm>
            <a:off x="1963593" y="4797220"/>
            <a:ext cx="1620000" cy="720000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  <p:pic>
        <p:nvPicPr>
          <p:cNvPr id="266" name="그림 265">
            <a:extLst>
              <a:ext uri="{FF2B5EF4-FFF2-40B4-BE49-F238E27FC236}">
                <a16:creationId xmlns:a16="http://schemas.microsoft.com/office/drawing/2014/main" id="{6F24F008-7CC4-9DFD-646C-53F75D162FC6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rcRect t="9775"/>
          <a:stretch/>
        </p:blipFill>
        <p:spPr>
          <a:xfrm>
            <a:off x="3936707" y="4800238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68" name="그림 267">
            <a:extLst>
              <a:ext uri="{FF2B5EF4-FFF2-40B4-BE49-F238E27FC236}">
                <a16:creationId xmlns:a16="http://schemas.microsoft.com/office/drawing/2014/main" id="{D5F5DAA6-A853-363E-96E3-9EE2AD48A64A}"/>
              </a:ext>
            </a:extLst>
          </p:cNvPr>
          <p:cNvPicPr preferRelativeResize="0">
            <a:picLocks/>
          </p:cNvPicPr>
          <p:nvPr/>
        </p:nvPicPr>
        <p:blipFill>
          <a:blip r:embed="rId12"/>
          <a:srcRect t="10525" b="-1"/>
          <a:stretch/>
        </p:blipFill>
        <p:spPr>
          <a:xfrm flipH="1">
            <a:off x="6106970" y="3978027"/>
            <a:ext cx="1620000" cy="720000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  <p:pic>
        <p:nvPicPr>
          <p:cNvPr id="270" name="그림 269">
            <a:extLst>
              <a:ext uri="{FF2B5EF4-FFF2-40B4-BE49-F238E27FC236}">
                <a16:creationId xmlns:a16="http://schemas.microsoft.com/office/drawing/2014/main" id="{BA5BECFB-8398-E59F-621B-24A13FBFCB76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rcRect t="29862" b="19667"/>
          <a:stretch/>
        </p:blipFill>
        <p:spPr>
          <a:xfrm>
            <a:off x="1963593" y="3971424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72" name="그림 271">
            <a:extLst>
              <a:ext uri="{FF2B5EF4-FFF2-40B4-BE49-F238E27FC236}">
                <a16:creationId xmlns:a16="http://schemas.microsoft.com/office/drawing/2014/main" id="{3FBB9B84-A10C-1F17-58FA-3599032DB91F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rcRect t="9883"/>
          <a:stretch/>
        </p:blipFill>
        <p:spPr>
          <a:xfrm>
            <a:off x="3949559" y="3978115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74" name="그림 273">
            <a:extLst>
              <a:ext uri="{FF2B5EF4-FFF2-40B4-BE49-F238E27FC236}">
                <a16:creationId xmlns:a16="http://schemas.microsoft.com/office/drawing/2014/main" id="{AA4180CE-E84E-8E2C-19D5-E02B43C834D5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rcRect t="2491" b="1"/>
          <a:stretch/>
        </p:blipFill>
        <p:spPr>
          <a:xfrm flipH="1">
            <a:off x="6127601" y="4781377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76" name="그림 275">
            <a:extLst>
              <a:ext uri="{FF2B5EF4-FFF2-40B4-BE49-F238E27FC236}">
                <a16:creationId xmlns:a16="http://schemas.microsoft.com/office/drawing/2014/main" id="{96F69705-15DF-A05E-6164-EB871154C865}"/>
              </a:ext>
            </a:extLst>
          </p:cNvPr>
          <p:cNvPicPr preferRelativeResize="0"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6127601" y="3181781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78" name="그림 277">
            <a:extLst>
              <a:ext uri="{FF2B5EF4-FFF2-40B4-BE49-F238E27FC236}">
                <a16:creationId xmlns:a16="http://schemas.microsoft.com/office/drawing/2014/main" id="{AFD375AC-EBF2-CCB1-16A9-E0778EBFD368}"/>
              </a:ext>
            </a:extLst>
          </p:cNvPr>
          <p:cNvPicPr preferRelativeResize="0"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3956336" y="3169549"/>
            <a:ext cx="1620000" cy="720000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  <p:pic>
        <p:nvPicPr>
          <p:cNvPr id="280" name="그림 279">
            <a:extLst>
              <a:ext uri="{FF2B5EF4-FFF2-40B4-BE49-F238E27FC236}">
                <a16:creationId xmlns:a16="http://schemas.microsoft.com/office/drawing/2014/main" id="{526B9A7C-37AC-E452-5ECE-60FCBBC1B5DE}"/>
              </a:ext>
            </a:extLst>
          </p:cNvPr>
          <p:cNvPicPr preferRelativeResize="0">
            <a:picLocks/>
          </p:cNvPicPr>
          <p:nvPr/>
        </p:nvPicPr>
        <p:blipFill>
          <a:blip r:embed="rId18"/>
          <a:stretch>
            <a:fillRect/>
          </a:stretch>
        </p:blipFill>
        <p:spPr>
          <a:xfrm>
            <a:off x="1963593" y="3175520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88" name="그림 287">
            <a:extLst>
              <a:ext uri="{FF2B5EF4-FFF2-40B4-BE49-F238E27FC236}">
                <a16:creationId xmlns:a16="http://schemas.microsoft.com/office/drawing/2014/main" id="{AD90B4BC-8BB6-0C12-61E3-A7439B12FEB4}"/>
              </a:ext>
            </a:extLst>
          </p:cNvPr>
          <p:cNvPicPr preferRelativeResize="0">
            <a:picLocks/>
          </p:cNvPicPr>
          <p:nvPr/>
        </p:nvPicPr>
        <p:blipFill>
          <a:blip r:embed="rId19"/>
          <a:stretch>
            <a:fillRect/>
          </a:stretch>
        </p:blipFill>
        <p:spPr>
          <a:xfrm>
            <a:off x="1963593" y="2370422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290" name="그림 289">
            <a:extLst>
              <a:ext uri="{FF2B5EF4-FFF2-40B4-BE49-F238E27FC236}">
                <a16:creationId xmlns:a16="http://schemas.microsoft.com/office/drawing/2014/main" id="{41132AB5-EFE4-9EEE-5415-C97BB40FDB40}"/>
              </a:ext>
            </a:extLst>
          </p:cNvPr>
          <p:cNvPicPr preferRelativeResize="0">
            <a:picLocks/>
          </p:cNvPicPr>
          <p:nvPr/>
        </p:nvPicPr>
        <p:blipFill>
          <a:blip r:embed="rId20"/>
          <a:stretch>
            <a:fillRect/>
          </a:stretch>
        </p:blipFill>
        <p:spPr>
          <a:xfrm>
            <a:off x="3959879" y="2370422"/>
            <a:ext cx="1620000" cy="72000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grpSp>
        <p:nvGrpSpPr>
          <p:cNvPr id="293" name="그룹 292">
            <a:extLst>
              <a:ext uri="{FF2B5EF4-FFF2-40B4-BE49-F238E27FC236}">
                <a16:creationId xmlns:a16="http://schemas.microsoft.com/office/drawing/2014/main" id="{BD3ED29D-5F6D-C0BB-FFEB-9B156029F9EE}"/>
              </a:ext>
            </a:extLst>
          </p:cNvPr>
          <p:cNvGrpSpPr/>
          <p:nvPr/>
        </p:nvGrpSpPr>
        <p:grpSpPr>
          <a:xfrm>
            <a:off x="6127601" y="1599245"/>
            <a:ext cx="2327586" cy="831655"/>
            <a:chOff x="4840110" y="4508938"/>
            <a:chExt cx="2327586" cy="831655"/>
          </a:xfrm>
        </p:grpSpPr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75DFE5E8-02D9-56C1-695A-05F9AF531261}"/>
                </a:ext>
              </a:extLst>
            </p:cNvPr>
            <p:cNvSpPr txBox="1"/>
            <p:nvPr/>
          </p:nvSpPr>
          <p:spPr>
            <a:xfrm rot="10800000">
              <a:off x="5577652" y="4740848"/>
              <a:ext cx="338554" cy="599745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l-GR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EMI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0BFAFB52-2AB4-B9C6-9CB6-24135547FCDA}"/>
                </a:ext>
              </a:extLst>
            </p:cNvPr>
            <p:cNvSpPr txBox="1"/>
            <p:nvPr/>
          </p:nvSpPr>
          <p:spPr>
            <a:xfrm rot="10800000">
              <a:off x="5377417" y="4986944"/>
              <a:ext cx="338554" cy="274433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FL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9E404D8F-E1AE-45D5-DF18-0A01244086BC}"/>
                </a:ext>
              </a:extLst>
            </p:cNvPr>
            <p:cNvSpPr txBox="1"/>
            <p:nvPr/>
          </p:nvSpPr>
          <p:spPr>
            <a:xfrm rot="16200000">
              <a:off x="4945172" y="4826075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C4764B8A-B629-B007-68D7-F5AB50827EDF}"/>
                </a:ext>
              </a:extLst>
            </p:cNvPr>
            <p:cNvSpPr txBox="1"/>
            <p:nvPr/>
          </p:nvSpPr>
          <p:spPr>
            <a:xfrm rot="10800000">
              <a:off x="5791896" y="4726559"/>
              <a:ext cx="338554" cy="599745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l-GR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FAS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FAD969CC-C5DE-08F5-9355-A3F20AC60E52}"/>
                </a:ext>
              </a:extLst>
            </p:cNvPr>
            <p:cNvSpPr txBox="1"/>
            <p:nvPr/>
          </p:nvSpPr>
          <p:spPr>
            <a:xfrm rot="10800000">
              <a:off x="6011459" y="4712536"/>
              <a:ext cx="338554" cy="599745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l-GR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RGD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1DA65436-BF6C-8830-A5C6-94BDEE2CA055}"/>
                </a:ext>
              </a:extLst>
            </p:cNvPr>
            <p:cNvSpPr txBox="1"/>
            <p:nvPr/>
          </p:nvSpPr>
          <p:spPr>
            <a:xfrm rot="16200000">
              <a:off x="5158223" y="4826075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560F13E6-E141-9FB0-80DD-456F11D4FEE4}"/>
                </a:ext>
              </a:extLst>
            </p:cNvPr>
            <p:cNvSpPr txBox="1"/>
            <p:nvPr/>
          </p:nvSpPr>
          <p:spPr>
            <a:xfrm rot="16200000">
              <a:off x="6483410" y="4550165"/>
              <a:ext cx="338554" cy="918889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rcTGFBI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6605F5EE-E107-8765-94DF-A32231DE1A73}"/>
                </a:ext>
              </a:extLst>
            </p:cNvPr>
            <p:cNvSpPr txBox="1"/>
            <p:nvPr/>
          </p:nvSpPr>
          <p:spPr>
            <a:xfrm rot="16200000">
              <a:off x="6538975" y="4218771"/>
              <a:ext cx="338554" cy="918889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CL316,243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97C1BBCF-FCCE-4292-C4E7-8CF8D41A7E35}"/>
                </a:ext>
              </a:extLst>
            </p:cNvPr>
            <p:cNvSpPr txBox="1"/>
            <p:nvPr/>
          </p:nvSpPr>
          <p:spPr>
            <a:xfrm rot="16200000">
              <a:off x="4942352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B6DE54D5-7BF0-5CA4-0F3D-E9F106300AD6}"/>
                </a:ext>
              </a:extLst>
            </p:cNvPr>
            <p:cNvSpPr txBox="1"/>
            <p:nvPr/>
          </p:nvSpPr>
          <p:spPr>
            <a:xfrm rot="16200000">
              <a:off x="5159503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2635DE88-78AB-70F3-4055-ABA4C5C42F53}"/>
                </a:ext>
              </a:extLst>
            </p:cNvPr>
            <p:cNvSpPr txBox="1"/>
            <p:nvPr/>
          </p:nvSpPr>
          <p:spPr>
            <a:xfrm rot="16200000">
              <a:off x="5379067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D9E78D2C-00DD-8C0D-FF1A-1017B207BD7B}"/>
                </a:ext>
              </a:extLst>
            </p:cNvPr>
            <p:cNvSpPr txBox="1"/>
            <p:nvPr/>
          </p:nvSpPr>
          <p:spPr>
            <a:xfrm rot="16200000">
              <a:off x="5583968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C27A1E21-72B9-F69C-B1BE-7F6838CF1344}"/>
                </a:ext>
              </a:extLst>
            </p:cNvPr>
            <p:cNvSpPr txBox="1"/>
            <p:nvPr/>
          </p:nvSpPr>
          <p:spPr>
            <a:xfrm rot="16200000">
              <a:off x="5790774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44792263-FF94-DC21-4A92-AC68050C144E}"/>
                </a:ext>
              </a:extLst>
            </p:cNvPr>
            <p:cNvSpPr txBox="1"/>
            <p:nvPr/>
          </p:nvSpPr>
          <p:spPr>
            <a:xfrm rot="16200000">
              <a:off x="6015457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8" name="그룹 307">
            <a:extLst>
              <a:ext uri="{FF2B5EF4-FFF2-40B4-BE49-F238E27FC236}">
                <a16:creationId xmlns:a16="http://schemas.microsoft.com/office/drawing/2014/main" id="{A5BEF029-FF98-103E-4BA5-7F0059CEEBBE}"/>
              </a:ext>
            </a:extLst>
          </p:cNvPr>
          <p:cNvGrpSpPr/>
          <p:nvPr/>
        </p:nvGrpSpPr>
        <p:grpSpPr>
          <a:xfrm>
            <a:off x="3948536" y="1592493"/>
            <a:ext cx="1616143" cy="831655"/>
            <a:chOff x="4840110" y="4508938"/>
            <a:chExt cx="1616143" cy="831655"/>
          </a:xfrm>
        </p:grpSpPr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6F7277C3-CD45-8149-9405-3C67C065FD7F}"/>
                </a:ext>
              </a:extLst>
            </p:cNvPr>
            <p:cNvSpPr txBox="1"/>
            <p:nvPr/>
          </p:nvSpPr>
          <p:spPr>
            <a:xfrm rot="10800000">
              <a:off x="5577652" y="4740848"/>
              <a:ext cx="338554" cy="599745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l-GR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EMI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2997DC29-66B1-B23A-C6A6-7360C43CEC56}"/>
                </a:ext>
              </a:extLst>
            </p:cNvPr>
            <p:cNvSpPr txBox="1"/>
            <p:nvPr/>
          </p:nvSpPr>
          <p:spPr>
            <a:xfrm rot="10800000">
              <a:off x="5377417" y="4986944"/>
              <a:ext cx="338554" cy="274433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FL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BB347A14-6950-D045-5AEA-284C9AF521D2}"/>
                </a:ext>
              </a:extLst>
            </p:cNvPr>
            <p:cNvSpPr txBox="1"/>
            <p:nvPr/>
          </p:nvSpPr>
          <p:spPr>
            <a:xfrm rot="16200000">
              <a:off x="4945172" y="4826075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101F2E0D-221B-94B3-72A6-462D45E20E4D}"/>
                </a:ext>
              </a:extLst>
            </p:cNvPr>
            <p:cNvSpPr txBox="1"/>
            <p:nvPr/>
          </p:nvSpPr>
          <p:spPr>
            <a:xfrm rot="10800000">
              <a:off x="5791896" y="4726559"/>
              <a:ext cx="338554" cy="599745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l-GR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FAS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103EBA62-915C-F34B-4FEB-886B8303BDD1}"/>
                </a:ext>
              </a:extLst>
            </p:cNvPr>
            <p:cNvSpPr txBox="1"/>
            <p:nvPr/>
          </p:nvSpPr>
          <p:spPr>
            <a:xfrm rot="10800000">
              <a:off x="6011459" y="4712536"/>
              <a:ext cx="338554" cy="599745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l-GR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RGD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A16A8B5E-DEB5-EAA7-9FFF-EF45BDAD661C}"/>
                </a:ext>
              </a:extLst>
            </p:cNvPr>
            <p:cNvSpPr txBox="1"/>
            <p:nvPr/>
          </p:nvSpPr>
          <p:spPr>
            <a:xfrm rot="16200000">
              <a:off x="5158223" y="4826075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B8D56967-0BD5-7E85-7184-56F5FCE6C04C}"/>
                </a:ext>
              </a:extLst>
            </p:cNvPr>
            <p:cNvSpPr txBox="1"/>
            <p:nvPr/>
          </p:nvSpPr>
          <p:spPr>
            <a:xfrm rot="16200000">
              <a:off x="4942352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886BC7D4-15C4-0CF2-0CA9-321CFD0B6A59}"/>
                </a:ext>
              </a:extLst>
            </p:cNvPr>
            <p:cNvSpPr txBox="1"/>
            <p:nvPr/>
          </p:nvSpPr>
          <p:spPr>
            <a:xfrm rot="16200000">
              <a:off x="5159503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BC88DC04-F139-FF06-8B10-D996396C2429}"/>
                </a:ext>
              </a:extLst>
            </p:cNvPr>
            <p:cNvSpPr txBox="1"/>
            <p:nvPr/>
          </p:nvSpPr>
          <p:spPr>
            <a:xfrm rot="16200000">
              <a:off x="5379067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BE73A1C5-ECAB-B9EA-6908-782E31781550}"/>
                </a:ext>
              </a:extLst>
            </p:cNvPr>
            <p:cNvSpPr txBox="1"/>
            <p:nvPr/>
          </p:nvSpPr>
          <p:spPr>
            <a:xfrm rot="16200000">
              <a:off x="5583968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54486C8D-0338-DA06-C5F0-1599554D0359}"/>
                </a:ext>
              </a:extLst>
            </p:cNvPr>
            <p:cNvSpPr txBox="1"/>
            <p:nvPr/>
          </p:nvSpPr>
          <p:spPr>
            <a:xfrm rot="16200000">
              <a:off x="5790774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F2F942CB-AEC0-8D96-AF97-447B8C3683ED}"/>
                </a:ext>
              </a:extLst>
            </p:cNvPr>
            <p:cNvSpPr txBox="1"/>
            <p:nvPr/>
          </p:nvSpPr>
          <p:spPr>
            <a:xfrm rot="16200000">
              <a:off x="6015457" y="4406696"/>
              <a:ext cx="338554" cy="543038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/>
              <a:r>
                <a:rPr lang="en-US" altLang="ko-KR" sz="1000" b="1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4" name="TextBox 323">
            <a:extLst>
              <a:ext uri="{FF2B5EF4-FFF2-40B4-BE49-F238E27FC236}">
                <a16:creationId xmlns:a16="http://schemas.microsoft.com/office/drawing/2014/main" id="{8A1178B1-2FA1-AD5C-57C5-393F4A9B9EB6}"/>
              </a:ext>
            </a:extLst>
          </p:cNvPr>
          <p:cNvSpPr txBox="1"/>
          <p:nvPr/>
        </p:nvSpPr>
        <p:spPr>
          <a:xfrm>
            <a:off x="5507167" y="243715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054CB0DD-EF71-B679-F152-18F83DB729C5}"/>
              </a:ext>
            </a:extLst>
          </p:cNvPr>
          <p:cNvSpPr txBox="1"/>
          <p:nvPr/>
        </p:nvSpPr>
        <p:spPr>
          <a:xfrm>
            <a:off x="5506576" y="257589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65BC9209-ED1E-0B38-543C-BFE160F75AD3}"/>
              </a:ext>
            </a:extLst>
          </p:cNvPr>
          <p:cNvSpPr txBox="1"/>
          <p:nvPr/>
        </p:nvSpPr>
        <p:spPr>
          <a:xfrm>
            <a:off x="5513128" y="270743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145D47B6-47F6-C151-4BB3-0DB796FDAB2D}"/>
              </a:ext>
            </a:extLst>
          </p:cNvPr>
          <p:cNvSpPr txBox="1"/>
          <p:nvPr/>
        </p:nvSpPr>
        <p:spPr>
          <a:xfrm>
            <a:off x="5510747" y="287203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D11573D6-31A1-7280-8E18-35CEFE3C2CCC}"/>
              </a:ext>
            </a:extLst>
          </p:cNvPr>
          <p:cNvSpPr txBox="1"/>
          <p:nvPr/>
        </p:nvSpPr>
        <p:spPr>
          <a:xfrm>
            <a:off x="5763061" y="251799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84AF88A2-7F50-4C55-361B-E76082D0308E}"/>
              </a:ext>
            </a:extLst>
          </p:cNvPr>
          <p:cNvSpPr txBox="1"/>
          <p:nvPr/>
        </p:nvSpPr>
        <p:spPr>
          <a:xfrm>
            <a:off x="5758354" y="263699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B11D1C55-AB86-89CE-6EF9-87A92573F1A6}"/>
              </a:ext>
            </a:extLst>
          </p:cNvPr>
          <p:cNvSpPr txBox="1"/>
          <p:nvPr/>
        </p:nvSpPr>
        <p:spPr>
          <a:xfrm>
            <a:off x="5753647" y="275894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A66B9466-0680-9EB4-0347-06960A568491}"/>
              </a:ext>
            </a:extLst>
          </p:cNvPr>
          <p:cNvSpPr txBox="1"/>
          <p:nvPr/>
        </p:nvSpPr>
        <p:spPr>
          <a:xfrm>
            <a:off x="5763061" y="237925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210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724BA3EA-4ABA-D25A-A730-E9BFF6BD0F2B}"/>
              </a:ext>
            </a:extLst>
          </p:cNvPr>
          <p:cNvSpPr txBox="1"/>
          <p:nvPr/>
        </p:nvSpPr>
        <p:spPr>
          <a:xfrm>
            <a:off x="3504738" y="263113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389BEA4B-2568-6A93-8F72-26370C2610E3}"/>
              </a:ext>
            </a:extLst>
          </p:cNvPr>
          <p:cNvSpPr txBox="1"/>
          <p:nvPr/>
        </p:nvSpPr>
        <p:spPr>
          <a:xfrm>
            <a:off x="3516053" y="284839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9EEFCA68-19F4-9EBE-A62D-089E2988D158}"/>
              </a:ext>
            </a:extLst>
          </p:cNvPr>
          <p:cNvSpPr txBox="1"/>
          <p:nvPr/>
        </p:nvSpPr>
        <p:spPr>
          <a:xfrm>
            <a:off x="1610064" y="332346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40536BED-6A6A-A5CB-A850-34243488F74C}"/>
              </a:ext>
            </a:extLst>
          </p:cNvPr>
          <p:cNvSpPr txBox="1"/>
          <p:nvPr/>
        </p:nvSpPr>
        <p:spPr>
          <a:xfrm>
            <a:off x="1614235" y="345013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E4B0CDDE-5ED8-5C5A-40FE-AD7BC5A376D5}"/>
              </a:ext>
            </a:extLst>
          </p:cNvPr>
          <p:cNvSpPr txBox="1"/>
          <p:nvPr/>
        </p:nvSpPr>
        <p:spPr>
          <a:xfrm>
            <a:off x="1617454" y="358570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DA98F58C-F88E-A71A-B72D-22D8E336FCA0}"/>
              </a:ext>
            </a:extLst>
          </p:cNvPr>
          <p:cNvSpPr txBox="1"/>
          <p:nvPr/>
        </p:nvSpPr>
        <p:spPr>
          <a:xfrm>
            <a:off x="1614876" y="372889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D326F5F2-7694-7B54-E9D4-1C615D2683D2}"/>
              </a:ext>
            </a:extLst>
          </p:cNvPr>
          <p:cNvSpPr txBox="1"/>
          <p:nvPr/>
        </p:nvSpPr>
        <p:spPr>
          <a:xfrm>
            <a:off x="3598409" y="330348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DC62C782-60B3-3B6D-34D8-222A8ADCBB95}"/>
              </a:ext>
            </a:extLst>
          </p:cNvPr>
          <p:cNvSpPr txBox="1"/>
          <p:nvPr/>
        </p:nvSpPr>
        <p:spPr>
          <a:xfrm>
            <a:off x="3602580" y="342301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C9FC3B2C-41AD-DD9F-593F-0D325A35EDDC}"/>
              </a:ext>
            </a:extLst>
          </p:cNvPr>
          <p:cNvSpPr txBox="1"/>
          <p:nvPr/>
        </p:nvSpPr>
        <p:spPr>
          <a:xfrm>
            <a:off x="3605799" y="355858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2A29A3D3-9A53-62E0-CE0A-1540B09E6849}"/>
              </a:ext>
            </a:extLst>
          </p:cNvPr>
          <p:cNvSpPr txBox="1"/>
          <p:nvPr/>
        </p:nvSpPr>
        <p:spPr>
          <a:xfrm>
            <a:off x="3603221" y="369225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FA3A6FAC-37C2-4224-5BE4-69C0AAE24DF2}"/>
              </a:ext>
            </a:extLst>
          </p:cNvPr>
          <p:cNvSpPr txBox="1"/>
          <p:nvPr/>
        </p:nvSpPr>
        <p:spPr>
          <a:xfrm>
            <a:off x="3598409" y="318240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5963AAC0-2BAF-B701-91F0-ACB99FD3F79C}"/>
              </a:ext>
            </a:extLst>
          </p:cNvPr>
          <p:cNvSpPr txBox="1"/>
          <p:nvPr/>
        </p:nvSpPr>
        <p:spPr>
          <a:xfrm>
            <a:off x="7676628" y="330001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24B03F29-E18B-9D4B-988D-63498CAFD4CF}"/>
              </a:ext>
            </a:extLst>
          </p:cNvPr>
          <p:cNvSpPr txBox="1"/>
          <p:nvPr/>
        </p:nvSpPr>
        <p:spPr>
          <a:xfrm>
            <a:off x="7680799" y="341954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3906C69F-56E9-042F-9357-1BF7308C8102}"/>
              </a:ext>
            </a:extLst>
          </p:cNvPr>
          <p:cNvSpPr txBox="1"/>
          <p:nvPr/>
        </p:nvSpPr>
        <p:spPr>
          <a:xfrm>
            <a:off x="7684018" y="35551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7382CF5F-DEB1-49EA-5EE6-BC289EE7D876}"/>
              </a:ext>
            </a:extLst>
          </p:cNvPr>
          <p:cNvSpPr txBox="1"/>
          <p:nvPr/>
        </p:nvSpPr>
        <p:spPr>
          <a:xfrm>
            <a:off x="7676628" y="317893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A41F5D27-1341-5F58-7BE4-98613E329D30}"/>
              </a:ext>
            </a:extLst>
          </p:cNvPr>
          <p:cNvSpPr txBox="1"/>
          <p:nvPr/>
        </p:nvSpPr>
        <p:spPr>
          <a:xfrm>
            <a:off x="1686695" y="413660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45C53B2B-AD01-1960-6550-A5A9102E8175}"/>
              </a:ext>
            </a:extLst>
          </p:cNvPr>
          <p:cNvSpPr txBox="1"/>
          <p:nvPr/>
        </p:nvSpPr>
        <p:spPr>
          <a:xfrm>
            <a:off x="1690866" y="437399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028B3380-7BE0-F51B-3E81-55DBAD43A129}"/>
              </a:ext>
            </a:extLst>
          </p:cNvPr>
          <p:cNvSpPr txBox="1"/>
          <p:nvPr/>
        </p:nvSpPr>
        <p:spPr>
          <a:xfrm>
            <a:off x="5501102" y="422799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A00135C8-5B77-6BB5-C496-8A0224707831}"/>
              </a:ext>
            </a:extLst>
          </p:cNvPr>
          <p:cNvSpPr txBox="1"/>
          <p:nvPr/>
        </p:nvSpPr>
        <p:spPr>
          <a:xfrm>
            <a:off x="5502892" y="437303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466D0306-21B1-B43C-78CE-D10BE15B3A08}"/>
              </a:ext>
            </a:extLst>
          </p:cNvPr>
          <p:cNvSpPr txBox="1"/>
          <p:nvPr/>
        </p:nvSpPr>
        <p:spPr>
          <a:xfrm>
            <a:off x="5494955" y="403760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F80D7D73-19ED-9546-AEB9-23D1E04D2E54}"/>
              </a:ext>
            </a:extLst>
          </p:cNvPr>
          <p:cNvSpPr txBox="1"/>
          <p:nvPr/>
        </p:nvSpPr>
        <p:spPr>
          <a:xfrm>
            <a:off x="5498130" y="387629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5EC43663-5A99-95FE-3831-105EDA7B5827}"/>
              </a:ext>
            </a:extLst>
          </p:cNvPr>
          <p:cNvSpPr txBox="1"/>
          <p:nvPr/>
        </p:nvSpPr>
        <p:spPr>
          <a:xfrm>
            <a:off x="5848397" y="519006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" name="TextBox 368">
            <a:extLst>
              <a:ext uri="{FF2B5EF4-FFF2-40B4-BE49-F238E27FC236}">
                <a16:creationId xmlns:a16="http://schemas.microsoft.com/office/drawing/2014/main" id="{1595E24D-A4AE-B22C-D515-49C8B7058395}"/>
              </a:ext>
            </a:extLst>
          </p:cNvPr>
          <p:cNvSpPr txBox="1"/>
          <p:nvPr/>
        </p:nvSpPr>
        <p:spPr>
          <a:xfrm>
            <a:off x="5852207" y="467325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A957861E-D6AE-411F-C538-19C557BB9C2A}"/>
              </a:ext>
            </a:extLst>
          </p:cNvPr>
          <p:cNvSpPr txBox="1"/>
          <p:nvPr/>
        </p:nvSpPr>
        <p:spPr>
          <a:xfrm>
            <a:off x="5848917" y="501110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95467F56-170B-1F10-54DE-F2DB29C0C9F2}"/>
              </a:ext>
            </a:extLst>
          </p:cNvPr>
          <p:cNvSpPr txBox="1"/>
          <p:nvPr/>
        </p:nvSpPr>
        <p:spPr>
          <a:xfrm>
            <a:off x="5852092" y="484980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C6064D79-BC2C-6C49-6C8D-50C0B41A5AED}"/>
              </a:ext>
            </a:extLst>
          </p:cNvPr>
          <p:cNvSpPr txBox="1"/>
          <p:nvPr/>
        </p:nvSpPr>
        <p:spPr>
          <a:xfrm>
            <a:off x="3517521" y="523329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A3CB8D71-C428-7205-FD55-F8D8CAAC7FDE}"/>
              </a:ext>
            </a:extLst>
          </p:cNvPr>
          <p:cNvSpPr txBox="1"/>
          <p:nvPr/>
        </p:nvSpPr>
        <p:spPr>
          <a:xfrm>
            <a:off x="3518517" y="510889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7A4849C-A6E2-3944-5060-F27323F24F01}"/>
              </a:ext>
            </a:extLst>
          </p:cNvPr>
          <p:cNvSpPr txBox="1"/>
          <p:nvPr/>
        </p:nvSpPr>
        <p:spPr>
          <a:xfrm>
            <a:off x="3521692" y="492615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685079A5-2E60-80AD-2E88-5B534450CC63}"/>
              </a:ext>
            </a:extLst>
          </p:cNvPr>
          <p:cNvSpPr txBox="1"/>
          <p:nvPr/>
        </p:nvSpPr>
        <p:spPr>
          <a:xfrm>
            <a:off x="5491578" y="500641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0686A9BF-694F-35DC-7886-1E356EE3452C}"/>
              </a:ext>
            </a:extLst>
          </p:cNvPr>
          <p:cNvSpPr txBox="1"/>
          <p:nvPr/>
        </p:nvSpPr>
        <p:spPr>
          <a:xfrm>
            <a:off x="5490986" y="513442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181D2A4C-47CF-2FEA-74C6-2F459DF690C1}"/>
              </a:ext>
            </a:extLst>
          </p:cNvPr>
          <p:cNvSpPr txBox="1"/>
          <p:nvPr/>
        </p:nvSpPr>
        <p:spPr>
          <a:xfrm>
            <a:off x="5494955" y="489920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71E90EB5-92DD-B500-8A38-B1CAC04760CA}"/>
              </a:ext>
            </a:extLst>
          </p:cNvPr>
          <p:cNvSpPr txBox="1"/>
          <p:nvPr/>
        </p:nvSpPr>
        <p:spPr>
          <a:xfrm>
            <a:off x="5495748" y="47936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43A344B0-AB72-DEBC-5A91-C0BB838AF1D4}"/>
              </a:ext>
            </a:extLst>
          </p:cNvPr>
          <p:cNvSpPr txBox="1"/>
          <p:nvPr/>
        </p:nvSpPr>
        <p:spPr>
          <a:xfrm>
            <a:off x="7664674" y="448501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762F6A49-FD9B-2540-0CE8-CD675DB94DE4}"/>
              </a:ext>
            </a:extLst>
          </p:cNvPr>
          <p:cNvSpPr txBox="1"/>
          <p:nvPr/>
        </p:nvSpPr>
        <p:spPr>
          <a:xfrm>
            <a:off x="7658527" y="42731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274DB273-5BDE-CEC9-3167-37785C0DFBC4}"/>
              </a:ext>
            </a:extLst>
          </p:cNvPr>
          <p:cNvSpPr txBox="1"/>
          <p:nvPr/>
        </p:nvSpPr>
        <p:spPr>
          <a:xfrm>
            <a:off x="7661702" y="40618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44C7FD81-93A7-8C47-4ACE-FA5E457FA084}"/>
              </a:ext>
            </a:extLst>
          </p:cNvPr>
          <p:cNvSpPr txBox="1"/>
          <p:nvPr/>
        </p:nvSpPr>
        <p:spPr>
          <a:xfrm>
            <a:off x="1691221" y="605661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3307309C-4984-0E48-F741-496B1AE41A4B}"/>
              </a:ext>
            </a:extLst>
          </p:cNvPr>
          <p:cNvSpPr txBox="1"/>
          <p:nvPr/>
        </p:nvSpPr>
        <p:spPr>
          <a:xfrm>
            <a:off x="1691221" y="58484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67CC7FF4-9756-2873-074D-6BAD1805E316}"/>
              </a:ext>
            </a:extLst>
          </p:cNvPr>
          <p:cNvSpPr txBox="1"/>
          <p:nvPr/>
        </p:nvSpPr>
        <p:spPr>
          <a:xfrm>
            <a:off x="3658132" y="591689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1A2CC755-0139-8A61-9EAF-A64F7F8FDC8F}"/>
              </a:ext>
            </a:extLst>
          </p:cNvPr>
          <p:cNvSpPr txBox="1"/>
          <p:nvPr/>
        </p:nvSpPr>
        <p:spPr>
          <a:xfrm>
            <a:off x="3658132" y="570874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1F5484E6-3955-A966-C19A-5CFCDB16B957}"/>
              </a:ext>
            </a:extLst>
          </p:cNvPr>
          <p:cNvSpPr txBox="1"/>
          <p:nvPr/>
        </p:nvSpPr>
        <p:spPr>
          <a:xfrm>
            <a:off x="3653371" y="61422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375CC353-3D7C-0D6B-C284-A79E6BFC8737}"/>
              </a:ext>
            </a:extLst>
          </p:cNvPr>
          <p:cNvSpPr txBox="1"/>
          <p:nvPr/>
        </p:nvSpPr>
        <p:spPr>
          <a:xfrm>
            <a:off x="7658872" y="586694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B2D22680-73B2-B83D-7EFC-0CE3FB23EF7C}"/>
              </a:ext>
            </a:extLst>
          </p:cNvPr>
          <p:cNvSpPr txBox="1"/>
          <p:nvPr/>
        </p:nvSpPr>
        <p:spPr>
          <a:xfrm>
            <a:off x="7658872" y="565880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6A1C2E4B-D554-7EDD-9BFD-36EB3ED384E9}"/>
              </a:ext>
            </a:extLst>
          </p:cNvPr>
          <p:cNvSpPr txBox="1"/>
          <p:nvPr/>
        </p:nvSpPr>
        <p:spPr>
          <a:xfrm>
            <a:off x="7654111" y="609232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FEA1A4A9-7BA0-3DEF-3D02-EA4A8AA17BB7}"/>
              </a:ext>
            </a:extLst>
          </p:cNvPr>
          <p:cNvSpPr txBox="1"/>
          <p:nvPr/>
        </p:nvSpPr>
        <p:spPr>
          <a:xfrm>
            <a:off x="1692807" y="643678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4A7089E7-4976-F081-D0E4-57F61310C261}"/>
              </a:ext>
            </a:extLst>
          </p:cNvPr>
          <p:cNvSpPr txBox="1"/>
          <p:nvPr/>
        </p:nvSpPr>
        <p:spPr>
          <a:xfrm>
            <a:off x="1694396" y="65664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CC2BD507-53F8-3CC5-712E-2C658F3AB09A}"/>
              </a:ext>
            </a:extLst>
          </p:cNvPr>
          <p:cNvSpPr txBox="1"/>
          <p:nvPr/>
        </p:nvSpPr>
        <p:spPr>
          <a:xfrm>
            <a:off x="3645432" y="659442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99E6B605-6E02-2561-1C13-9B146E4C2364}"/>
              </a:ext>
            </a:extLst>
          </p:cNvPr>
          <p:cNvSpPr txBox="1"/>
          <p:nvPr/>
        </p:nvSpPr>
        <p:spPr>
          <a:xfrm>
            <a:off x="3647021" y="67240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FA3652D3-5EE9-8D8D-2058-2DD4BC61CBB8}"/>
              </a:ext>
            </a:extLst>
          </p:cNvPr>
          <p:cNvSpPr txBox="1"/>
          <p:nvPr/>
        </p:nvSpPr>
        <p:spPr>
          <a:xfrm>
            <a:off x="5826657" y="648645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1860B37B-E7E2-772E-9A35-119BB527DFE0}"/>
              </a:ext>
            </a:extLst>
          </p:cNvPr>
          <p:cNvSpPr txBox="1"/>
          <p:nvPr/>
        </p:nvSpPr>
        <p:spPr>
          <a:xfrm>
            <a:off x="5828246" y="693798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85EFE43E-D296-4B6B-D1A1-DABA776B7261}"/>
              </a:ext>
            </a:extLst>
          </p:cNvPr>
          <p:cNvSpPr txBox="1"/>
          <p:nvPr/>
        </p:nvSpPr>
        <p:spPr>
          <a:xfrm>
            <a:off x="3477044" y="744795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C4A1B085-E76E-6414-0954-EB523208C845}"/>
              </a:ext>
            </a:extLst>
          </p:cNvPr>
          <p:cNvSpPr txBox="1"/>
          <p:nvPr/>
        </p:nvSpPr>
        <p:spPr>
          <a:xfrm>
            <a:off x="3481015" y="769669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35FE26CF-DBA7-AE3D-C263-4498444DE9AC}"/>
              </a:ext>
            </a:extLst>
          </p:cNvPr>
          <p:cNvSpPr txBox="1"/>
          <p:nvPr/>
        </p:nvSpPr>
        <p:spPr>
          <a:xfrm>
            <a:off x="3473872" y="722859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154796B2-B6F4-070F-AB73-9509908FFF07}"/>
              </a:ext>
            </a:extLst>
          </p:cNvPr>
          <p:cNvSpPr txBox="1"/>
          <p:nvPr/>
        </p:nvSpPr>
        <p:spPr>
          <a:xfrm>
            <a:off x="3681831" y="767988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F0350D0D-C974-AD54-E2D1-E734FB05E727}"/>
              </a:ext>
            </a:extLst>
          </p:cNvPr>
          <p:cNvSpPr txBox="1"/>
          <p:nvPr/>
        </p:nvSpPr>
        <p:spPr>
          <a:xfrm>
            <a:off x="3678658" y="751950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B6AB7B2F-4D3A-0CC3-5CE4-BC58BCFB2BFE}"/>
              </a:ext>
            </a:extLst>
          </p:cNvPr>
          <p:cNvSpPr txBox="1"/>
          <p:nvPr/>
        </p:nvSpPr>
        <p:spPr>
          <a:xfrm>
            <a:off x="5832894" y="761549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5BD08146-990A-CFD8-0D16-D8869EB75855}"/>
              </a:ext>
            </a:extLst>
          </p:cNvPr>
          <p:cNvSpPr txBox="1"/>
          <p:nvPr/>
        </p:nvSpPr>
        <p:spPr>
          <a:xfrm>
            <a:off x="5836072" y="748544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104E2B1A-2A9F-0384-AD31-5D23FA040D31}"/>
              </a:ext>
            </a:extLst>
          </p:cNvPr>
          <p:cNvSpPr txBox="1"/>
          <p:nvPr/>
        </p:nvSpPr>
        <p:spPr>
          <a:xfrm>
            <a:off x="5832897" y="735488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4156ABA9-475C-E0B4-5303-3A1BA3A12357}"/>
              </a:ext>
            </a:extLst>
          </p:cNvPr>
          <p:cNvSpPr txBox="1"/>
          <p:nvPr/>
        </p:nvSpPr>
        <p:spPr>
          <a:xfrm>
            <a:off x="2334409" y="1267746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5252F451-88A1-C698-4075-28A3B86CCDBC}"/>
              </a:ext>
            </a:extLst>
          </p:cNvPr>
          <p:cNvSpPr txBox="1"/>
          <p:nvPr/>
        </p:nvSpPr>
        <p:spPr>
          <a:xfrm>
            <a:off x="4354621" y="1267746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47E8D07A-1BEF-20E5-4116-A3544679026D}"/>
              </a:ext>
            </a:extLst>
          </p:cNvPr>
          <p:cNvSpPr txBox="1"/>
          <p:nvPr/>
        </p:nvSpPr>
        <p:spPr>
          <a:xfrm>
            <a:off x="6496242" y="1267746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3</a:t>
            </a:r>
            <a:endParaRPr lang="ko-KR" altLang="en-US" sz="160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0B9B669-1334-8488-3832-92F01BADBF58}"/>
              </a:ext>
            </a:extLst>
          </p:cNvPr>
          <p:cNvPicPr preferRelativeResize="0">
            <a:picLocks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1" t="29877" r="21671" b="30125"/>
          <a:stretch/>
        </p:blipFill>
        <p:spPr>
          <a:xfrm>
            <a:off x="6086252" y="7294403"/>
            <a:ext cx="1620000" cy="72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CC943DD-BA73-1EB3-A1BE-603C3D1C0373}"/>
              </a:ext>
            </a:extLst>
          </p:cNvPr>
          <p:cNvPicPr preferRelativeResize="0">
            <a:picLocks/>
          </p:cNvPicPr>
          <p:nvPr/>
        </p:nvPicPr>
        <p:blipFill>
          <a:blip r:embed="rId22"/>
          <a:stretch>
            <a:fillRect/>
          </a:stretch>
        </p:blipFill>
        <p:spPr>
          <a:xfrm>
            <a:off x="6106970" y="2374054"/>
            <a:ext cx="1620000" cy="7200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43849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FFCE7C-70AD-EEBD-0B2F-E526E0B73310}"/>
              </a:ext>
            </a:extLst>
          </p:cNvPr>
          <p:cNvSpPr txBox="1"/>
          <p:nvPr/>
        </p:nvSpPr>
        <p:spPr>
          <a:xfrm>
            <a:off x="1070769" y="4"/>
            <a:ext cx="1572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6G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C59F06B2-09F2-433A-89FC-E0DD0C1FB856}"/>
              </a:ext>
            </a:extLst>
          </p:cNvPr>
          <p:cNvSpPr txBox="1"/>
          <p:nvPr/>
        </p:nvSpPr>
        <p:spPr>
          <a:xfrm>
            <a:off x="817634" y="2395323"/>
            <a:ext cx="971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β3-AR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C300021C-4729-4FE0-95F3-B429AC2D8D12}"/>
              </a:ext>
            </a:extLst>
          </p:cNvPr>
          <p:cNvSpPr txBox="1"/>
          <p:nvPr/>
        </p:nvSpPr>
        <p:spPr>
          <a:xfrm>
            <a:off x="460304" y="3252514"/>
            <a:ext cx="1387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P-PKA</a:t>
            </a:r>
          </a:p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substrates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B397188E-188B-4BC7-B245-1F5C8B4688D4}"/>
              </a:ext>
            </a:extLst>
          </p:cNvPr>
          <p:cNvSpPr txBox="1"/>
          <p:nvPr/>
        </p:nvSpPr>
        <p:spPr>
          <a:xfrm>
            <a:off x="861103" y="4333075"/>
            <a:ext cx="971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UCP1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9A770480-FC23-48F8-8045-9FE993B3503D}"/>
              </a:ext>
            </a:extLst>
          </p:cNvPr>
          <p:cNvSpPr txBox="1"/>
          <p:nvPr/>
        </p:nvSpPr>
        <p:spPr>
          <a:xfrm>
            <a:off x="847231" y="5138025"/>
            <a:ext cx="971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PGC1</a:t>
            </a:r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044EF5F-F478-4506-A8DF-F01C0427F308}"/>
              </a:ext>
            </a:extLst>
          </p:cNvPr>
          <p:cNvSpPr txBox="1"/>
          <p:nvPr/>
        </p:nvSpPr>
        <p:spPr>
          <a:xfrm>
            <a:off x="691066" y="6015703"/>
            <a:ext cx="1184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β-tubulin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6" name="그림 345">
            <a:extLst>
              <a:ext uri="{FF2B5EF4-FFF2-40B4-BE49-F238E27FC236}">
                <a16:creationId xmlns:a16="http://schemas.microsoft.com/office/drawing/2014/main" id="{F6683AE1-828F-4D2E-8403-6513157B4590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122278" y="5857071"/>
            <a:ext cx="2376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47" name="그림 346">
            <a:extLst>
              <a:ext uri="{FF2B5EF4-FFF2-40B4-BE49-F238E27FC236}">
                <a16:creationId xmlns:a16="http://schemas.microsoft.com/office/drawing/2014/main" id="{3CDB4EE1-FF98-4A50-B1A8-DC9059DD759B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104354" y="2248439"/>
            <a:ext cx="2376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48" name="그림 347">
            <a:extLst>
              <a:ext uri="{FF2B5EF4-FFF2-40B4-BE49-F238E27FC236}">
                <a16:creationId xmlns:a16="http://schemas.microsoft.com/office/drawing/2014/main" id="{975F71BE-CF08-4E8A-BD5E-96DA337D4E4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t="17019"/>
          <a:stretch/>
        </p:blipFill>
        <p:spPr>
          <a:xfrm>
            <a:off x="2126716" y="4168328"/>
            <a:ext cx="2376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49" name="그림 348">
            <a:extLst>
              <a:ext uri="{FF2B5EF4-FFF2-40B4-BE49-F238E27FC236}">
                <a16:creationId xmlns:a16="http://schemas.microsoft.com/office/drawing/2014/main" id="{723E8410-8E40-4F11-9C97-4C0FB8047AFB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123769" y="3093469"/>
            <a:ext cx="2376000" cy="98161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50" name="그림 349">
            <a:extLst>
              <a:ext uri="{FF2B5EF4-FFF2-40B4-BE49-F238E27FC236}">
                <a16:creationId xmlns:a16="http://schemas.microsoft.com/office/drawing/2014/main" id="{64D5F358-1D16-44F6-B11F-2DE54548AB6A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122278" y="5002565"/>
            <a:ext cx="2376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51" name="그림 350">
            <a:extLst>
              <a:ext uri="{FF2B5EF4-FFF2-40B4-BE49-F238E27FC236}">
                <a16:creationId xmlns:a16="http://schemas.microsoft.com/office/drawing/2014/main" id="{64CBEFDC-9B42-4B33-9876-3B622435F3BC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809643" y="5851234"/>
            <a:ext cx="2376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52" name="그림 351">
            <a:extLst>
              <a:ext uri="{FF2B5EF4-FFF2-40B4-BE49-F238E27FC236}">
                <a16:creationId xmlns:a16="http://schemas.microsoft.com/office/drawing/2014/main" id="{D75ABE1B-AD70-4B85-821C-FA27149572EA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808229" y="2245171"/>
            <a:ext cx="2376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53" name="그림 352">
            <a:extLst>
              <a:ext uri="{FF2B5EF4-FFF2-40B4-BE49-F238E27FC236}">
                <a16:creationId xmlns:a16="http://schemas.microsoft.com/office/drawing/2014/main" id="{3B85D675-3EBD-475B-BB48-5333F509AFDD}"/>
              </a:ext>
            </a:extLst>
          </p:cNvPr>
          <p:cNvPicPr preferRelativeResize="0"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4811541" y="4161921"/>
            <a:ext cx="2376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54" name="그림 353">
            <a:extLst>
              <a:ext uri="{FF2B5EF4-FFF2-40B4-BE49-F238E27FC236}">
                <a16:creationId xmlns:a16="http://schemas.microsoft.com/office/drawing/2014/main" id="{ACA81736-DA0C-4AB1-A20D-2382E0D21F6A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4807103" y="5014980"/>
            <a:ext cx="2376000" cy="7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56" name="TextBox 355">
            <a:extLst>
              <a:ext uri="{FF2B5EF4-FFF2-40B4-BE49-F238E27FC236}">
                <a16:creationId xmlns:a16="http://schemas.microsoft.com/office/drawing/2014/main" id="{2789F04C-D49C-E355-310D-9394C6605E46}"/>
              </a:ext>
            </a:extLst>
          </p:cNvPr>
          <p:cNvSpPr txBox="1"/>
          <p:nvPr/>
        </p:nvSpPr>
        <p:spPr>
          <a:xfrm>
            <a:off x="1833603" y="215897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ACFB3758-1A14-056F-C8C5-71B5726065AD}"/>
              </a:ext>
            </a:extLst>
          </p:cNvPr>
          <p:cNvSpPr txBox="1"/>
          <p:nvPr/>
        </p:nvSpPr>
        <p:spPr>
          <a:xfrm>
            <a:off x="1834910" y="226764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E9898927-798A-9122-CE01-71C26F22477A}"/>
              </a:ext>
            </a:extLst>
          </p:cNvPr>
          <p:cNvSpPr txBox="1"/>
          <p:nvPr/>
        </p:nvSpPr>
        <p:spPr>
          <a:xfrm>
            <a:off x="1831221" y="238136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29C16F9B-2394-1FD2-9B60-61E829FBEB0C}"/>
              </a:ext>
            </a:extLst>
          </p:cNvPr>
          <p:cNvSpPr txBox="1"/>
          <p:nvPr/>
        </p:nvSpPr>
        <p:spPr>
          <a:xfrm>
            <a:off x="1828371" y="261173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45178E13-8A12-2F76-17C0-EFC833BC9140}"/>
              </a:ext>
            </a:extLst>
          </p:cNvPr>
          <p:cNvSpPr txBox="1"/>
          <p:nvPr/>
        </p:nvSpPr>
        <p:spPr>
          <a:xfrm>
            <a:off x="1829292" y="250026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74978313-638C-D0A2-E265-5143421FF243}"/>
              </a:ext>
            </a:extLst>
          </p:cNvPr>
          <p:cNvSpPr txBox="1"/>
          <p:nvPr/>
        </p:nvSpPr>
        <p:spPr>
          <a:xfrm>
            <a:off x="4456591" y="20938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EB39B1E9-30AF-E2B0-D55B-C0FB1FD462FC}"/>
              </a:ext>
            </a:extLst>
          </p:cNvPr>
          <p:cNvSpPr txBox="1"/>
          <p:nvPr/>
        </p:nvSpPr>
        <p:spPr>
          <a:xfrm>
            <a:off x="4543163" y="222705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1272F488-D6C8-39EA-7AE9-641ACA04FECE}"/>
              </a:ext>
            </a:extLst>
          </p:cNvPr>
          <p:cNvSpPr txBox="1"/>
          <p:nvPr/>
        </p:nvSpPr>
        <p:spPr>
          <a:xfrm>
            <a:off x="4538886" y="236864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6CF720C0-D71E-24DD-CB83-41A296D6CDA3}"/>
              </a:ext>
            </a:extLst>
          </p:cNvPr>
          <p:cNvSpPr txBox="1"/>
          <p:nvPr/>
        </p:nvSpPr>
        <p:spPr>
          <a:xfrm>
            <a:off x="4544723" y="25381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8" name="그림 367">
            <a:extLst>
              <a:ext uri="{FF2B5EF4-FFF2-40B4-BE49-F238E27FC236}">
                <a16:creationId xmlns:a16="http://schemas.microsoft.com/office/drawing/2014/main" id="{ADCDE42D-D508-D557-33DC-58AA91C0069E}"/>
              </a:ext>
            </a:extLst>
          </p:cNvPr>
          <p:cNvPicPr preferRelativeResize="0"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4810321" y="3061396"/>
            <a:ext cx="2376000" cy="100823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70" name="TextBox 369">
            <a:extLst>
              <a:ext uri="{FF2B5EF4-FFF2-40B4-BE49-F238E27FC236}">
                <a16:creationId xmlns:a16="http://schemas.microsoft.com/office/drawing/2014/main" id="{644E5BA2-4782-8A74-0ABB-3544914388BC}"/>
              </a:ext>
            </a:extLst>
          </p:cNvPr>
          <p:cNvSpPr txBox="1"/>
          <p:nvPr/>
        </p:nvSpPr>
        <p:spPr>
          <a:xfrm>
            <a:off x="1868893" y="333427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A3D85C90-8B9F-ED31-3D2D-8963437E93A1}"/>
              </a:ext>
            </a:extLst>
          </p:cNvPr>
          <p:cNvSpPr txBox="1"/>
          <p:nvPr/>
        </p:nvSpPr>
        <p:spPr>
          <a:xfrm>
            <a:off x="1863056" y="348070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D596A173-81BB-0040-2063-DFABC8DC461E}"/>
              </a:ext>
            </a:extLst>
          </p:cNvPr>
          <p:cNvSpPr txBox="1"/>
          <p:nvPr/>
        </p:nvSpPr>
        <p:spPr>
          <a:xfrm>
            <a:off x="1868893" y="361678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6CA4AA0E-EC10-C3D9-7BD1-D3551EBC634F}"/>
              </a:ext>
            </a:extLst>
          </p:cNvPr>
          <p:cNvSpPr txBox="1"/>
          <p:nvPr/>
        </p:nvSpPr>
        <p:spPr>
          <a:xfrm>
            <a:off x="1789905" y="321456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E12508E8-1CC1-433D-B7FE-F4144DE6F6DB}"/>
              </a:ext>
            </a:extLst>
          </p:cNvPr>
          <p:cNvSpPr txBox="1"/>
          <p:nvPr/>
        </p:nvSpPr>
        <p:spPr>
          <a:xfrm>
            <a:off x="1867155" y="379130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6BBFB653-00FA-D56D-A49D-C9984E10ABDA}"/>
              </a:ext>
            </a:extLst>
          </p:cNvPr>
          <p:cNvSpPr txBox="1"/>
          <p:nvPr/>
        </p:nvSpPr>
        <p:spPr>
          <a:xfrm>
            <a:off x="4462148" y="330372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13BB47CD-2BB6-4E69-B706-837FF9CB880E}"/>
              </a:ext>
            </a:extLst>
          </p:cNvPr>
          <p:cNvSpPr txBox="1"/>
          <p:nvPr/>
        </p:nvSpPr>
        <p:spPr>
          <a:xfrm>
            <a:off x="4543679" y="345192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6D4E3756-9059-A842-F4BF-8269D1EA570D}"/>
              </a:ext>
            </a:extLst>
          </p:cNvPr>
          <p:cNvSpPr txBox="1"/>
          <p:nvPr/>
        </p:nvSpPr>
        <p:spPr>
          <a:xfrm>
            <a:off x="4537842" y="363646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63D0594E-C4E3-F30F-77C2-8F3CA290CA19}"/>
              </a:ext>
            </a:extLst>
          </p:cNvPr>
          <p:cNvSpPr txBox="1"/>
          <p:nvPr/>
        </p:nvSpPr>
        <p:spPr>
          <a:xfrm>
            <a:off x="4543679" y="384159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7123C32E-1E0D-4001-6B2D-61381BA85909}"/>
              </a:ext>
            </a:extLst>
          </p:cNvPr>
          <p:cNvSpPr txBox="1"/>
          <p:nvPr/>
        </p:nvSpPr>
        <p:spPr>
          <a:xfrm>
            <a:off x="4459929" y="315949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BB3BB524-AB66-5A10-31FA-B7503F0F660C}"/>
              </a:ext>
            </a:extLst>
          </p:cNvPr>
          <p:cNvSpPr txBox="1"/>
          <p:nvPr/>
        </p:nvSpPr>
        <p:spPr>
          <a:xfrm>
            <a:off x="1859753" y="440002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C2287ADE-349A-E05F-7D28-0A1C58B7CCC4}"/>
              </a:ext>
            </a:extLst>
          </p:cNvPr>
          <p:cNvSpPr txBox="1"/>
          <p:nvPr/>
        </p:nvSpPr>
        <p:spPr>
          <a:xfrm>
            <a:off x="1859753" y="41375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52235E39-4821-CF68-97AB-FB70A38A3229}"/>
              </a:ext>
            </a:extLst>
          </p:cNvPr>
          <p:cNvSpPr txBox="1"/>
          <p:nvPr/>
        </p:nvSpPr>
        <p:spPr>
          <a:xfrm>
            <a:off x="4542526" y="440050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E1C4695B-1D83-2EDC-4ACC-75593F97F70C}"/>
              </a:ext>
            </a:extLst>
          </p:cNvPr>
          <p:cNvSpPr txBox="1"/>
          <p:nvPr/>
        </p:nvSpPr>
        <p:spPr>
          <a:xfrm>
            <a:off x="4544095" y="423570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49A5552E-E630-4C24-E6AB-C8FA5F0C9028}"/>
              </a:ext>
            </a:extLst>
          </p:cNvPr>
          <p:cNvSpPr txBox="1"/>
          <p:nvPr/>
        </p:nvSpPr>
        <p:spPr>
          <a:xfrm>
            <a:off x="4539333" y="408227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9708217-551A-A156-5E83-A04F9365A2AA}"/>
              </a:ext>
            </a:extLst>
          </p:cNvPr>
          <p:cNvSpPr txBox="1"/>
          <p:nvPr/>
        </p:nvSpPr>
        <p:spPr>
          <a:xfrm>
            <a:off x="1780253" y="522173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304AA9AF-3B99-405A-2DF7-A7EF8DD390B5}"/>
              </a:ext>
            </a:extLst>
          </p:cNvPr>
          <p:cNvSpPr txBox="1"/>
          <p:nvPr/>
        </p:nvSpPr>
        <p:spPr>
          <a:xfrm>
            <a:off x="1861784" y="542106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9D2C3CEC-8B46-A14F-1EF3-DAB688F56B1E}"/>
              </a:ext>
            </a:extLst>
          </p:cNvPr>
          <p:cNvSpPr txBox="1"/>
          <p:nvPr/>
        </p:nvSpPr>
        <p:spPr>
          <a:xfrm>
            <a:off x="1773272" y="504696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" name="TextBox 388">
            <a:extLst>
              <a:ext uri="{FF2B5EF4-FFF2-40B4-BE49-F238E27FC236}">
                <a16:creationId xmlns:a16="http://schemas.microsoft.com/office/drawing/2014/main" id="{08179897-B078-61FF-F9EA-17B2E915DC51}"/>
              </a:ext>
            </a:extLst>
          </p:cNvPr>
          <p:cNvSpPr txBox="1"/>
          <p:nvPr/>
        </p:nvSpPr>
        <p:spPr>
          <a:xfrm>
            <a:off x="4463054" y="516308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0DFAB5AA-3ACF-85EC-7F65-711456B4808E}"/>
              </a:ext>
            </a:extLst>
          </p:cNvPr>
          <p:cNvSpPr txBox="1"/>
          <p:nvPr/>
        </p:nvSpPr>
        <p:spPr>
          <a:xfrm>
            <a:off x="4538235" y="531795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DB7A614E-F9CA-1F6F-C2DE-58C26F0EBFF7}"/>
              </a:ext>
            </a:extLst>
          </p:cNvPr>
          <p:cNvSpPr txBox="1"/>
          <p:nvPr/>
        </p:nvSpPr>
        <p:spPr>
          <a:xfrm>
            <a:off x="4462423" y="500736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60AAB4F7-4C99-9D62-13B5-E1848CE771A1}"/>
              </a:ext>
            </a:extLst>
          </p:cNvPr>
          <p:cNvSpPr txBox="1"/>
          <p:nvPr/>
        </p:nvSpPr>
        <p:spPr>
          <a:xfrm>
            <a:off x="4539489" y="549228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065D51AB-2F40-31FA-9E19-2E9DE671A694}"/>
              </a:ext>
            </a:extLst>
          </p:cNvPr>
          <p:cNvSpPr txBox="1"/>
          <p:nvPr/>
        </p:nvSpPr>
        <p:spPr>
          <a:xfrm>
            <a:off x="1863054" y="639656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6E10868D-075A-4300-6893-9C768BE57CAB}"/>
              </a:ext>
            </a:extLst>
          </p:cNvPr>
          <p:cNvSpPr txBox="1"/>
          <p:nvPr/>
        </p:nvSpPr>
        <p:spPr>
          <a:xfrm>
            <a:off x="1863054" y="621030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E39C60C5-2E60-2AB2-AB90-56B788A555D6}"/>
              </a:ext>
            </a:extLst>
          </p:cNvPr>
          <p:cNvSpPr txBox="1"/>
          <p:nvPr/>
        </p:nvSpPr>
        <p:spPr>
          <a:xfrm>
            <a:off x="1859860" y="602234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7" name="TextBox 396">
            <a:extLst>
              <a:ext uri="{FF2B5EF4-FFF2-40B4-BE49-F238E27FC236}">
                <a16:creationId xmlns:a16="http://schemas.microsoft.com/office/drawing/2014/main" id="{A715483E-03AB-0D0B-3F02-18E0C886B434}"/>
              </a:ext>
            </a:extLst>
          </p:cNvPr>
          <p:cNvSpPr txBox="1"/>
          <p:nvPr/>
        </p:nvSpPr>
        <p:spPr>
          <a:xfrm>
            <a:off x="1781523" y="586201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E0D9DE58-08C9-42A8-CDB5-3D5643E38165}"/>
              </a:ext>
            </a:extLst>
          </p:cNvPr>
          <p:cNvSpPr txBox="1"/>
          <p:nvPr/>
        </p:nvSpPr>
        <p:spPr>
          <a:xfrm>
            <a:off x="4548395" y="641321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F92C610F-E7D5-8127-F5F5-90FB1ADEC2C7}"/>
              </a:ext>
            </a:extLst>
          </p:cNvPr>
          <p:cNvSpPr txBox="1"/>
          <p:nvPr/>
        </p:nvSpPr>
        <p:spPr>
          <a:xfrm>
            <a:off x="4548395" y="628029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026A895E-B746-8DFA-A80E-DA063167D112}"/>
              </a:ext>
            </a:extLst>
          </p:cNvPr>
          <p:cNvSpPr txBox="1"/>
          <p:nvPr/>
        </p:nvSpPr>
        <p:spPr>
          <a:xfrm>
            <a:off x="4545201" y="616091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058B3C95-E827-E7E3-F2F0-BD1F869BED19}"/>
              </a:ext>
            </a:extLst>
          </p:cNvPr>
          <p:cNvSpPr txBox="1"/>
          <p:nvPr/>
        </p:nvSpPr>
        <p:spPr>
          <a:xfrm>
            <a:off x="4545201" y="604180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4FB89733-18E8-06DF-1A04-AB82A2557506}"/>
              </a:ext>
            </a:extLst>
          </p:cNvPr>
          <p:cNvSpPr txBox="1"/>
          <p:nvPr/>
        </p:nvSpPr>
        <p:spPr>
          <a:xfrm>
            <a:off x="4466864" y="59388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1E790FEF-FEE8-8AAC-FFC2-4202F3A8971C}"/>
              </a:ext>
            </a:extLst>
          </p:cNvPr>
          <p:cNvSpPr txBox="1"/>
          <p:nvPr/>
        </p:nvSpPr>
        <p:spPr>
          <a:xfrm>
            <a:off x="4462101" y="583885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1FA32B66-4724-D72E-8BEE-C7A7A379EFFA}"/>
              </a:ext>
            </a:extLst>
          </p:cNvPr>
          <p:cNvSpPr txBox="1"/>
          <p:nvPr/>
        </p:nvSpPr>
        <p:spPr>
          <a:xfrm>
            <a:off x="4548858" y="45832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9F842049-CC9A-F245-33C5-E9606DE5E7DA}"/>
              </a:ext>
            </a:extLst>
          </p:cNvPr>
          <p:cNvSpPr txBox="1"/>
          <p:nvPr/>
        </p:nvSpPr>
        <p:spPr>
          <a:xfrm>
            <a:off x="1787054" y="31027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6338384D-9534-62CD-2ADA-EE8FC114AD77}"/>
              </a:ext>
            </a:extLst>
          </p:cNvPr>
          <p:cNvSpPr txBox="1"/>
          <p:nvPr/>
        </p:nvSpPr>
        <p:spPr>
          <a:xfrm>
            <a:off x="4537553" y="27201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42ABA716-62BF-DDB9-EA2C-BB8D9DBC6333}"/>
              </a:ext>
            </a:extLst>
          </p:cNvPr>
          <p:cNvSpPr txBox="1"/>
          <p:nvPr/>
        </p:nvSpPr>
        <p:spPr>
          <a:xfrm>
            <a:off x="1835515" y="278270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3" name="그림 412">
            <a:extLst>
              <a:ext uri="{FF2B5EF4-FFF2-40B4-BE49-F238E27FC236}">
                <a16:creationId xmlns:a16="http://schemas.microsoft.com/office/drawing/2014/main" id="{9EA71D74-EB93-16A7-5E08-3DA25C32FA1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5516"/>
          <a:stretch/>
        </p:blipFill>
        <p:spPr>
          <a:xfrm>
            <a:off x="2223168" y="1528733"/>
            <a:ext cx="2226415" cy="667313"/>
          </a:xfrm>
          <a:prstGeom prst="rect">
            <a:avLst/>
          </a:prstGeom>
        </p:spPr>
      </p:pic>
      <p:pic>
        <p:nvPicPr>
          <p:cNvPr id="415" name="그림 414">
            <a:extLst>
              <a:ext uri="{FF2B5EF4-FFF2-40B4-BE49-F238E27FC236}">
                <a16:creationId xmlns:a16="http://schemas.microsoft.com/office/drawing/2014/main" id="{33E5D36B-33F9-547A-4A6C-7299EB95A42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5516"/>
          <a:stretch/>
        </p:blipFill>
        <p:spPr>
          <a:xfrm>
            <a:off x="4928268" y="1520021"/>
            <a:ext cx="2226415" cy="667313"/>
          </a:xfrm>
          <a:prstGeom prst="rect">
            <a:avLst/>
          </a:prstGeom>
        </p:spPr>
      </p:pic>
      <p:pic>
        <p:nvPicPr>
          <p:cNvPr id="414" name="그림 413">
            <a:extLst>
              <a:ext uri="{FF2B5EF4-FFF2-40B4-BE49-F238E27FC236}">
                <a16:creationId xmlns:a16="http://schemas.microsoft.com/office/drawing/2014/main" id="{7835D16E-CC04-84B7-843C-38FFD8B1F84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3320" t="45639" r="74940"/>
          <a:stretch/>
        </p:blipFill>
        <p:spPr>
          <a:xfrm>
            <a:off x="1409858" y="1801194"/>
            <a:ext cx="731358" cy="408273"/>
          </a:xfrm>
          <a:prstGeom prst="rect">
            <a:avLst/>
          </a:prstGeom>
        </p:spPr>
      </p:pic>
      <p:sp>
        <p:nvSpPr>
          <p:cNvPr id="416" name="TextBox 415">
            <a:extLst>
              <a:ext uri="{FF2B5EF4-FFF2-40B4-BE49-F238E27FC236}">
                <a16:creationId xmlns:a16="http://schemas.microsoft.com/office/drawing/2014/main" id="{9338F555-FE42-FAEB-1A40-FD21C49E76CD}"/>
              </a:ext>
            </a:extLst>
          </p:cNvPr>
          <p:cNvSpPr txBox="1"/>
          <p:nvPr/>
        </p:nvSpPr>
        <p:spPr>
          <a:xfrm>
            <a:off x="2913699" y="1140966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1</a:t>
            </a:r>
            <a:endParaRPr lang="ko-KR" altLang="en-US" sz="1600"/>
          </a:p>
        </p:txBody>
      </p:sp>
      <p:sp>
        <p:nvSpPr>
          <p:cNvPr id="417" name="TextBox 416">
            <a:extLst>
              <a:ext uri="{FF2B5EF4-FFF2-40B4-BE49-F238E27FC236}">
                <a16:creationId xmlns:a16="http://schemas.microsoft.com/office/drawing/2014/main" id="{B720C457-0D31-D378-6289-0D33E2EA7771}"/>
              </a:ext>
            </a:extLst>
          </p:cNvPr>
          <p:cNvSpPr txBox="1"/>
          <p:nvPr/>
        </p:nvSpPr>
        <p:spPr>
          <a:xfrm>
            <a:off x="5577075" y="1143214"/>
            <a:ext cx="14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Repeat 2</a:t>
            </a:r>
            <a:endParaRPr lang="ko-KR" altLang="en-US" sz="1600"/>
          </a:p>
        </p:txBody>
      </p:sp>
    </p:spTree>
    <p:extLst>
      <p:ext uri="{BB962C8B-B14F-4D97-AF65-F5344CB8AC3E}">
        <p14:creationId xmlns:p14="http://schemas.microsoft.com/office/powerpoint/2010/main" val="2668490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E24D3A-01DF-D615-2FE6-27E13BEC757C}"/>
              </a:ext>
            </a:extLst>
          </p:cNvPr>
          <p:cNvSpPr txBox="1"/>
          <p:nvPr/>
        </p:nvSpPr>
        <p:spPr>
          <a:xfrm>
            <a:off x="1070769" y="4"/>
            <a:ext cx="18469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S2G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2" name="그림 181" descr="흑백, 직사각형, 스크린샷, 모노크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1A90203-8C5A-4BEE-8992-C769E39914B5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9" t="39011" r="20897" b="24484"/>
          <a:stretch>
            <a:fillRect/>
          </a:stretch>
        </p:blipFill>
        <p:spPr>
          <a:xfrm>
            <a:off x="2569416" y="1791791"/>
            <a:ext cx="3232800" cy="10008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83" name="그림 182">
            <a:extLst>
              <a:ext uri="{FF2B5EF4-FFF2-40B4-BE49-F238E27FC236}">
                <a16:creationId xmlns:a16="http://schemas.microsoft.com/office/drawing/2014/main" id="{93C30FB9-CD2E-7620-97DE-6E3C7970F85D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69416" y="2871119"/>
            <a:ext cx="3232800" cy="10008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84" name="그림 183">
            <a:extLst>
              <a:ext uri="{FF2B5EF4-FFF2-40B4-BE49-F238E27FC236}">
                <a16:creationId xmlns:a16="http://schemas.microsoft.com/office/drawing/2014/main" id="{BDCFE208-C3C3-B242-AF16-E58B769EA424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556716" y="3952200"/>
            <a:ext cx="3232800" cy="10008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85" name="그림 184">
            <a:extLst>
              <a:ext uri="{FF2B5EF4-FFF2-40B4-BE49-F238E27FC236}">
                <a16:creationId xmlns:a16="http://schemas.microsoft.com/office/drawing/2014/main" id="{BD8A0605-A1A3-0A3C-A32D-84AD437DF22E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556716" y="5066006"/>
            <a:ext cx="3232800" cy="10008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86" name="그림 185">
            <a:extLst>
              <a:ext uri="{FF2B5EF4-FFF2-40B4-BE49-F238E27FC236}">
                <a16:creationId xmlns:a16="http://schemas.microsoft.com/office/drawing/2014/main" id="{692A737C-DC26-60BD-D5CC-75A97769A776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556716" y="6181818"/>
            <a:ext cx="3232800" cy="10008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187" name="TextBox 186">
            <a:extLst>
              <a:ext uri="{FF2B5EF4-FFF2-40B4-BE49-F238E27FC236}">
                <a16:creationId xmlns:a16="http://schemas.microsoft.com/office/drawing/2014/main" id="{96C6330E-20DB-97B5-60CF-D40EC5256F65}"/>
              </a:ext>
            </a:extLst>
          </p:cNvPr>
          <p:cNvSpPr txBox="1"/>
          <p:nvPr/>
        </p:nvSpPr>
        <p:spPr>
          <a:xfrm>
            <a:off x="1379969" y="3175559"/>
            <a:ext cx="973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PGC1</a:t>
            </a:r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E8F58793-34A8-0428-ECDE-A8DAF8D04737}"/>
              </a:ext>
            </a:extLst>
          </p:cNvPr>
          <p:cNvSpPr txBox="1"/>
          <p:nvPr/>
        </p:nvSpPr>
        <p:spPr>
          <a:xfrm>
            <a:off x="1547812" y="4238532"/>
            <a:ext cx="9733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UCP1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E8DD3987-146A-A4FB-F3A9-4B607B6EEA97}"/>
              </a:ext>
            </a:extLst>
          </p:cNvPr>
          <p:cNvSpPr txBox="1"/>
          <p:nvPr/>
        </p:nvSpPr>
        <p:spPr>
          <a:xfrm>
            <a:off x="1379969" y="2074756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PPAR</a:t>
            </a:r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4DDE531-17F9-E046-F49D-45AA3A7AD891}"/>
              </a:ext>
            </a:extLst>
          </p:cNvPr>
          <p:cNvSpPr txBox="1"/>
          <p:nvPr/>
        </p:nvSpPr>
        <p:spPr>
          <a:xfrm>
            <a:off x="1416227" y="6355214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BB515A08-EE61-9288-C041-BD937E4859A4}"/>
              </a:ext>
            </a:extLst>
          </p:cNvPr>
          <p:cNvSpPr txBox="1"/>
          <p:nvPr/>
        </p:nvSpPr>
        <p:spPr>
          <a:xfrm>
            <a:off x="1416227" y="5278059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GLUT4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5CEAD3B9-A364-5B5D-0651-48BEB986F763}"/>
              </a:ext>
            </a:extLst>
          </p:cNvPr>
          <p:cNvSpPr txBox="1"/>
          <p:nvPr/>
        </p:nvSpPr>
        <p:spPr>
          <a:xfrm>
            <a:off x="2300838" y="2386281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7DCD8BDC-05FA-248F-7D6B-76F9D89770E2}"/>
              </a:ext>
            </a:extLst>
          </p:cNvPr>
          <p:cNvSpPr txBox="1"/>
          <p:nvPr/>
        </p:nvSpPr>
        <p:spPr>
          <a:xfrm>
            <a:off x="2293518" y="1994187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B2801E06-0905-56FC-9108-7232980D8304}"/>
              </a:ext>
            </a:extLst>
          </p:cNvPr>
          <p:cNvSpPr txBox="1"/>
          <p:nvPr/>
        </p:nvSpPr>
        <p:spPr>
          <a:xfrm>
            <a:off x="2296363" y="2251410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717A0237-F4B7-F041-38B8-BB499EE4EA46}"/>
              </a:ext>
            </a:extLst>
          </p:cNvPr>
          <p:cNvSpPr txBox="1"/>
          <p:nvPr/>
        </p:nvSpPr>
        <p:spPr>
          <a:xfrm>
            <a:off x="2203763" y="1495644"/>
            <a:ext cx="618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4F1A7C6F-C0D5-AA44-EA8C-8DAF79B4677F}"/>
              </a:ext>
            </a:extLst>
          </p:cNvPr>
          <p:cNvSpPr txBox="1"/>
          <p:nvPr/>
        </p:nvSpPr>
        <p:spPr>
          <a:xfrm>
            <a:off x="2302315" y="3249952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8D08EEE-1423-1E15-2D03-5BA45BEC3B83}"/>
              </a:ext>
            </a:extLst>
          </p:cNvPr>
          <p:cNvSpPr txBox="1"/>
          <p:nvPr/>
        </p:nvSpPr>
        <p:spPr>
          <a:xfrm>
            <a:off x="2280000" y="434124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0EB29EF-F192-759A-11B5-C475CA8867FB}"/>
              </a:ext>
            </a:extLst>
          </p:cNvPr>
          <p:cNvSpPr txBox="1"/>
          <p:nvPr/>
        </p:nvSpPr>
        <p:spPr>
          <a:xfrm>
            <a:off x="2273856" y="386391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AB4EF252-1DD9-5900-AD86-BD8E0A3A0732}"/>
              </a:ext>
            </a:extLst>
          </p:cNvPr>
          <p:cNvSpPr txBox="1"/>
          <p:nvPr/>
        </p:nvSpPr>
        <p:spPr>
          <a:xfrm>
            <a:off x="2295453" y="2122600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18E4066B-F3B5-F221-C0D1-AC1FA06C2369}"/>
              </a:ext>
            </a:extLst>
          </p:cNvPr>
          <p:cNvSpPr txBox="1"/>
          <p:nvPr/>
        </p:nvSpPr>
        <p:spPr>
          <a:xfrm>
            <a:off x="2293518" y="1759951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2991C340-F7C4-B670-1C1C-F84AD1BD94B8}"/>
              </a:ext>
            </a:extLst>
          </p:cNvPr>
          <p:cNvSpPr txBox="1"/>
          <p:nvPr/>
        </p:nvSpPr>
        <p:spPr>
          <a:xfrm>
            <a:off x="2297412" y="1871789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60C60929-E27A-58E0-6797-04B12E460FB2}"/>
              </a:ext>
            </a:extLst>
          </p:cNvPr>
          <p:cNvSpPr txBox="1"/>
          <p:nvPr/>
        </p:nvSpPr>
        <p:spPr>
          <a:xfrm>
            <a:off x="2220094" y="1647571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44D7DA56-D9A6-F607-70A5-2EA0D7216311}"/>
              </a:ext>
            </a:extLst>
          </p:cNvPr>
          <p:cNvSpPr txBox="1"/>
          <p:nvPr/>
        </p:nvSpPr>
        <p:spPr>
          <a:xfrm>
            <a:off x="2304698" y="3376217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CA1E69EB-0797-47BD-FAFB-F2D0C7331E21}"/>
              </a:ext>
            </a:extLst>
          </p:cNvPr>
          <p:cNvSpPr txBox="1"/>
          <p:nvPr/>
        </p:nvSpPr>
        <p:spPr>
          <a:xfrm>
            <a:off x="2305888" y="3604748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72A01BC9-2B6D-EAB4-C7A4-5950B6B8B92A}"/>
              </a:ext>
            </a:extLst>
          </p:cNvPr>
          <p:cNvSpPr txBox="1"/>
          <p:nvPr/>
        </p:nvSpPr>
        <p:spPr>
          <a:xfrm>
            <a:off x="2234382" y="3016975"/>
            <a:ext cx="4414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CAC363DE-B9C1-B3DC-37A9-BCB23D020DAC}"/>
              </a:ext>
            </a:extLst>
          </p:cNvPr>
          <p:cNvSpPr txBox="1"/>
          <p:nvPr/>
        </p:nvSpPr>
        <p:spPr>
          <a:xfrm>
            <a:off x="2236390" y="3135816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0960567D-1364-E570-058F-C5174FCD3F33}"/>
              </a:ext>
            </a:extLst>
          </p:cNvPr>
          <p:cNvSpPr txBox="1"/>
          <p:nvPr/>
        </p:nvSpPr>
        <p:spPr>
          <a:xfrm>
            <a:off x="2273214" y="5323852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A804468B-C439-CAC1-DBD3-E22EA103D77B}"/>
              </a:ext>
            </a:extLst>
          </p:cNvPr>
          <p:cNvSpPr txBox="1"/>
          <p:nvPr/>
        </p:nvSpPr>
        <p:spPr>
          <a:xfrm>
            <a:off x="2279234" y="5722363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EA5AE0DF-5259-F520-50E9-2B49E30E26E7}"/>
              </a:ext>
            </a:extLst>
          </p:cNvPr>
          <p:cNvSpPr txBox="1"/>
          <p:nvPr/>
        </p:nvSpPr>
        <p:spPr>
          <a:xfrm>
            <a:off x="2278324" y="5509415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AD399CB5-1B13-473B-D037-1538C9D6B6F6}"/>
              </a:ext>
            </a:extLst>
          </p:cNvPr>
          <p:cNvSpPr txBox="1"/>
          <p:nvPr/>
        </p:nvSpPr>
        <p:spPr>
          <a:xfrm>
            <a:off x="2273214" y="5032464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470C02AF-8D15-2DBD-5D9B-109A8F6A0195}"/>
              </a:ext>
            </a:extLst>
          </p:cNvPr>
          <p:cNvSpPr txBox="1"/>
          <p:nvPr/>
        </p:nvSpPr>
        <p:spPr>
          <a:xfrm>
            <a:off x="2277108" y="5185579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BAEAB7C1-A4C1-01E1-6EA1-C045CB2994B9}"/>
              </a:ext>
            </a:extLst>
          </p:cNvPr>
          <p:cNvSpPr txBox="1"/>
          <p:nvPr/>
        </p:nvSpPr>
        <p:spPr>
          <a:xfrm>
            <a:off x="2273213" y="6823870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299D31F8-CA27-1A9A-54BC-C5883F9245AA}"/>
              </a:ext>
            </a:extLst>
          </p:cNvPr>
          <p:cNvSpPr txBox="1"/>
          <p:nvPr/>
        </p:nvSpPr>
        <p:spPr>
          <a:xfrm>
            <a:off x="2262718" y="6226989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0D80F3A9-7CAF-3A12-DB0B-810813C9FC5B}"/>
              </a:ext>
            </a:extLst>
          </p:cNvPr>
          <p:cNvSpPr txBox="1"/>
          <p:nvPr/>
        </p:nvSpPr>
        <p:spPr>
          <a:xfrm>
            <a:off x="2268738" y="6619148"/>
            <a:ext cx="3568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E60C7EA6-7868-FFD7-C09C-15F3E467E469}"/>
              </a:ext>
            </a:extLst>
          </p:cNvPr>
          <p:cNvSpPr txBox="1"/>
          <p:nvPr/>
        </p:nvSpPr>
        <p:spPr>
          <a:xfrm>
            <a:off x="2267828" y="6399852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54011E3-0CC4-9120-94C8-780DA1A06909}"/>
              </a:ext>
            </a:extLst>
          </p:cNvPr>
          <p:cNvSpPr txBox="1"/>
          <p:nvPr/>
        </p:nvSpPr>
        <p:spPr>
          <a:xfrm>
            <a:off x="2266612" y="6088716"/>
            <a:ext cx="421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8" name="직선 연결선 217">
            <a:extLst>
              <a:ext uri="{FF2B5EF4-FFF2-40B4-BE49-F238E27FC236}">
                <a16:creationId xmlns:a16="http://schemas.microsoft.com/office/drawing/2014/main" id="{8348CB95-38BD-8A12-615B-2F348E26986D}"/>
              </a:ext>
            </a:extLst>
          </p:cNvPr>
          <p:cNvCxnSpPr>
            <a:cxnSpLocks/>
          </p:cNvCxnSpPr>
          <p:nvPr/>
        </p:nvCxnSpPr>
        <p:spPr>
          <a:xfrm>
            <a:off x="2829733" y="1685671"/>
            <a:ext cx="1289425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82819A68-0A6E-C3DA-3093-59A054F99017}"/>
              </a:ext>
            </a:extLst>
          </p:cNvPr>
          <p:cNvSpPr txBox="1"/>
          <p:nvPr/>
        </p:nvSpPr>
        <p:spPr>
          <a:xfrm>
            <a:off x="3280629" y="1431816"/>
            <a:ext cx="452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WT</a:t>
            </a:r>
            <a:endParaRPr lang="ko-KR" altLang="en-US" sz="1200"/>
          </a:p>
        </p:txBody>
      </p:sp>
      <p:cxnSp>
        <p:nvCxnSpPr>
          <p:cNvPr id="220" name="직선 연결선 219">
            <a:extLst>
              <a:ext uri="{FF2B5EF4-FFF2-40B4-BE49-F238E27FC236}">
                <a16:creationId xmlns:a16="http://schemas.microsoft.com/office/drawing/2014/main" id="{22ED1B21-4D27-9934-FA90-637A2763F5A4}"/>
              </a:ext>
            </a:extLst>
          </p:cNvPr>
          <p:cNvCxnSpPr>
            <a:cxnSpLocks/>
          </p:cNvCxnSpPr>
          <p:nvPr/>
        </p:nvCxnSpPr>
        <p:spPr>
          <a:xfrm>
            <a:off x="4303307" y="1685671"/>
            <a:ext cx="1289425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1" name="TextBox 220">
            <a:extLst>
              <a:ext uri="{FF2B5EF4-FFF2-40B4-BE49-F238E27FC236}">
                <a16:creationId xmlns:a16="http://schemas.microsoft.com/office/drawing/2014/main" id="{7995405E-DAC8-137C-05E2-47A66637FEBC}"/>
              </a:ext>
            </a:extLst>
          </p:cNvPr>
          <p:cNvSpPr txBox="1"/>
          <p:nvPr/>
        </p:nvSpPr>
        <p:spPr>
          <a:xfrm>
            <a:off x="4754203" y="1431816"/>
            <a:ext cx="452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KO</a:t>
            </a:r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3035765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DA2F35-39B1-BC86-C6D3-1B2636FF2ED1}"/>
              </a:ext>
            </a:extLst>
          </p:cNvPr>
          <p:cNvSpPr txBox="1"/>
          <p:nvPr/>
        </p:nvSpPr>
        <p:spPr>
          <a:xfrm>
            <a:off x="1070769" y="4"/>
            <a:ext cx="1824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S5C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C59798-4E7D-0628-0A24-EEE665826D47}"/>
              </a:ext>
            </a:extLst>
          </p:cNvPr>
          <p:cNvSpPr txBox="1"/>
          <p:nvPr/>
        </p:nvSpPr>
        <p:spPr>
          <a:xfrm>
            <a:off x="1925114" y="2818181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Notch1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2349DA-D1E5-C385-DB8F-FE37916075B4}"/>
              </a:ext>
            </a:extLst>
          </p:cNvPr>
          <p:cNvSpPr txBox="1"/>
          <p:nvPr/>
        </p:nvSpPr>
        <p:spPr>
          <a:xfrm>
            <a:off x="1671359" y="3900840"/>
            <a:ext cx="1060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His-TGFBI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C3BA7B-1D5C-203D-8EFB-818E23135E3B}"/>
              </a:ext>
            </a:extLst>
          </p:cNvPr>
          <p:cNvSpPr txBox="1"/>
          <p:nvPr/>
        </p:nvSpPr>
        <p:spPr>
          <a:xfrm>
            <a:off x="1888391" y="6919383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Notch1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93E6FB-41D6-46F8-3A00-87B91DCF5EFE}"/>
              </a:ext>
            </a:extLst>
          </p:cNvPr>
          <p:cNvSpPr txBox="1"/>
          <p:nvPr/>
        </p:nvSpPr>
        <p:spPr>
          <a:xfrm>
            <a:off x="1735991" y="5568356"/>
            <a:ext cx="1060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His-TGFBI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AB00EF-2ABB-B4A1-891D-91DD3C97686D}"/>
              </a:ext>
            </a:extLst>
          </p:cNvPr>
          <p:cNvSpPr txBox="1"/>
          <p:nvPr/>
        </p:nvSpPr>
        <p:spPr>
          <a:xfrm>
            <a:off x="1888391" y="7742914"/>
            <a:ext cx="1060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7AC5BC9A-41E6-0BDF-2406-6D7EDEF4A507}"/>
              </a:ext>
            </a:extLst>
          </p:cNvPr>
          <p:cNvCxnSpPr>
            <a:cxnSpLocks/>
          </p:cNvCxnSpPr>
          <p:nvPr/>
        </p:nvCxnSpPr>
        <p:spPr>
          <a:xfrm>
            <a:off x="1827432" y="2750596"/>
            <a:ext cx="0" cy="212494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FA50A4D-8385-C40D-A279-BB3AE6A858E2}"/>
              </a:ext>
            </a:extLst>
          </p:cNvPr>
          <p:cNvCxnSpPr>
            <a:cxnSpLocks/>
          </p:cNvCxnSpPr>
          <p:nvPr/>
        </p:nvCxnSpPr>
        <p:spPr>
          <a:xfrm>
            <a:off x="1832837" y="5448125"/>
            <a:ext cx="0" cy="278794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4A2E7BD-0B67-5D78-A0EE-F902E96F6787}"/>
              </a:ext>
            </a:extLst>
          </p:cNvPr>
          <p:cNvSpPr txBox="1"/>
          <p:nvPr/>
        </p:nvSpPr>
        <p:spPr>
          <a:xfrm rot="16200000">
            <a:off x="613566" y="3347044"/>
            <a:ext cx="19957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His pull-down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0D24D4-1A16-32AC-3DCB-386E69E952A0}"/>
              </a:ext>
            </a:extLst>
          </p:cNvPr>
          <p:cNvSpPr txBox="1"/>
          <p:nvPr/>
        </p:nvSpPr>
        <p:spPr>
          <a:xfrm rot="16200000">
            <a:off x="1180278" y="6529977"/>
            <a:ext cx="866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9F7057-5763-6306-154E-B5824745FF24}"/>
              </a:ext>
            </a:extLst>
          </p:cNvPr>
          <p:cNvSpPr txBox="1"/>
          <p:nvPr/>
        </p:nvSpPr>
        <p:spPr>
          <a:xfrm>
            <a:off x="2720878" y="284978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59BEA3-8736-EB07-46F7-C9D5E7D83C4C}"/>
              </a:ext>
            </a:extLst>
          </p:cNvPr>
          <p:cNvSpPr txBox="1"/>
          <p:nvPr/>
        </p:nvSpPr>
        <p:spPr>
          <a:xfrm>
            <a:off x="2788874" y="29612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E3444A-440C-5B29-64DA-551B59CEC2A8}"/>
              </a:ext>
            </a:extLst>
          </p:cNvPr>
          <p:cNvSpPr txBox="1"/>
          <p:nvPr/>
        </p:nvSpPr>
        <p:spPr>
          <a:xfrm>
            <a:off x="2785329" y="309291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51E7C9-8276-FFC7-E1A6-9896B60F53C4}"/>
              </a:ext>
            </a:extLst>
          </p:cNvPr>
          <p:cNvSpPr txBox="1"/>
          <p:nvPr/>
        </p:nvSpPr>
        <p:spPr>
          <a:xfrm>
            <a:off x="2723040" y="273597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A5113D-AE59-1DDD-543B-9947A6146D76}"/>
              </a:ext>
            </a:extLst>
          </p:cNvPr>
          <p:cNvSpPr txBox="1"/>
          <p:nvPr/>
        </p:nvSpPr>
        <p:spPr>
          <a:xfrm>
            <a:off x="2795932" y="377394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E1FC60-A6C3-D31A-AE2A-37FB87350210}"/>
              </a:ext>
            </a:extLst>
          </p:cNvPr>
          <p:cNvSpPr txBox="1"/>
          <p:nvPr/>
        </p:nvSpPr>
        <p:spPr>
          <a:xfrm>
            <a:off x="2797362" y="38981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AA8A12-418A-A680-10F9-8EDD855EBF8B}"/>
              </a:ext>
            </a:extLst>
          </p:cNvPr>
          <p:cNvSpPr txBox="1"/>
          <p:nvPr/>
        </p:nvSpPr>
        <p:spPr>
          <a:xfrm>
            <a:off x="2795932" y="405323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2CC15B-AFE8-0CBC-4EC5-BBD018FD847F}"/>
              </a:ext>
            </a:extLst>
          </p:cNvPr>
          <p:cNvSpPr txBox="1"/>
          <p:nvPr/>
        </p:nvSpPr>
        <p:spPr>
          <a:xfrm>
            <a:off x="2804810" y="520190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D3DF87-4D9C-0669-891F-A4E17D2E1746}"/>
              </a:ext>
            </a:extLst>
          </p:cNvPr>
          <p:cNvSpPr txBox="1"/>
          <p:nvPr/>
        </p:nvSpPr>
        <p:spPr>
          <a:xfrm>
            <a:off x="2806028" y="532402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8254B2-6726-BE17-3CE2-196480D5D33A}"/>
              </a:ext>
            </a:extLst>
          </p:cNvPr>
          <p:cNvSpPr txBox="1"/>
          <p:nvPr/>
        </p:nvSpPr>
        <p:spPr>
          <a:xfrm>
            <a:off x="2809427" y="543191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8D2E56-241B-9CBB-EF27-4D143CD5A3B5}"/>
              </a:ext>
            </a:extLst>
          </p:cNvPr>
          <p:cNvSpPr txBox="1"/>
          <p:nvPr/>
        </p:nvSpPr>
        <p:spPr>
          <a:xfrm>
            <a:off x="2808360" y="555001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824B58-5B6B-F3B9-B9A3-21AB2477137B}"/>
              </a:ext>
            </a:extLst>
          </p:cNvPr>
          <p:cNvSpPr txBox="1"/>
          <p:nvPr/>
        </p:nvSpPr>
        <p:spPr>
          <a:xfrm>
            <a:off x="2810150" y="570622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C17B70-B08F-A7A4-A7FB-412502EE94BD}"/>
              </a:ext>
            </a:extLst>
          </p:cNvPr>
          <p:cNvSpPr txBox="1"/>
          <p:nvPr/>
        </p:nvSpPr>
        <p:spPr>
          <a:xfrm>
            <a:off x="2811940" y="587665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C0302F9-E49C-2C68-17CE-EF385490730C}"/>
              </a:ext>
            </a:extLst>
          </p:cNvPr>
          <p:cNvSpPr txBox="1"/>
          <p:nvPr/>
        </p:nvSpPr>
        <p:spPr>
          <a:xfrm>
            <a:off x="2811940" y="633177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BF863B-893C-69CC-F452-9348927FB621}"/>
              </a:ext>
            </a:extLst>
          </p:cNvPr>
          <p:cNvSpPr txBox="1"/>
          <p:nvPr/>
        </p:nvSpPr>
        <p:spPr>
          <a:xfrm>
            <a:off x="2718288" y="69716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EBF8A1C-E697-00C1-9871-899B5231788B}"/>
              </a:ext>
            </a:extLst>
          </p:cNvPr>
          <p:cNvSpPr txBox="1"/>
          <p:nvPr/>
        </p:nvSpPr>
        <p:spPr>
          <a:xfrm>
            <a:off x="2798979" y="712385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E475787-9383-A757-A1F5-E3849027FA31}"/>
              </a:ext>
            </a:extLst>
          </p:cNvPr>
          <p:cNvSpPr txBox="1"/>
          <p:nvPr/>
        </p:nvSpPr>
        <p:spPr>
          <a:xfrm>
            <a:off x="2801512" y="728871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E36189-CB92-23FA-BC17-E8447FE1DCA8}"/>
              </a:ext>
            </a:extLst>
          </p:cNvPr>
          <p:cNvSpPr txBox="1"/>
          <p:nvPr/>
        </p:nvSpPr>
        <p:spPr>
          <a:xfrm>
            <a:off x="2726800" y="684518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E86CB70-5A64-4396-148B-B43A58E49088}"/>
              </a:ext>
            </a:extLst>
          </p:cNvPr>
          <p:cNvSpPr txBox="1"/>
          <p:nvPr/>
        </p:nvSpPr>
        <p:spPr>
          <a:xfrm>
            <a:off x="2800935" y="762095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2CA555E-BB6F-34A8-51EB-A5242533E92F}"/>
              </a:ext>
            </a:extLst>
          </p:cNvPr>
          <p:cNvSpPr txBox="1"/>
          <p:nvPr/>
        </p:nvSpPr>
        <p:spPr>
          <a:xfrm>
            <a:off x="2802009" y="77380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B087FD0-95E1-3F2B-36C6-1EC06883BB2C}"/>
              </a:ext>
            </a:extLst>
          </p:cNvPr>
          <p:cNvSpPr txBox="1"/>
          <p:nvPr/>
        </p:nvSpPr>
        <p:spPr>
          <a:xfrm>
            <a:off x="2798161" y="786403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A31C1B9-8E7C-302C-9C3D-AAD42823A066}"/>
              </a:ext>
            </a:extLst>
          </p:cNvPr>
          <p:cNvSpPr txBox="1"/>
          <p:nvPr/>
        </p:nvSpPr>
        <p:spPr>
          <a:xfrm>
            <a:off x="2801242" y="801209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8A878AA9-798E-D8D7-26A0-2D58B9456BEE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rcRect b="57253"/>
          <a:stretch/>
        </p:blipFill>
        <p:spPr>
          <a:xfrm>
            <a:off x="3059769" y="2633662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6AD41365-8727-75C2-F19A-54081CC7CC8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rcRect t="3175" b="23979"/>
          <a:stretch/>
        </p:blipFill>
        <p:spPr>
          <a:xfrm>
            <a:off x="3059769" y="3513000"/>
            <a:ext cx="1440000" cy="144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F1108275-9E91-7557-8AF8-4AAF72A7BB4B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 t="4341" b="20952"/>
          <a:stretch/>
        </p:blipFill>
        <p:spPr>
          <a:xfrm>
            <a:off x="3075811" y="5255738"/>
            <a:ext cx="1440000" cy="144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0457EC3A-E65C-4FCB-81F6-79004985083A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rcRect t="14417" b="9330"/>
          <a:stretch/>
        </p:blipFill>
        <p:spPr>
          <a:xfrm>
            <a:off x="3071172" y="6823764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EF42865A-35F2-206A-0378-118C06E20CF9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rcRect b="51754"/>
          <a:stretch/>
        </p:blipFill>
        <p:spPr>
          <a:xfrm>
            <a:off x="3071172" y="7655156"/>
            <a:ext cx="144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049B9F05-2ED6-061A-115E-37B6E8A1297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39" t="15987" r="24947" b="48282"/>
          <a:stretch/>
        </p:blipFill>
        <p:spPr>
          <a:xfrm>
            <a:off x="3256578" y="1801089"/>
            <a:ext cx="1879195" cy="780156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C137EC7B-96CC-369C-B636-D99C5E837D78}"/>
              </a:ext>
            </a:extLst>
          </p:cNvPr>
          <p:cNvSpPr txBox="1"/>
          <p:nvPr/>
        </p:nvSpPr>
        <p:spPr>
          <a:xfrm>
            <a:off x="2716536" y="342177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249CA4A-AE03-4546-38A9-B1FBA707966D}"/>
              </a:ext>
            </a:extLst>
          </p:cNvPr>
          <p:cNvSpPr txBox="1"/>
          <p:nvPr/>
        </p:nvSpPr>
        <p:spPr>
          <a:xfrm>
            <a:off x="2800537" y="3529175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DC8FA6E-2AE5-AC81-50F4-E3FCC094CE22}"/>
              </a:ext>
            </a:extLst>
          </p:cNvPr>
          <p:cNvSpPr txBox="1"/>
          <p:nvPr/>
        </p:nvSpPr>
        <p:spPr>
          <a:xfrm>
            <a:off x="2797441" y="364188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3861A05-7623-3680-D5C6-59D625F20A8D}"/>
              </a:ext>
            </a:extLst>
          </p:cNvPr>
          <p:cNvSpPr txBox="1"/>
          <p:nvPr/>
        </p:nvSpPr>
        <p:spPr>
          <a:xfrm>
            <a:off x="2801112" y="422822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307BA09-7DC3-F6A7-A973-6A56FCDE27B3}"/>
              </a:ext>
            </a:extLst>
          </p:cNvPr>
          <p:cNvSpPr txBox="1"/>
          <p:nvPr/>
        </p:nvSpPr>
        <p:spPr>
          <a:xfrm>
            <a:off x="2793737" y="469875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155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A1CACA-3ABD-92FA-2A9E-B39009BFF757}"/>
              </a:ext>
            </a:extLst>
          </p:cNvPr>
          <p:cNvSpPr txBox="1"/>
          <p:nvPr/>
        </p:nvSpPr>
        <p:spPr>
          <a:xfrm>
            <a:off x="1070769" y="4"/>
            <a:ext cx="1824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>
                <a:latin typeface="Arial" panose="020B0604020202020204" pitchFamily="34" charset="0"/>
                <a:cs typeface="Arial" panose="020B0604020202020204" pitchFamily="34" charset="0"/>
              </a:rPr>
              <a:t>Fig. S6A</a:t>
            </a:r>
            <a:endParaRPr lang="ko-KR" altLang="en-US"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2" name="그림 281">
            <a:extLst>
              <a:ext uri="{FF2B5EF4-FFF2-40B4-BE49-F238E27FC236}">
                <a16:creationId xmlns:a16="http://schemas.microsoft.com/office/drawing/2014/main" id="{20BB90F8-EB02-404D-9F71-F90669321871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50" y="3803618"/>
            <a:ext cx="360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83" name="그림 282">
            <a:extLst>
              <a:ext uri="{FF2B5EF4-FFF2-40B4-BE49-F238E27FC236}">
                <a16:creationId xmlns:a16="http://schemas.microsoft.com/office/drawing/2014/main" id="{4F970BEB-97EB-4836-96D7-BDAB3241D058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804855" y="2974306"/>
            <a:ext cx="360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84" name="그림 283">
            <a:extLst>
              <a:ext uri="{FF2B5EF4-FFF2-40B4-BE49-F238E27FC236}">
                <a16:creationId xmlns:a16="http://schemas.microsoft.com/office/drawing/2014/main" id="{EC89B6D9-656F-4A4A-97C9-CA1316C4E669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809260" y="2152969"/>
            <a:ext cx="360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285" name="TextBox 284">
            <a:extLst>
              <a:ext uri="{FF2B5EF4-FFF2-40B4-BE49-F238E27FC236}">
                <a16:creationId xmlns:a16="http://schemas.microsoft.com/office/drawing/2014/main" id="{CE31A3C1-B983-451D-947C-E64B0F9C8A21}"/>
              </a:ext>
            </a:extLst>
          </p:cNvPr>
          <p:cNvSpPr txBox="1"/>
          <p:nvPr/>
        </p:nvSpPr>
        <p:spPr>
          <a:xfrm>
            <a:off x="697428" y="2354010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FCE7F74A-44E0-40B5-B080-FFA83C0DCD32}"/>
              </a:ext>
            </a:extLst>
          </p:cNvPr>
          <p:cNvSpPr txBox="1"/>
          <p:nvPr/>
        </p:nvSpPr>
        <p:spPr>
          <a:xfrm>
            <a:off x="672266" y="3189559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3-AR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8" name="그림 287">
            <a:extLst>
              <a:ext uri="{FF2B5EF4-FFF2-40B4-BE49-F238E27FC236}">
                <a16:creationId xmlns:a16="http://schemas.microsoft.com/office/drawing/2014/main" id="{910A6439-038E-410E-9FD3-5608873E2EC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t="19212"/>
          <a:stretch/>
        </p:blipFill>
        <p:spPr>
          <a:xfrm>
            <a:off x="1174781" y="5517403"/>
            <a:ext cx="360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89" name="그림 288">
            <a:extLst>
              <a:ext uri="{FF2B5EF4-FFF2-40B4-BE49-F238E27FC236}">
                <a16:creationId xmlns:a16="http://schemas.microsoft.com/office/drawing/2014/main" id="{23AB6AB2-CB9F-4F7D-AB24-5DA35767371F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175826" y="6351768"/>
            <a:ext cx="360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90" name="그림 289">
            <a:extLst>
              <a:ext uri="{FF2B5EF4-FFF2-40B4-BE49-F238E27FC236}">
                <a16:creationId xmlns:a16="http://schemas.microsoft.com/office/drawing/2014/main" id="{BDA9037B-6B69-4C8E-8AE9-13D0922F674C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1176482" y="7186802"/>
            <a:ext cx="360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91" name="그림 290">
            <a:extLst>
              <a:ext uri="{FF2B5EF4-FFF2-40B4-BE49-F238E27FC236}">
                <a16:creationId xmlns:a16="http://schemas.microsoft.com/office/drawing/2014/main" id="{9C7DF598-155E-402F-96E5-C3BF8BE65946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5107901" y="7203312"/>
            <a:ext cx="360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92" name="그림 291">
            <a:extLst>
              <a:ext uri="{FF2B5EF4-FFF2-40B4-BE49-F238E27FC236}">
                <a16:creationId xmlns:a16="http://schemas.microsoft.com/office/drawing/2014/main" id="{8550769F-F267-424B-905D-0368874A4DA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t="14101"/>
          <a:stretch/>
        </p:blipFill>
        <p:spPr>
          <a:xfrm>
            <a:off x="5102482" y="6364467"/>
            <a:ext cx="360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93" name="그림 292">
            <a:extLst>
              <a:ext uri="{FF2B5EF4-FFF2-40B4-BE49-F238E27FC236}">
                <a16:creationId xmlns:a16="http://schemas.microsoft.com/office/drawing/2014/main" id="{2A8079B4-FDD1-49CF-A672-41E7DBED569A}"/>
              </a:ext>
            </a:extLst>
          </p:cNvPr>
          <p:cNvPicPr preferRelativeResize="0"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5111352" y="5517403"/>
            <a:ext cx="3600000" cy="72000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294" name="그림 293">
            <a:extLst>
              <a:ext uri="{FF2B5EF4-FFF2-40B4-BE49-F238E27FC236}">
                <a16:creationId xmlns:a16="http://schemas.microsoft.com/office/drawing/2014/main" id="{3E2E863C-C790-7D3F-5B63-CF7C745175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8386" y="1484210"/>
            <a:ext cx="3769520" cy="650691"/>
          </a:xfrm>
          <a:prstGeom prst="rect">
            <a:avLst/>
          </a:prstGeom>
        </p:spPr>
      </p:pic>
      <p:pic>
        <p:nvPicPr>
          <p:cNvPr id="295" name="그림 294">
            <a:extLst>
              <a:ext uri="{FF2B5EF4-FFF2-40B4-BE49-F238E27FC236}">
                <a16:creationId xmlns:a16="http://schemas.microsoft.com/office/drawing/2014/main" id="{EB610828-AD2A-7D14-DC07-4653590F316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05947" y="4890882"/>
            <a:ext cx="3705842" cy="631094"/>
          </a:xfrm>
          <a:prstGeom prst="rect">
            <a:avLst/>
          </a:prstGeom>
        </p:spPr>
      </p:pic>
      <p:pic>
        <p:nvPicPr>
          <p:cNvPr id="296" name="그림 295">
            <a:extLst>
              <a:ext uri="{FF2B5EF4-FFF2-40B4-BE49-F238E27FC236}">
                <a16:creationId xmlns:a16="http://schemas.microsoft.com/office/drawing/2014/main" id="{F91F4CE2-E7DC-008D-A9B7-61F994CE0A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75538" y="4878651"/>
            <a:ext cx="3724000" cy="640062"/>
          </a:xfrm>
          <a:prstGeom prst="rect">
            <a:avLst/>
          </a:prstGeom>
        </p:spPr>
      </p:pic>
      <p:sp>
        <p:nvSpPr>
          <p:cNvPr id="298" name="TextBox 297">
            <a:extLst>
              <a:ext uri="{FF2B5EF4-FFF2-40B4-BE49-F238E27FC236}">
                <a16:creationId xmlns:a16="http://schemas.microsoft.com/office/drawing/2014/main" id="{003CEC66-573F-865C-6767-10D05A7246F4}"/>
              </a:ext>
            </a:extLst>
          </p:cNvPr>
          <p:cNvSpPr txBox="1"/>
          <p:nvPr/>
        </p:nvSpPr>
        <p:spPr>
          <a:xfrm>
            <a:off x="1540209" y="227411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3EA7A814-F1FB-964A-90D8-DE7BAF25098C}"/>
              </a:ext>
            </a:extLst>
          </p:cNvPr>
          <p:cNvSpPr txBox="1"/>
          <p:nvPr/>
        </p:nvSpPr>
        <p:spPr>
          <a:xfrm>
            <a:off x="1538302" y="243659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6813101E-A37A-336E-BB8E-CEEBDD9E59C3}"/>
              </a:ext>
            </a:extLst>
          </p:cNvPr>
          <p:cNvSpPr txBox="1"/>
          <p:nvPr/>
        </p:nvSpPr>
        <p:spPr>
          <a:xfrm>
            <a:off x="1537079" y="263085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59BAC3F2-2D53-D44A-549F-8F81B1128A08}"/>
              </a:ext>
            </a:extLst>
          </p:cNvPr>
          <p:cNvSpPr txBox="1"/>
          <p:nvPr/>
        </p:nvSpPr>
        <p:spPr>
          <a:xfrm>
            <a:off x="1527533" y="299335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2FDEEEA8-7C68-2623-5846-D022BCC7D5B6}"/>
              </a:ext>
            </a:extLst>
          </p:cNvPr>
          <p:cNvSpPr txBox="1"/>
          <p:nvPr/>
        </p:nvSpPr>
        <p:spPr>
          <a:xfrm>
            <a:off x="1527533" y="326507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EE06990E-38FD-77F1-6A82-124690B66E37}"/>
              </a:ext>
            </a:extLst>
          </p:cNvPr>
          <p:cNvSpPr txBox="1"/>
          <p:nvPr/>
        </p:nvSpPr>
        <p:spPr>
          <a:xfrm>
            <a:off x="1527533" y="311199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1216FE22-94F7-733B-7351-149D2A771F4E}"/>
              </a:ext>
            </a:extLst>
          </p:cNvPr>
          <p:cNvSpPr txBox="1"/>
          <p:nvPr/>
        </p:nvSpPr>
        <p:spPr>
          <a:xfrm>
            <a:off x="900509" y="548008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2FDF0222-E9A1-C4F1-C495-94F96FCDB4BF}"/>
              </a:ext>
            </a:extLst>
          </p:cNvPr>
          <p:cNvSpPr txBox="1"/>
          <p:nvPr/>
        </p:nvSpPr>
        <p:spPr>
          <a:xfrm>
            <a:off x="906427" y="567819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24079C85-7D05-4DFF-7533-0586B762E1BD}"/>
              </a:ext>
            </a:extLst>
          </p:cNvPr>
          <p:cNvSpPr txBox="1"/>
          <p:nvPr/>
        </p:nvSpPr>
        <p:spPr>
          <a:xfrm>
            <a:off x="910677" y="596171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5F3AC388-39CB-DAE4-E7C5-19B9574D3358}"/>
              </a:ext>
            </a:extLst>
          </p:cNvPr>
          <p:cNvSpPr txBox="1"/>
          <p:nvPr/>
        </p:nvSpPr>
        <p:spPr>
          <a:xfrm>
            <a:off x="4842381" y="568191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C448E9A3-E713-E6A4-358F-27E4F1068079}"/>
              </a:ext>
            </a:extLst>
          </p:cNvPr>
          <p:cNvSpPr txBox="1"/>
          <p:nvPr/>
        </p:nvSpPr>
        <p:spPr>
          <a:xfrm>
            <a:off x="4841949" y="582287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A12C8FE9-B160-CA6B-BE28-B7C23B579230}"/>
              </a:ext>
            </a:extLst>
          </p:cNvPr>
          <p:cNvSpPr txBox="1"/>
          <p:nvPr/>
        </p:nvSpPr>
        <p:spPr>
          <a:xfrm>
            <a:off x="4846199" y="602385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C4525A82-EBB4-1761-76D3-86C5AE99E3F0}"/>
              </a:ext>
            </a:extLst>
          </p:cNvPr>
          <p:cNvSpPr txBox="1"/>
          <p:nvPr/>
        </p:nvSpPr>
        <p:spPr>
          <a:xfrm>
            <a:off x="1527533" y="343360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60638810-B3BE-1E12-2220-8F0C538E7987}"/>
              </a:ext>
            </a:extLst>
          </p:cNvPr>
          <p:cNvSpPr txBox="1"/>
          <p:nvPr/>
        </p:nvSpPr>
        <p:spPr>
          <a:xfrm>
            <a:off x="891523" y="640970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6A11AE1F-88AD-27FB-0FA7-4A0738FE5CB5}"/>
              </a:ext>
            </a:extLst>
          </p:cNvPr>
          <p:cNvSpPr txBox="1"/>
          <p:nvPr/>
        </p:nvSpPr>
        <p:spPr>
          <a:xfrm>
            <a:off x="897873" y="664729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9847293F-B53C-488E-2395-59DCB1AAB553}"/>
              </a:ext>
            </a:extLst>
          </p:cNvPr>
          <p:cNvSpPr txBox="1"/>
          <p:nvPr/>
        </p:nvSpPr>
        <p:spPr>
          <a:xfrm>
            <a:off x="897873" y="652200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D4AAC6FA-5AA1-E87F-D0FF-3AF4EFDF0452}"/>
              </a:ext>
            </a:extLst>
          </p:cNvPr>
          <p:cNvSpPr txBox="1"/>
          <p:nvPr/>
        </p:nvSpPr>
        <p:spPr>
          <a:xfrm>
            <a:off x="897873" y="677535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BB331EAA-ED8F-43D1-99E9-3738CE04ADE0}"/>
              </a:ext>
            </a:extLst>
          </p:cNvPr>
          <p:cNvSpPr txBox="1"/>
          <p:nvPr/>
        </p:nvSpPr>
        <p:spPr>
          <a:xfrm>
            <a:off x="897873" y="691843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C443785A-B25B-C4C0-F685-C8B5F98F38A6}"/>
              </a:ext>
            </a:extLst>
          </p:cNvPr>
          <p:cNvSpPr txBox="1"/>
          <p:nvPr/>
        </p:nvSpPr>
        <p:spPr>
          <a:xfrm>
            <a:off x="4836537" y="637604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667EDDA3-F7B1-7269-AA9A-6CCBAFA2893C}"/>
              </a:ext>
            </a:extLst>
          </p:cNvPr>
          <p:cNvSpPr txBox="1"/>
          <p:nvPr/>
        </p:nvSpPr>
        <p:spPr>
          <a:xfrm>
            <a:off x="4836537" y="671523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D11DAC76-5FDD-D354-13B0-AC67EDEF1733}"/>
              </a:ext>
            </a:extLst>
          </p:cNvPr>
          <p:cNvSpPr txBox="1"/>
          <p:nvPr/>
        </p:nvSpPr>
        <p:spPr>
          <a:xfrm>
            <a:off x="4836537" y="6507387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91088D7B-0E46-59A5-15E1-EDBFB4BC7488}"/>
              </a:ext>
            </a:extLst>
          </p:cNvPr>
          <p:cNvSpPr txBox="1"/>
          <p:nvPr/>
        </p:nvSpPr>
        <p:spPr>
          <a:xfrm>
            <a:off x="4842887" y="689646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E2373E45-8195-8F93-C063-9F4D3452530B}"/>
              </a:ext>
            </a:extLst>
          </p:cNvPr>
          <p:cNvSpPr txBox="1"/>
          <p:nvPr/>
        </p:nvSpPr>
        <p:spPr>
          <a:xfrm>
            <a:off x="1533851" y="369155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FF3ABE6D-B8F8-BEDA-7B9A-4EF9E54B0AFC}"/>
              </a:ext>
            </a:extLst>
          </p:cNvPr>
          <p:cNvSpPr txBox="1"/>
          <p:nvPr/>
        </p:nvSpPr>
        <p:spPr>
          <a:xfrm>
            <a:off x="1538456" y="3955949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BC8F5602-C522-1914-8433-F179DE93EBE5}"/>
              </a:ext>
            </a:extLst>
          </p:cNvPr>
          <p:cNvSpPr txBox="1"/>
          <p:nvPr/>
        </p:nvSpPr>
        <p:spPr>
          <a:xfrm>
            <a:off x="1527423" y="427040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6852EAC2-05D6-29E0-71E3-7C4A23E7A639}"/>
              </a:ext>
            </a:extLst>
          </p:cNvPr>
          <p:cNvSpPr txBox="1"/>
          <p:nvPr/>
        </p:nvSpPr>
        <p:spPr>
          <a:xfrm>
            <a:off x="899637" y="7100763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470EDF5B-3AFD-AC2B-CE96-554579382D9F}"/>
              </a:ext>
            </a:extLst>
          </p:cNvPr>
          <p:cNvSpPr txBox="1"/>
          <p:nvPr/>
        </p:nvSpPr>
        <p:spPr>
          <a:xfrm>
            <a:off x="915197" y="741850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8460E4E8-055A-8E2E-D60B-72FF710A9165}"/>
              </a:ext>
            </a:extLst>
          </p:cNvPr>
          <p:cNvSpPr txBox="1"/>
          <p:nvPr/>
        </p:nvSpPr>
        <p:spPr>
          <a:xfrm>
            <a:off x="4829607" y="7531790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D09A7355-51CC-E24F-A83B-F3306E14202E}"/>
              </a:ext>
            </a:extLst>
          </p:cNvPr>
          <p:cNvSpPr txBox="1"/>
          <p:nvPr/>
        </p:nvSpPr>
        <p:spPr>
          <a:xfrm>
            <a:off x="4832467" y="7697128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FDEBD038-452B-BCA8-D833-44A4A1774651}"/>
              </a:ext>
            </a:extLst>
          </p:cNvPr>
          <p:cNvSpPr txBox="1"/>
          <p:nvPr/>
        </p:nvSpPr>
        <p:spPr>
          <a:xfrm>
            <a:off x="4834311" y="726159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8E193607-2AF0-AD72-9BA4-4EE4F94B0EB6}"/>
              </a:ext>
            </a:extLst>
          </p:cNvPr>
          <p:cNvSpPr txBox="1"/>
          <p:nvPr/>
        </p:nvSpPr>
        <p:spPr>
          <a:xfrm>
            <a:off x="4832030" y="7379376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CB0F06DC-0610-9D98-A34B-1680D0EF406A}"/>
              </a:ext>
            </a:extLst>
          </p:cNvPr>
          <p:cNvSpPr txBox="1"/>
          <p:nvPr/>
        </p:nvSpPr>
        <p:spPr>
          <a:xfrm>
            <a:off x="4762847" y="7140001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504E3D32-5AB8-9FB1-04D9-9FA6D16D7B29}"/>
              </a:ext>
            </a:extLst>
          </p:cNvPr>
          <p:cNvSpPr txBox="1"/>
          <p:nvPr/>
        </p:nvSpPr>
        <p:spPr>
          <a:xfrm>
            <a:off x="4775704" y="553428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321376EA-E89F-F948-22CC-3A38D8847DC9}"/>
              </a:ext>
            </a:extLst>
          </p:cNvPr>
          <p:cNvSpPr txBox="1"/>
          <p:nvPr/>
        </p:nvSpPr>
        <p:spPr>
          <a:xfrm>
            <a:off x="4770941" y="5405694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4F329023-24AE-BEC2-F1AE-53B4521D2CED}"/>
              </a:ext>
            </a:extLst>
          </p:cNvPr>
          <p:cNvSpPr txBox="1"/>
          <p:nvPr/>
        </p:nvSpPr>
        <p:spPr>
          <a:xfrm>
            <a:off x="1467229" y="2132312"/>
            <a:ext cx="4187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ko-KR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E2FBBEAF-A6CF-4592-8762-DB91F5C9EC13}"/>
              </a:ext>
            </a:extLst>
          </p:cNvPr>
          <p:cNvSpPr txBox="1"/>
          <p:nvPr/>
        </p:nvSpPr>
        <p:spPr>
          <a:xfrm>
            <a:off x="654626" y="3922165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72D5C6-F043-C05C-2A6B-96BEF6A74BC6}"/>
              </a:ext>
            </a:extLst>
          </p:cNvPr>
          <p:cNvSpPr txBox="1"/>
          <p:nvPr/>
        </p:nvSpPr>
        <p:spPr>
          <a:xfrm>
            <a:off x="104736" y="5773402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TGFBI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CF77BA-FA28-2D96-F23E-4FAF4B069820}"/>
              </a:ext>
            </a:extLst>
          </p:cNvPr>
          <p:cNvSpPr txBox="1"/>
          <p:nvPr/>
        </p:nvSpPr>
        <p:spPr>
          <a:xfrm>
            <a:off x="79574" y="6608951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3-AR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31FF53-F86F-12DE-F2A8-199B54C9D6FB}"/>
              </a:ext>
            </a:extLst>
          </p:cNvPr>
          <p:cNvSpPr txBox="1"/>
          <p:nvPr/>
        </p:nvSpPr>
        <p:spPr>
          <a:xfrm>
            <a:off x="61934" y="7341557"/>
            <a:ext cx="1308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147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</TotalTime>
  <Words>1559</Words>
  <Application>Microsoft Office PowerPoint</Application>
  <PresentationFormat>사용자 지정</PresentationFormat>
  <Paragraphs>1305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이은비</dc:creator>
  <cp:lastModifiedBy>이은비</cp:lastModifiedBy>
  <cp:revision>48</cp:revision>
  <dcterms:created xsi:type="dcterms:W3CDTF">2026-09-28T02:06:59Z</dcterms:created>
  <dcterms:modified xsi:type="dcterms:W3CDTF">2026-10-06T05:11:06Z</dcterms:modified>
</cp:coreProperties>
</file>