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4660"/>
  </p:normalViewPr>
  <p:slideViewPr>
    <p:cSldViewPr snapToGrid="0">
      <p:cViewPr>
        <p:scale>
          <a:sx n="75" d="100"/>
          <a:sy n="75" d="100"/>
        </p:scale>
        <p:origin x="627" y="26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784B99-DA1D-CDC0-6561-40F70AA49D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3894AA0-5665-3EB8-BF3A-9342F92FD2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A04594F-33E1-4A45-A2DF-69B1860D7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AC35-5491-4E23-B5D0-E06229B16711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2EBF432-D853-9A0E-3B8F-DB830263C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BA3F5B5-E972-5981-47FA-6B853C1AA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B0A74-A02B-47AD-A5A2-1D1BC1DD17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3326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E5CC05-9615-B852-F3B9-E15C3B00C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83F26FC-555C-6064-A686-64A95581B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750C69B-6ADE-CF92-AA4F-EA84ED822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AC35-5491-4E23-B5D0-E06229B16711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BC4F04-4AAA-68F0-20AD-5AD8D9DDD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B81F2C2-3D52-6688-9325-990AA60A0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B0A74-A02B-47AD-A5A2-1D1BC1DD17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7367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E665A-2630-5124-3ED2-CC51EFDC3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8548BB1-A5C4-E7D5-6CA5-41C5778323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6FA5241-6168-D4EB-2026-5E44A7A19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AC35-5491-4E23-B5D0-E06229B16711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D9D807-17CE-6243-0F8D-6A23E90D5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ED21D47-9EDD-7363-22A7-C2B9FA141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B0A74-A02B-47AD-A5A2-1D1BC1DD17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5496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575805-F38A-CA8D-1040-1FCADD3CA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15108B4-6E16-747F-30C2-CFCD6FCA82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CA14199-DDB6-5D02-757E-008EDA1873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1A6BDFC-40D8-5167-4BDF-DFCFE8A2A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AC35-5491-4E23-B5D0-E06229B16711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DD5E9F0-2458-3FC1-67E2-91A2672DF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45023A8-8F85-AEAE-F4F5-8FCDB1CC3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B0A74-A02B-47AD-A5A2-1D1BC1DD17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3648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2E1901A-1570-647C-2BBD-98F0F96D5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0DD162D-F478-B6E0-5724-27B34BBB34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704A6B1-9938-8B23-B8CD-D236F57BDD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A2E80BE-17FF-4A1D-CC49-3AB0878514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012259B-F1F4-9422-D10B-0879E52128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F687F95-34FF-1DD8-EE31-E71D2A08D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AC35-5491-4E23-B5D0-E06229B16711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DAFFFBF-6D2F-3593-C081-78F9D6D29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464B4332-0DF2-5232-07F6-429E50C08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B0A74-A02B-47AD-A5A2-1D1BC1DD17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8968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52D7AF3-2DE1-D719-7563-6C234979D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69AC32A-8E42-5C01-4C2D-A3FCC2367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AC35-5491-4E23-B5D0-E06229B16711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277931A-C04D-C7C6-F5E7-5C0615EE6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B143D5A-AB4D-D8C5-B6F0-46C2169B4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B0A74-A02B-47AD-A5A2-1D1BC1DD17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9219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1D0489C0-52DF-546C-4F23-F958BFE53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AC35-5491-4E23-B5D0-E06229B16711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54C99E9C-F871-5ECC-B09A-4E83A28EA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801AABC-E771-8FA7-1C78-378EEE5DA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B0A74-A02B-47AD-A5A2-1D1BC1DD17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0963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18466E8-2CF0-86B1-DEBA-7E0D3485D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7C62EA7-6DCE-2B9D-33F8-EBC103BA0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24582B-1210-5106-B44F-209B204E4A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98E97A7-D2D3-E79A-B647-24633BC02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AC35-5491-4E23-B5D0-E06229B16711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FDF0113-7E19-FB92-71CF-8E0DE7284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3024EFA-C8D8-0B64-E0B3-1A031F1B3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B0A74-A02B-47AD-A5A2-1D1BC1DD17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9139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58F2742-55C5-B864-E74E-6BD4C8626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4684423-959C-F989-D160-69D44512F0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7D8D992-8F70-0FA1-28D5-595B1FA212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AA695F4-7909-72BF-24F2-A9C245548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AC35-5491-4E23-B5D0-E06229B16711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18BDFEE-6BB6-2B3D-3726-8DD85B24C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27299AF-9C1B-EA3A-1947-195AAF4D7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B0A74-A02B-47AD-A5A2-1D1BC1DD17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1450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C4EA2F-55CE-39DE-6A6B-E5E7EED0E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316C1EC-2E23-9560-0E9E-0EB9C7A82D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99F91E1-51E7-C434-A8F2-EA0AC98CE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AC35-5491-4E23-B5D0-E06229B16711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055F152-01FE-1E72-43E6-940B24BB1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9B6B73-905D-80B0-21E1-1399F6807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B0A74-A02B-47AD-A5A2-1D1BC1DD17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6962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A9AE234A-F09E-DF8E-F07F-93C8F2E0BC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4C5FF25-EE57-DCD1-3308-E849DAE968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2B54E57-969B-7C70-88C1-0B4E604B1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AC35-5491-4E23-B5D0-E06229B16711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181862B-6AC6-B78E-3556-6D5193CA1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CF0BE73-ACF7-CB9D-9CC9-955D85108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B0A74-A02B-47AD-A5A2-1D1BC1DD17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4039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379FA5B9-B78D-14B8-4E5A-FF78B90BB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9D069FB-2D69-CA0F-16CD-77576C0BB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389D759-82AD-5A5E-1134-920FD17CF3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FDAC35-5491-4E23-B5D0-E06229B16711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0B3E3C0-A437-0B69-DA71-D8D29B8897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94780E5-7B10-5FBC-D221-A829FB8184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1B0A74-A02B-47AD-A5A2-1D1BC1DD173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064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8D4758D-02AB-9746-03B5-377152B51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800" y="413235"/>
            <a:ext cx="11334249" cy="590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143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0</Words>
  <Application>Microsoft Office PowerPoint</Application>
  <PresentationFormat>와이드스크린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이은비</dc:creator>
  <cp:lastModifiedBy>이은비</cp:lastModifiedBy>
  <cp:revision>7</cp:revision>
  <dcterms:created xsi:type="dcterms:W3CDTF">2026-10-06T02:34:17Z</dcterms:created>
  <dcterms:modified xsi:type="dcterms:W3CDTF">2026-10-08T06:18:22Z</dcterms:modified>
</cp:coreProperties>
</file>