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5" autoAdjust="0"/>
    <p:restoredTop sz="94454" autoAdjust="0"/>
  </p:normalViewPr>
  <p:slideViewPr>
    <p:cSldViewPr snapToGrid="0" showGuides="1">
      <p:cViewPr varScale="1">
        <p:scale>
          <a:sx n="67" d="100"/>
          <a:sy n="67" d="100"/>
        </p:scale>
        <p:origin x="48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05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516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16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672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52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67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556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46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70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19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55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EC18C-21C9-4149-8847-DF35D9712F4E}" type="datetimeFigureOut">
              <a:rPr kumimoji="1" lang="ja-JP" altLang="en-US" smtClean="0"/>
              <a:t>2020/9/16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C0AD-A656-40E4-AE8D-476563C8B5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60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CBEA56-10D7-45B3-BB4C-554BC9AE3765}"/>
              </a:ext>
            </a:extLst>
          </p:cNvPr>
          <p:cNvSpPr txBox="1">
            <a:spLocks/>
          </p:cNvSpPr>
          <p:nvPr/>
        </p:nvSpPr>
        <p:spPr>
          <a:xfrm>
            <a:off x="458021" y="2409624"/>
            <a:ext cx="2823061" cy="36576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GCIPL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Superotemporal</a:t>
            </a:r>
            <a:endParaRPr lang="ja-JP" altLang="en-US" sz="1000" dirty="0"/>
          </a:p>
        </p:txBody>
      </p:sp>
      <p:pic>
        <p:nvPicPr>
          <p:cNvPr id="3" name="Picture">
            <a:extLst>
              <a:ext uri="{FF2B5EF4-FFF2-40B4-BE49-F238E27FC236}">
                <a16:creationId xmlns:a16="http://schemas.microsoft.com/office/drawing/2014/main" id="{11881B63-085A-4490-BD4B-D72ED72C7D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10892" y="2776286"/>
            <a:ext cx="1575891" cy="157589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" name="Picture">
            <a:extLst>
              <a:ext uri="{FF2B5EF4-FFF2-40B4-BE49-F238E27FC236}">
                <a16:creationId xmlns:a16="http://schemas.microsoft.com/office/drawing/2014/main" id="{CD18E331-7504-46F6-9E6A-7CCFEA2F5B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705191" y="2776286"/>
            <a:ext cx="1575891" cy="157589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7BDE70F9-00B3-42E9-A7D0-40DF9B3F5289}"/>
              </a:ext>
            </a:extLst>
          </p:cNvPr>
          <p:cNvSpPr txBox="1">
            <a:spLocks/>
          </p:cNvSpPr>
          <p:nvPr/>
        </p:nvSpPr>
        <p:spPr>
          <a:xfrm>
            <a:off x="613259" y="187996"/>
            <a:ext cx="2147048" cy="22027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GCIPL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Center</a:t>
            </a:r>
            <a:endParaRPr lang="ja-JP" altLang="en-US" sz="1000" dirty="0"/>
          </a:p>
        </p:txBody>
      </p:sp>
      <p:pic>
        <p:nvPicPr>
          <p:cNvPr id="7" name="Picture">
            <a:extLst>
              <a:ext uri="{FF2B5EF4-FFF2-40B4-BE49-F238E27FC236}">
                <a16:creationId xmlns:a16="http://schemas.microsoft.com/office/drawing/2014/main" id="{6193EF3C-570C-47EC-8D5F-CD6A0975DAB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164732" y="547141"/>
            <a:ext cx="1585636" cy="158563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9" name="Picture">
            <a:extLst>
              <a:ext uri="{FF2B5EF4-FFF2-40B4-BE49-F238E27FC236}">
                <a16:creationId xmlns:a16="http://schemas.microsoft.com/office/drawing/2014/main" id="{611B8348-3E03-4748-A87A-446DC8ECAC2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750368" y="547141"/>
            <a:ext cx="1585636" cy="158563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117E8C45-B4D0-4FDD-BAD8-5285F69030FD}"/>
              </a:ext>
            </a:extLst>
          </p:cNvPr>
          <p:cNvSpPr txBox="1">
            <a:spLocks/>
          </p:cNvSpPr>
          <p:nvPr/>
        </p:nvSpPr>
        <p:spPr>
          <a:xfrm>
            <a:off x="430560" y="4629926"/>
            <a:ext cx="2877982" cy="36576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GCIPL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</a:t>
            </a:r>
            <a:r>
              <a:rPr lang="ja-JP" altLang="en-US" sz="1000" dirty="0"/>
              <a:t>　</a:t>
            </a:r>
            <a:r>
              <a:rPr lang="en-US" altLang="ja-JP" sz="1000" dirty="0" err="1"/>
              <a:t>Superonasal</a:t>
            </a:r>
            <a:endParaRPr lang="ja-JP" altLang="en-US" sz="1000" dirty="0"/>
          </a:p>
        </p:txBody>
      </p:sp>
      <p:pic>
        <p:nvPicPr>
          <p:cNvPr id="12" name="Picture">
            <a:extLst>
              <a:ext uri="{FF2B5EF4-FFF2-40B4-BE49-F238E27FC236}">
                <a16:creationId xmlns:a16="http://schemas.microsoft.com/office/drawing/2014/main" id="{0A2B696A-E86F-404C-B419-0B46E7B6330F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55880" y="4995685"/>
            <a:ext cx="1592917" cy="159291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4" name="Picture">
            <a:extLst>
              <a:ext uri="{FF2B5EF4-FFF2-40B4-BE49-F238E27FC236}">
                <a16:creationId xmlns:a16="http://schemas.microsoft.com/office/drawing/2014/main" id="{9D1D718D-D700-4A1A-88F3-AB01E44746FE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743087" y="4995686"/>
            <a:ext cx="1592917" cy="159291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5" name="タイトル 1">
            <a:extLst>
              <a:ext uri="{FF2B5EF4-FFF2-40B4-BE49-F238E27FC236}">
                <a16:creationId xmlns:a16="http://schemas.microsoft.com/office/drawing/2014/main" id="{8130D8AE-2BE9-4B3B-A30A-0DD68ECEB977}"/>
              </a:ext>
            </a:extLst>
          </p:cNvPr>
          <p:cNvSpPr txBox="1">
            <a:spLocks/>
          </p:cNvSpPr>
          <p:nvPr/>
        </p:nvSpPr>
        <p:spPr>
          <a:xfrm>
            <a:off x="353396" y="6849326"/>
            <a:ext cx="2590802" cy="20001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GCIPL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</a:t>
            </a:r>
            <a:r>
              <a:rPr lang="ja-JP" altLang="en-US" sz="1000" dirty="0"/>
              <a:t> </a:t>
            </a:r>
            <a:r>
              <a:rPr lang="en-US" altLang="ja-JP" sz="1000" dirty="0"/>
              <a:t>Inferonasal</a:t>
            </a:r>
            <a:endParaRPr lang="ja-JP" altLang="en-US" sz="1000" dirty="0"/>
          </a:p>
        </p:txBody>
      </p:sp>
      <p:pic>
        <p:nvPicPr>
          <p:cNvPr id="17" name="Picture">
            <a:extLst>
              <a:ext uri="{FF2B5EF4-FFF2-40B4-BE49-F238E27FC236}">
                <a16:creationId xmlns:a16="http://schemas.microsoft.com/office/drawing/2014/main" id="{C84A39A0-23BC-454B-B912-2194294CC02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30257" y="7120107"/>
            <a:ext cx="1664565" cy="166456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9" name="Picture">
            <a:extLst>
              <a:ext uri="{FF2B5EF4-FFF2-40B4-BE49-F238E27FC236}">
                <a16:creationId xmlns:a16="http://schemas.microsoft.com/office/drawing/2014/main" id="{35078F7C-BBDE-4371-A487-421991FFC2F9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64435" y="7116710"/>
            <a:ext cx="1664565" cy="166456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0" name="タイトル 1">
            <a:extLst>
              <a:ext uri="{FF2B5EF4-FFF2-40B4-BE49-F238E27FC236}">
                <a16:creationId xmlns:a16="http://schemas.microsoft.com/office/drawing/2014/main" id="{C4C83573-F1BE-44F8-A415-4A8F20EA0B59}"/>
              </a:ext>
            </a:extLst>
          </p:cNvPr>
          <p:cNvSpPr txBox="1">
            <a:spLocks/>
          </p:cNvSpPr>
          <p:nvPr/>
        </p:nvSpPr>
        <p:spPr>
          <a:xfrm>
            <a:off x="3826794" y="213756"/>
            <a:ext cx="4835893" cy="16874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GCIPL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Inferotemporal</a:t>
            </a:r>
            <a:endParaRPr lang="ja-JP" altLang="en-US" sz="1000" dirty="0"/>
          </a:p>
        </p:txBody>
      </p:sp>
      <p:pic>
        <p:nvPicPr>
          <p:cNvPr id="24" name="Picture">
            <a:extLst>
              <a:ext uri="{FF2B5EF4-FFF2-40B4-BE49-F238E27FC236}">
                <a16:creationId xmlns:a16="http://schemas.microsoft.com/office/drawing/2014/main" id="{80199B96-9EBF-4C2B-912D-3E4D1CEF7481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488758" y="554717"/>
            <a:ext cx="1684621" cy="168462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6" name="Picture">
            <a:extLst>
              <a:ext uri="{FF2B5EF4-FFF2-40B4-BE49-F238E27FC236}">
                <a16:creationId xmlns:a16="http://schemas.microsoft.com/office/drawing/2014/main" id="{298F947E-40A0-4469-85B9-029F531DBDD7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73379" y="554717"/>
            <a:ext cx="1684621" cy="168462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394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タイトル 1">
            <a:extLst>
              <a:ext uri="{FF2B5EF4-FFF2-40B4-BE49-F238E27FC236}">
                <a16:creationId xmlns:a16="http://schemas.microsoft.com/office/drawing/2014/main" id="{853E686C-595C-4C8A-AE19-022C3DD847AA}"/>
              </a:ext>
            </a:extLst>
          </p:cNvPr>
          <p:cNvSpPr txBox="1">
            <a:spLocks/>
          </p:cNvSpPr>
          <p:nvPr/>
        </p:nvSpPr>
        <p:spPr>
          <a:xfrm>
            <a:off x="545712" y="179042"/>
            <a:ext cx="2559618" cy="4488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 Center</a:t>
            </a:r>
            <a:endParaRPr lang="ja-JP" altLang="en-US" sz="1000" dirty="0"/>
          </a:p>
        </p:txBody>
      </p:sp>
      <p:pic>
        <p:nvPicPr>
          <p:cNvPr id="29" name="Picture">
            <a:extLst>
              <a:ext uri="{FF2B5EF4-FFF2-40B4-BE49-F238E27FC236}">
                <a16:creationId xmlns:a16="http://schemas.microsoft.com/office/drawing/2014/main" id="{EBB524F6-D8E9-42BF-B35D-94D6FE3A60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5681" y="435341"/>
            <a:ext cx="1796616" cy="17966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1" name="Picture">
            <a:extLst>
              <a:ext uri="{FF2B5EF4-FFF2-40B4-BE49-F238E27FC236}">
                <a16:creationId xmlns:a16="http://schemas.microsoft.com/office/drawing/2014/main" id="{8011E708-EA38-4D2A-8DC7-D494C9EAD10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780302" y="435341"/>
            <a:ext cx="1796616" cy="17966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2" name="タイトル 1">
            <a:extLst>
              <a:ext uri="{FF2B5EF4-FFF2-40B4-BE49-F238E27FC236}">
                <a16:creationId xmlns:a16="http://schemas.microsoft.com/office/drawing/2014/main" id="{353F00DC-78C9-4E3D-B76A-728A41726859}"/>
              </a:ext>
            </a:extLst>
          </p:cNvPr>
          <p:cNvSpPr txBox="1">
            <a:spLocks/>
          </p:cNvSpPr>
          <p:nvPr/>
        </p:nvSpPr>
        <p:spPr>
          <a:xfrm>
            <a:off x="433818" y="2413940"/>
            <a:ext cx="2692967" cy="3511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/>
              <a:t>Table 4 mRNFL Ave. vs PhNR/B Superotemporal</a:t>
            </a:r>
            <a:endParaRPr lang="ja-JP" altLang="en-US" sz="1000" dirty="0"/>
          </a:p>
        </p:txBody>
      </p:sp>
      <p:pic>
        <p:nvPicPr>
          <p:cNvPr id="34" name="Picture">
            <a:extLst>
              <a:ext uri="{FF2B5EF4-FFF2-40B4-BE49-F238E27FC236}">
                <a16:creationId xmlns:a16="http://schemas.microsoft.com/office/drawing/2014/main" id="{3100FAED-691C-429E-BE7D-209D41A93B5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238338" y="2820819"/>
            <a:ext cx="1592917" cy="159291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6" name="Picture">
            <a:extLst>
              <a:ext uri="{FF2B5EF4-FFF2-40B4-BE49-F238E27FC236}">
                <a16:creationId xmlns:a16="http://schemas.microsoft.com/office/drawing/2014/main" id="{F7F4E27D-A7EA-4002-8235-91A6701FA2E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882151" y="2820818"/>
            <a:ext cx="1592917" cy="159291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id="{6BDF7797-2FA6-4B36-B16C-1916AC426361}"/>
              </a:ext>
            </a:extLst>
          </p:cNvPr>
          <p:cNvSpPr txBox="1">
            <a:spLocks/>
          </p:cNvSpPr>
          <p:nvPr/>
        </p:nvSpPr>
        <p:spPr>
          <a:xfrm>
            <a:off x="492673" y="4618744"/>
            <a:ext cx="2665696" cy="35347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Superonasal</a:t>
            </a:r>
            <a:endParaRPr lang="ja-JP" altLang="en-US" sz="1000" dirty="0"/>
          </a:p>
        </p:txBody>
      </p:sp>
      <p:pic>
        <p:nvPicPr>
          <p:cNvPr id="39" name="Picture">
            <a:extLst>
              <a:ext uri="{FF2B5EF4-FFF2-40B4-BE49-F238E27FC236}">
                <a16:creationId xmlns:a16="http://schemas.microsoft.com/office/drawing/2014/main" id="{9674A373-C020-4BAF-AB06-21344827261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0" y="4903046"/>
            <a:ext cx="1796616" cy="17966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1" name="Picture">
            <a:extLst>
              <a:ext uri="{FF2B5EF4-FFF2-40B4-BE49-F238E27FC236}">
                <a16:creationId xmlns:a16="http://schemas.microsoft.com/office/drawing/2014/main" id="{CB8523D1-A218-4CFC-9335-B227427083F0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780302" y="4904676"/>
            <a:ext cx="1796616" cy="17966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89B24A4E-120C-4D0F-B2A8-9402046A81E5}"/>
              </a:ext>
            </a:extLst>
          </p:cNvPr>
          <p:cNvSpPr txBox="1">
            <a:spLocks/>
          </p:cNvSpPr>
          <p:nvPr/>
        </p:nvSpPr>
        <p:spPr>
          <a:xfrm>
            <a:off x="400050" y="6983964"/>
            <a:ext cx="2676525" cy="21589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Inferonasal</a:t>
            </a:r>
            <a:endParaRPr lang="ja-JP" altLang="en-US" sz="1000" dirty="0"/>
          </a:p>
        </p:txBody>
      </p:sp>
      <p:pic>
        <p:nvPicPr>
          <p:cNvPr id="8" name="Picture">
            <a:extLst>
              <a:ext uri="{FF2B5EF4-FFF2-40B4-BE49-F238E27FC236}">
                <a16:creationId xmlns:a16="http://schemas.microsoft.com/office/drawing/2014/main" id="{15416414-55AA-4D79-A0D2-0024C88ED63A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0" y="7304639"/>
            <a:ext cx="1638300" cy="1638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1" name="Picture">
            <a:extLst>
              <a:ext uri="{FF2B5EF4-FFF2-40B4-BE49-F238E27FC236}">
                <a16:creationId xmlns:a16="http://schemas.microsoft.com/office/drawing/2014/main" id="{DFF6F0E4-E050-4D6A-9904-3462B34ABE54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24025" y="7304639"/>
            <a:ext cx="1638300" cy="1638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E464B133-51F2-42A2-88F1-9FDB962620BB}"/>
              </a:ext>
            </a:extLst>
          </p:cNvPr>
          <p:cNvSpPr txBox="1">
            <a:spLocks/>
          </p:cNvSpPr>
          <p:nvPr/>
        </p:nvSpPr>
        <p:spPr>
          <a:xfrm>
            <a:off x="3729037" y="152669"/>
            <a:ext cx="2676525" cy="21589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Inferotemporal</a:t>
            </a:r>
            <a:endParaRPr lang="ja-JP" altLang="en-US" sz="1000" dirty="0"/>
          </a:p>
        </p:txBody>
      </p:sp>
      <p:pic>
        <p:nvPicPr>
          <p:cNvPr id="16" name="Picture">
            <a:extLst>
              <a:ext uri="{FF2B5EF4-FFF2-40B4-BE49-F238E27FC236}">
                <a16:creationId xmlns:a16="http://schemas.microsoft.com/office/drawing/2014/main" id="{11E2307D-9A20-4B34-8679-3C8B3F80E6A0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429000" y="552717"/>
            <a:ext cx="1638300" cy="1638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8" name="Picture">
            <a:extLst>
              <a:ext uri="{FF2B5EF4-FFF2-40B4-BE49-F238E27FC236}">
                <a16:creationId xmlns:a16="http://schemas.microsoft.com/office/drawing/2014/main" id="{88264F3D-1D6C-4A92-90C3-9401C1B70A34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05400" y="552717"/>
            <a:ext cx="1638300" cy="1638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38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>
            <a:extLst>
              <a:ext uri="{FF2B5EF4-FFF2-40B4-BE49-F238E27FC236}">
                <a16:creationId xmlns:a16="http://schemas.microsoft.com/office/drawing/2014/main" id="{7A91510D-EF21-4FCE-8F8C-0DDF954EE6E3}"/>
              </a:ext>
            </a:extLst>
          </p:cNvPr>
          <p:cNvSpPr txBox="1">
            <a:spLocks/>
          </p:cNvSpPr>
          <p:nvPr/>
        </p:nvSpPr>
        <p:spPr>
          <a:xfrm>
            <a:off x="728663" y="108747"/>
            <a:ext cx="9391650" cy="3714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GCC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Center</a:t>
            </a:r>
            <a:endParaRPr lang="ja-JP" altLang="en-US" sz="1000" dirty="0"/>
          </a:p>
        </p:txBody>
      </p:sp>
      <p:pic>
        <p:nvPicPr>
          <p:cNvPr id="14" name="Picture">
            <a:extLst>
              <a:ext uri="{FF2B5EF4-FFF2-40B4-BE49-F238E27FC236}">
                <a16:creationId xmlns:a16="http://schemas.microsoft.com/office/drawing/2014/main" id="{82B79843-E755-46A1-ABA7-ACBB4982FC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328613" y="473871"/>
            <a:ext cx="1673225" cy="167322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6" name="Picture">
            <a:extLst>
              <a:ext uri="{FF2B5EF4-FFF2-40B4-BE49-F238E27FC236}">
                <a16:creationId xmlns:a16="http://schemas.microsoft.com/office/drawing/2014/main" id="{EC65916F-156A-41F4-BA03-6BA711EB714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2035175" y="480222"/>
            <a:ext cx="1673225" cy="167322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7" name="タイトル 1">
            <a:extLst>
              <a:ext uri="{FF2B5EF4-FFF2-40B4-BE49-F238E27FC236}">
                <a16:creationId xmlns:a16="http://schemas.microsoft.com/office/drawing/2014/main" id="{B6F77196-402A-4A33-A00E-4847B528C478}"/>
              </a:ext>
            </a:extLst>
          </p:cNvPr>
          <p:cNvSpPr txBox="1">
            <a:spLocks/>
          </p:cNvSpPr>
          <p:nvPr/>
        </p:nvSpPr>
        <p:spPr>
          <a:xfrm>
            <a:off x="728663" y="2398715"/>
            <a:ext cx="9391651" cy="186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游ゴシック Light" panose="020F0302020204030204"/>
                <a:ea typeface="游ゴシック Light" panose="020B0300000000000000" pitchFamily="50" charset="-128"/>
                <a:cs typeface="+mj-cs"/>
              </a:rPr>
              <a:t>Table 4 GCC Ave. vs PhNR/B Superotemporal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游ゴシック Light" panose="020F0302020204030204"/>
              <a:ea typeface="游ゴシック Light" panose="020B0300000000000000" pitchFamily="50" charset="-128"/>
              <a:cs typeface="+mj-cs"/>
            </a:endParaRPr>
          </a:p>
        </p:txBody>
      </p:sp>
      <p:pic>
        <p:nvPicPr>
          <p:cNvPr id="19" name="Picture">
            <a:extLst>
              <a:ext uri="{FF2B5EF4-FFF2-40B4-BE49-F238E27FC236}">
                <a16:creationId xmlns:a16="http://schemas.microsoft.com/office/drawing/2014/main" id="{5FD3BBCB-9CEB-42E5-9D2E-BC512BFE509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305597" y="2705897"/>
            <a:ext cx="1719255" cy="171925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1" name="Picture">
            <a:extLst>
              <a:ext uri="{FF2B5EF4-FFF2-40B4-BE49-F238E27FC236}">
                <a16:creationId xmlns:a16="http://schemas.microsoft.com/office/drawing/2014/main" id="{99FA18B2-1338-4BF3-B90A-8E7B4CA8BF8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2066925" y="2705897"/>
            <a:ext cx="1719255" cy="171925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2" name="タイトル 1">
            <a:extLst>
              <a:ext uri="{FF2B5EF4-FFF2-40B4-BE49-F238E27FC236}">
                <a16:creationId xmlns:a16="http://schemas.microsoft.com/office/drawing/2014/main" id="{61A123EE-045C-4C22-9F3E-ED88C1324E82}"/>
              </a:ext>
            </a:extLst>
          </p:cNvPr>
          <p:cNvSpPr txBox="1">
            <a:spLocks/>
          </p:cNvSpPr>
          <p:nvPr/>
        </p:nvSpPr>
        <p:spPr>
          <a:xfrm>
            <a:off x="519113" y="4718849"/>
            <a:ext cx="9391652" cy="18653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GCC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</a:t>
            </a:r>
            <a:r>
              <a:rPr lang="en-US" altLang="ja-JP" sz="1000" dirty="0" err="1"/>
              <a:t>Superonasal</a:t>
            </a:r>
            <a:endParaRPr lang="ja-JP" altLang="en-US" sz="1000" dirty="0"/>
          </a:p>
        </p:txBody>
      </p:sp>
      <p:pic>
        <p:nvPicPr>
          <p:cNvPr id="24" name="Picture">
            <a:extLst>
              <a:ext uri="{FF2B5EF4-FFF2-40B4-BE49-F238E27FC236}">
                <a16:creationId xmlns:a16="http://schemas.microsoft.com/office/drawing/2014/main" id="{6F9E44FE-0A1E-4B68-874E-1A2EC8CF958D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150419" y="5024052"/>
            <a:ext cx="1587894" cy="158789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6" name="Picture">
            <a:extLst>
              <a:ext uri="{FF2B5EF4-FFF2-40B4-BE49-F238E27FC236}">
                <a16:creationId xmlns:a16="http://schemas.microsoft.com/office/drawing/2014/main" id="{36AE2E6E-83A8-494B-8BA9-14243FB26275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795464" y="5039524"/>
            <a:ext cx="1587894" cy="158789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7" name="タイトル 1">
            <a:extLst>
              <a:ext uri="{FF2B5EF4-FFF2-40B4-BE49-F238E27FC236}">
                <a16:creationId xmlns:a16="http://schemas.microsoft.com/office/drawing/2014/main" id="{2D600D1E-39B4-424F-ABFF-F3A9BAA5F8A6}"/>
              </a:ext>
            </a:extLst>
          </p:cNvPr>
          <p:cNvSpPr txBox="1">
            <a:spLocks/>
          </p:cNvSpPr>
          <p:nvPr/>
        </p:nvSpPr>
        <p:spPr>
          <a:xfrm>
            <a:off x="414338" y="6906026"/>
            <a:ext cx="9029702" cy="27622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GCC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Inferonasal</a:t>
            </a:r>
            <a:endParaRPr lang="ja-JP" altLang="en-US" sz="1000" dirty="0"/>
          </a:p>
        </p:txBody>
      </p:sp>
      <p:pic>
        <p:nvPicPr>
          <p:cNvPr id="29" name="Picture">
            <a:extLst>
              <a:ext uri="{FF2B5EF4-FFF2-40B4-BE49-F238E27FC236}">
                <a16:creationId xmlns:a16="http://schemas.microsoft.com/office/drawing/2014/main" id="{036D4197-0D89-4EEA-95DE-4490C007C07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138115" y="7242972"/>
            <a:ext cx="1657349" cy="165734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1" name="Picture">
            <a:extLst>
              <a:ext uri="{FF2B5EF4-FFF2-40B4-BE49-F238E27FC236}">
                <a16:creationId xmlns:a16="http://schemas.microsoft.com/office/drawing/2014/main" id="{AD6B0DA1-CAD5-4CCF-9695-0ACBECFB7BE4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95464" y="7242972"/>
            <a:ext cx="1657349" cy="165734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2" name="タイトル 1">
            <a:extLst>
              <a:ext uri="{FF2B5EF4-FFF2-40B4-BE49-F238E27FC236}">
                <a16:creationId xmlns:a16="http://schemas.microsoft.com/office/drawing/2014/main" id="{06DE0257-FE39-4191-A998-F5E27B333FA5}"/>
              </a:ext>
            </a:extLst>
          </p:cNvPr>
          <p:cNvSpPr txBox="1">
            <a:spLocks/>
          </p:cNvSpPr>
          <p:nvPr/>
        </p:nvSpPr>
        <p:spPr>
          <a:xfrm>
            <a:off x="3708400" y="173065"/>
            <a:ext cx="8905874" cy="27622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 4 GCC Ave. vs </a:t>
            </a:r>
            <a:r>
              <a:rPr lang="en-US" altLang="ja-JP" sz="1000" dirty="0" err="1"/>
              <a:t>PhNR</a:t>
            </a:r>
            <a:r>
              <a:rPr lang="en-US" altLang="ja-JP" sz="1000" dirty="0"/>
              <a:t>/B Inferotemporal</a:t>
            </a:r>
            <a:endParaRPr lang="ja-JP" altLang="en-US" sz="1000" dirty="0"/>
          </a:p>
        </p:txBody>
      </p:sp>
      <p:pic>
        <p:nvPicPr>
          <p:cNvPr id="34" name="Picture">
            <a:extLst>
              <a:ext uri="{FF2B5EF4-FFF2-40B4-BE49-F238E27FC236}">
                <a16:creationId xmlns:a16="http://schemas.microsoft.com/office/drawing/2014/main" id="{0BBFDF7B-5BA9-4DC0-888A-9DF8C81802E0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430587" y="500035"/>
            <a:ext cx="1714500" cy="1714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6" name="Picture">
            <a:extLst>
              <a:ext uri="{FF2B5EF4-FFF2-40B4-BE49-F238E27FC236}">
                <a16:creationId xmlns:a16="http://schemas.microsoft.com/office/drawing/2014/main" id="{B4FFE091-040B-43FA-A0D6-A6BBD07FC8D0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097462" y="500035"/>
            <a:ext cx="1714500" cy="1714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091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150</Words>
  <Application>Microsoft Office PowerPoint</Application>
  <PresentationFormat>画面に合わせる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清文 望月</dc:creator>
  <cp:lastModifiedBy>清文 望月</cp:lastModifiedBy>
  <cp:revision>5</cp:revision>
  <dcterms:created xsi:type="dcterms:W3CDTF">2020-09-16T05:44:52Z</dcterms:created>
  <dcterms:modified xsi:type="dcterms:W3CDTF">2020-09-16T07:51:46Z</dcterms:modified>
</cp:coreProperties>
</file>