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9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54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9174C-4D35-4F6A-811D-C348D0D904FF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F24F-C0C8-4B72-BF86-7010FD61F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4223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9174C-4D35-4F6A-811D-C348D0D904FF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F24F-C0C8-4B72-BF86-7010FD61F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6273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9174C-4D35-4F6A-811D-C348D0D904FF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F24F-C0C8-4B72-BF86-7010FD61F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17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9174C-4D35-4F6A-811D-C348D0D904FF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F24F-C0C8-4B72-BF86-7010FD61F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972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9174C-4D35-4F6A-811D-C348D0D904FF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F24F-C0C8-4B72-BF86-7010FD61F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493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9174C-4D35-4F6A-811D-C348D0D904FF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F24F-C0C8-4B72-BF86-7010FD61F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8337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9174C-4D35-4F6A-811D-C348D0D904FF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F24F-C0C8-4B72-BF86-7010FD61F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675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9174C-4D35-4F6A-811D-C348D0D904FF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F24F-C0C8-4B72-BF86-7010FD61F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370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9174C-4D35-4F6A-811D-C348D0D904FF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F24F-C0C8-4B72-BF86-7010FD61F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5140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9174C-4D35-4F6A-811D-C348D0D904FF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F24F-C0C8-4B72-BF86-7010FD61F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75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9174C-4D35-4F6A-811D-C348D0D904FF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2F24F-C0C8-4B72-BF86-7010FD61F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633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9174C-4D35-4F6A-811D-C348D0D904FF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2F24F-C0C8-4B72-BF86-7010FD61F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2329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E498D46E-7A29-469F-99EC-4BDD8741D721}"/>
              </a:ext>
            </a:extLst>
          </p:cNvPr>
          <p:cNvSpPr txBox="1">
            <a:spLocks/>
          </p:cNvSpPr>
          <p:nvPr/>
        </p:nvSpPr>
        <p:spPr>
          <a:xfrm>
            <a:off x="422111" y="0"/>
            <a:ext cx="2805952" cy="2612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 3 Mean Threshold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Center</a:t>
            </a:r>
            <a:endParaRPr lang="ja-JP" altLang="en-US" sz="1000" dirty="0"/>
          </a:p>
        </p:txBody>
      </p:sp>
      <p:pic>
        <p:nvPicPr>
          <p:cNvPr id="6" name="Picture">
            <a:extLst>
              <a:ext uri="{FF2B5EF4-FFF2-40B4-BE49-F238E27FC236}">
                <a16:creationId xmlns:a16="http://schemas.microsoft.com/office/drawing/2014/main" id="{02EC2DAB-B657-4979-9987-ABB2837C02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68133" y="378823"/>
            <a:ext cx="1554480" cy="155448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8" name="Picture">
            <a:extLst>
              <a:ext uri="{FF2B5EF4-FFF2-40B4-BE49-F238E27FC236}">
                <a16:creationId xmlns:a16="http://schemas.microsoft.com/office/drawing/2014/main" id="{161E2C84-2C78-4C05-ADB0-47AD667CF56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825087" y="378823"/>
            <a:ext cx="1554480" cy="155448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9" name="タイトル 1">
            <a:extLst>
              <a:ext uri="{FF2B5EF4-FFF2-40B4-BE49-F238E27FC236}">
                <a16:creationId xmlns:a16="http://schemas.microsoft.com/office/drawing/2014/main" id="{4AC99C95-38CD-4333-89F5-A5901934AEFE}"/>
              </a:ext>
            </a:extLst>
          </p:cNvPr>
          <p:cNvSpPr txBox="1">
            <a:spLocks/>
          </p:cNvSpPr>
          <p:nvPr/>
        </p:nvSpPr>
        <p:spPr>
          <a:xfrm>
            <a:off x="434660" y="2050869"/>
            <a:ext cx="2944907" cy="2665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000" dirty="0"/>
              <a:t>Table 3 Mean Threshold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</a:t>
            </a:r>
            <a:r>
              <a:rPr lang="en-US" altLang="ja-JP" sz="1000" dirty="0" err="1"/>
              <a:t>Superotemporal</a:t>
            </a:r>
            <a:endParaRPr lang="ja-JP" altLang="en-US" sz="1000" dirty="0"/>
          </a:p>
        </p:txBody>
      </p:sp>
      <p:pic>
        <p:nvPicPr>
          <p:cNvPr id="11" name="Picture">
            <a:extLst>
              <a:ext uri="{FF2B5EF4-FFF2-40B4-BE49-F238E27FC236}">
                <a16:creationId xmlns:a16="http://schemas.microsoft.com/office/drawing/2014/main" id="{76A365F6-D6B3-4BA1-9907-2AB11973340D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68133" y="2701435"/>
            <a:ext cx="1554480" cy="155448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3" name="Picture">
            <a:extLst>
              <a:ext uri="{FF2B5EF4-FFF2-40B4-BE49-F238E27FC236}">
                <a16:creationId xmlns:a16="http://schemas.microsoft.com/office/drawing/2014/main" id="{21E0EDD9-CB38-4D5F-BB24-2C7AEA172B7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 bwMode="auto">
          <a:xfrm>
            <a:off x="1825087" y="2679264"/>
            <a:ext cx="1554480" cy="155448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4" name="タイトル 1">
            <a:extLst>
              <a:ext uri="{FF2B5EF4-FFF2-40B4-BE49-F238E27FC236}">
                <a16:creationId xmlns:a16="http://schemas.microsoft.com/office/drawing/2014/main" id="{CC6900CA-D221-4035-82DC-0F00F007031A}"/>
              </a:ext>
            </a:extLst>
          </p:cNvPr>
          <p:cNvSpPr txBox="1">
            <a:spLocks/>
          </p:cNvSpPr>
          <p:nvPr/>
        </p:nvSpPr>
        <p:spPr>
          <a:xfrm>
            <a:off x="434660" y="4636136"/>
            <a:ext cx="10515600" cy="2665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000" dirty="0"/>
              <a:t>Table 3 Mean Threshold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</a:t>
            </a:r>
            <a:r>
              <a:rPr lang="en-US" altLang="ja-JP" sz="1000" dirty="0" err="1"/>
              <a:t>Superonasal</a:t>
            </a:r>
            <a:endParaRPr lang="ja-JP" altLang="en-US" sz="1000" dirty="0"/>
          </a:p>
        </p:txBody>
      </p:sp>
      <p:pic>
        <p:nvPicPr>
          <p:cNvPr id="16" name="Picture">
            <a:extLst>
              <a:ext uri="{FF2B5EF4-FFF2-40B4-BE49-F238E27FC236}">
                <a16:creationId xmlns:a16="http://schemas.microsoft.com/office/drawing/2014/main" id="{8C6D5251-6B30-4ECC-BB69-1C89C439FBD3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 bwMode="auto">
          <a:xfrm>
            <a:off x="95932" y="5011280"/>
            <a:ext cx="1526681" cy="152668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8" name="Picture">
            <a:extLst>
              <a:ext uri="{FF2B5EF4-FFF2-40B4-BE49-F238E27FC236}">
                <a16:creationId xmlns:a16="http://schemas.microsoft.com/office/drawing/2014/main" id="{C7EF17BE-BE8E-447A-8180-2ECB29DE87F4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 bwMode="auto">
          <a:xfrm>
            <a:off x="1825087" y="5011280"/>
            <a:ext cx="1526681" cy="152668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9" name="タイトル 1">
            <a:extLst>
              <a:ext uri="{FF2B5EF4-FFF2-40B4-BE49-F238E27FC236}">
                <a16:creationId xmlns:a16="http://schemas.microsoft.com/office/drawing/2014/main" id="{D56DF915-1B62-49DC-B56F-B4538D1D4A5F}"/>
              </a:ext>
            </a:extLst>
          </p:cNvPr>
          <p:cNvSpPr txBox="1">
            <a:spLocks/>
          </p:cNvSpPr>
          <p:nvPr/>
        </p:nvSpPr>
        <p:spPr>
          <a:xfrm>
            <a:off x="538203" y="6677698"/>
            <a:ext cx="4128247" cy="2665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000" dirty="0"/>
              <a:t>Table 3 Mean Threshold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Inferonasal</a:t>
            </a:r>
            <a:endParaRPr lang="ja-JP" altLang="en-US" sz="1000" dirty="0"/>
          </a:p>
        </p:txBody>
      </p:sp>
      <p:pic>
        <p:nvPicPr>
          <p:cNvPr id="21" name="Picture">
            <a:extLst>
              <a:ext uri="{FF2B5EF4-FFF2-40B4-BE49-F238E27FC236}">
                <a16:creationId xmlns:a16="http://schemas.microsoft.com/office/drawing/2014/main" id="{3C4208D5-68ED-4A2E-BEA7-6D83219AD412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 bwMode="auto">
          <a:xfrm>
            <a:off x="95932" y="7083935"/>
            <a:ext cx="1681242" cy="1681242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23" name="Picture">
            <a:extLst>
              <a:ext uri="{FF2B5EF4-FFF2-40B4-BE49-F238E27FC236}">
                <a16:creationId xmlns:a16="http://schemas.microsoft.com/office/drawing/2014/main" id="{A19223CD-33E7-434F-888F-B57734101A61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 bwMode="auto">
          <a:xfrm>
            <a:off x="1777174" y="7139147"/>
            <a:ext cx="1681242" cy="1681242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24" name="タイトル 1">
            <a:extLst>
              <a:ext uri="{FF2B5EF4-FFF2-40B4-BE49-F238E27FC236}">
                <a16:creationId xmlns:a16="http://schemas.microsoft.com/office/drawing/2014/main" id="{82468476-3435-43C7-97F6-1E2CC5F3F105}"/>
              </a:ext>
            </a:extLst>
          </p:cNvPr>
          <p:cNvSpPr txBox="1">
            <a:spLocks/>
          </p:cNvSpPr>
          <p:nvPr/>
        </p:nvSpPr>
        <p:spPr>
          <a:xfrm>
            <a:off x="3629939" y="0"/>
            <a:ext cx="3048000" cy="3250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000" dirty="0"/>
              <a:t>Table 3 Mean Threshold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Inferotemporal</a:t>
            </a:r>
            <a:endParaRPr lang="ja-JP" altLang="en-US" sz="1000" dirty="0"/>
          </a:p>
        </p:txBody>
      </p:sp>
      <p:pic>
        <p:nvPicPr>
          <p:cNvPr id="26" name="Picture">
            <a:extLst>
              <a:ext uri="{FF2B5EF4-FFF2-40B4-BE49-F238E27FC236}">
                <a16:creationId xmlns:a16="http://schemas.microsoft.com/office/drawing/2014/main" id="{5410446A-996F-48F3-9DA2-B119D0B37127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 bwMode="auto">
          <a:xfrm>
            <a:off x="3396985" y="320040"/>
            <a:ext cx="1672046" cy="167204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28" name="Picture">
            <a:extLst>
              <a:ext uri="{FF2B5EF4-FFF2-40B4-BE49-F238E27FC236}">
                <a16:creationId xmlns:a16="http://schemas.microsoft.com/office/drawing/2014/main" id="{7E4D2ADC-2A30-49AD-8249-E022C8D9D887}"/>
              </a:ext>
            </a:extLst>
          </p:cNvPr>
          <p:cNvPicPr/>
          <p:nvPr/>
        </p:nvPicPr>
        <p:blipFill>
          <a:blip r:embed="rId11"/>
          <a:stretch>
            <a:fillRect/>
          </a:stretch>
        </p:blipFill>
        <p:spPr bwMode="auto">
          <a:xfrm>
            <a:off x="5124165" y="378823"/>
            <a:ext cx="1672046" cy="167204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14952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タイトル 1">
            <a:extLst>
              <a:ext uri="{FF2B5EF4-FFF2-40B4-BE49-F238E27FC236}">
                <a16:creationId xmlns:a16="http://schemas.microsoft.com/office/drawing/2014/main" id="{998051C1-C243-4B40-B683-A358DEC48F06}"/>
              </a:ext>
            </a:extLst>
          </p:cNvPr>
          <p:cNvSpPr txBox="1">
            <a:spLocks/>
          </p:cNvSpPr>
          <p:nvPr/>
        </p:nvSpPr>
        <p:spPr>
          <a:xfrm>
            <a:off x="478267" y="0"/>
            <a:ext cx="3819413" cy="2612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000" dirty="0"/>
              <a:t>Table 3 Total Deviation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Center</a:t>
            </a:r>
            <a:endParaRPr lang="ja-JP" altLang="en-US" sz="1000" dirty="0"/>
          </a:p>
        </p:txBody>
      </p:sp>
      <p:pic>
        <p:nvPicPr>
          <p:cNvPr id="31" name="Picture">
            <a:extLst>
              <a:ext uri="{FF2B5EF4-FFF2-40B4-BE49-F238E27FC236}">
                <a16:creationId xmlns:a16="http://schemas.microsoft.com/office/drawing/2014/main" id="{872DB8E5-F590-4169-80A6-7099DD13B1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9822" y="542557"/>
            <a:ext cx="1639115" cy="1639115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33" name="Picture">
            <a:extLst>
              <a:ext uri="{FF2B5EF4-FFF2-40B4-BE49-F238E27FC236}">
                <a16:creationId xmlns:a16="http://schemas.microsoft.com/office/drawing/2014/main" id="{748C0F43-1E1B-4F25-BA8E-76111CE44FB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692036" y="494221"/>
            <a:ext cx="1639115" cy="1639115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34" name="タイトル 1">
            <a:extLst>
              <a:ext uri="{FF2B5EF4-FFF2-40B4-BE49-F238E27FC236}">
                <a16:creationId xmlns:a16="http://schemas.microsoft.com/office/drawing/2014/main" id="{C588DAD8-96F0-4FED-B2A2-9873F61CFA18}"/>
              </a:ext>
            </a:extLst>
          </p:cNvPr>
          <p:cNvSpPr txBox="1">
            <a:spLocks/>
          </p:cNvSpPr>
          <p:nvPr/>
        </p:nvSpPr>
        <p:spPr>
          <a:xfrm>
            <a:off x="428896" y="2554157"/>
            <a:ext cx="3629939" cy="2665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000" dirty="0"/>
              <a:t>Table 3 Total Deviation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</a:t>
            </a:r>
            <a:r>
              <a:rPr lang="en-US" altLang="ja-JP" sz="1000" dirty="0" err="1"/>
              <a:t>Superotemporal</a:t>
            </a:r>
            <a:endParaRPr lang="ja-JP" altLang="en-US" sz="1000" dirty="0"/>
          </a:p>
        </p:txBody>
      </p:sp>
      <p:pic>
        <p:nvPicPr>
          <p:cNvPr id="36" name="Picture">
            <a:extLst>
              <a:ext uri="{FF2B5EF4-FFF2-40B4-BE49-F238E27FC236}">
                <a16:creationId xmlns:a16="http://schemas.microsoft.com/office/drawing/2014/main" id="{05926BEE-0398-4890-B8A3-D3530502E16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-20862" y="2945763"/>
            <a:ext cx="1712898" cy="1712898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38" name="Picture">
            <a:extLst>
              <a:ext uri="{FF2B5EF4-FFF2-40B4-BE49-F238E27FC236}">
                <a16:creationId xmlns:a16="http://schemas.microsoft.com/office/drawing/2014/main" id="{F9EA0335-3C8C-4810-AB98-46FA1FA44584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 bwMode="auto">
          <a:xfrm>
            <a:off x="1648937" y="2900482"/>
            <a:ext cx="1712898" cy="1712898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39" name="タイトル 1">
            <a:extLst>
              <a:ext uri="{FF2B5EF4-FFF2-40B4-BE49-F238E27FC236}">
                <a16:creationId xmlns:a16="http://schemas.microsoft.com/office/drawing/2014/main" id="{216AC8A2-1A88-44F9-BDDD-39E4E437259C}"/>
              </a:ext>
            </a:extLst>
          </p:cNvPr>
          <p:cNvSpPr txBox="1">
            <a:spLocks/>
          </p:cNvSpPr>
          <p:nvPr/>
        </p:nvSpPr>
        <p:spPr>
          <a:xfrm>
            <a:off x="478267" y="4734374"/>
            <a:ext cx="4128247" cy="2665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000" dirty="0"/>
              <a:t>Table 3 Total Deviation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</a:t>
            </a:r>
            <a:r>
              <a:rPr lang="en-US" altLang="ja-JP" sz="1000" dirty="0" err="1"/>
              <a:t>Superonasal</a:t>
            </a:r>
            <a:endParaRPr lang="ja-JP" altLang="en-US" sz="1000" dirty="0"/>
          </a:p>
        </p:txBody>
      </p:sp>
      <p:pic>
        <p:nvPicPr>
          <p:cNvPr id="41" name="Picture">
            <a:extLst>
              <a:ext uri="{FF2B5EF4-FFF2-40B4-BE49-F238E27FC236}">
                <a16:creationId xmlns:a16="http://schemas.microsoft.com/office/drawing/2014/main" id="{99E64213-148F-4F33-9318-83D8879E57EC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 bwMode="auto">
          <a:xfrm>
            <a:off x="5728" y="5056086"/>
            <a:ext cx="1647302" cy="1647302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43" name="Picture">
            <a:extLst>
              <a:ext uri="{FF2B5EF4-FFF2-40B4-BE49-F238E27FC236}">
                <a16:creationId xmlns:a16="http://schemas.microsoft.com/office/drawing/2014/main" id="{8CB957E5-C16D-4FDE-811F-D44E7284E2F8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 bwMode="auto">
          <a:xfrm>
            <a:off x="1686970" y="5076587"/>
            <a:ext cx="1647302" cy="1647302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D32D5A8-B79B-4927-9E3E-EACA2C7B48BE}"/>
              </a:ext>
            </a:extLst>
          </p:cNvPr>
          <p:cNvSpPr txBox="1">
            <a:spLocks/>
          </p:cNvSpPr>
          <p:nvPr/>
        </p:nvSpPr>
        <p:spPr>
          <a:xfrm>
            <a:off x="478267" y="6947200"/>
            <a:ext cx="10515600" cy="307225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 3 Total Deviation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Inferonasal</a:t>
            </a:r>
            <a:endParaRPr lang="ja-JP" altLang="en-US" sz="1000" dirty="0"/>
          </a:p>
        </p:txBody>
      </p:sp>
      <p:pic>
        <p:nvPicPr>
          <p:cNvPr id="3" name="Picture">
            <a:extLst>
              <a:ext uri="{FF2B5EF4-FFF2-40B4-BE49-F238E27FC236}">
                <a16:creationId xmlns:a16="http://schemas.microsoft.com/office/drawing/2014/main" id="{DC574F4C-2349-4069-B2E8-C1178CD0FF2A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 bwMode="auto">
          <a:xfrm>
            <a:off x="101750" y="7254425"/>
            <a:ext cx="1519519" cy="1519519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5" name="Picture">
            <a:extLst>
              <a:ext uri="{FF2B5EF4-FFF2-40B4-BE49-F238E27FC236}">
                <a16:creationId xmlns:a16="http://schemas.microsoft.com/office/drawing/2014/main" id="{6A9AD77E-937D-47EC-BCDE-791477736B8B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 bwMode="auto">
          <a:xfrm>
            <a:off x="1719879" y="7254424"/>
            <a:ext cx="1519519" cy="1519519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7" name="タイトル 1">
            <a:extLst>
              <a:ext uri="{FF2B5EF4-FFF2-40B4-BE49-F238E27FC236}">
                <a16:creationId xmlns:a16="http://schemas.microsoft.com/office/drawing/2014/main" id="{55936181-AFA6-4B88-86C4-54F2BE096C0A}"/>
              </a:ext>
            </a:extLst>
          </p:cNvPr>
          <p:cNvSpPr txBox="1">
            <a:spLocks/>
          </p:cNvSpPr>
          <p:nvPr/>
        </p:nvSpPr>
        <p:spPr>
          <a:xfrm>
            <a:off x="3683531" y="30075"/>
            <a:ext cx="10515600" cy="307226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 3 Total Deviation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Inferotemporal</a:t>
            </a:r>
            <a:endParaRPr lang="ja-JP" altLang="en-US" sz="1000" dirty="0"/>
          </a:p>
        </p:txBody>
      </p:sp>
      <p:pic>
        <p:nvPicPr>
          <p:cNvPr id="10" name="Picture">
            <a:extLst>
              <a:ext uri="{FF2B5EF4-FFF2-40B4-BE49-F238E27FC236}">
                <a16:creationId xmlns:a16="http://schemas.microsoft.com/office/drawing/2014/main" id="{F570EEC6-5A8F-4818-ACCD-299C9C7BEC36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 bwMode="auto">
          <a:xfrm>
            <a:off x="3374250" y="552932"/>
            <a:ext cx="1644291" cy="164429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2" name="Picture">
            <a:extLst>
              <a:ext uri="{FF2B5EF4-FFF2-40B4-BE49-F238E27FC236}">
                <a16:creationId xmlns:a16="http://schemas.microsoft.com/office/drawing/2014/main" id="{0DA5A7C0-C9A5-42E1-94C9-49F7C0F36AC4}"/>
              </a:ext>
            </a:extLst>
          </p:cNvPr>
          <p:cNvPicPr/>
          <p:nvPr/>
        </p:nvPicPr>
        <p:blipFill>
          <a:blip r:embed="rId11"/>
          <a:stretch>
            <a:fillRect/>
          </a:stretch>
        </p:blipFill>
        <p:spPr bwMode="auto">
          <a:xfrm>
            <a:off x="5109653" y="563292"/>
            <a:ext cx="1644291" cy="164429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34853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90</Words>
  <Application>Microsoft Office PowerPoint</Application>
  <PresentationFormat>画面に合わせる (4:3)</PresentationFormat>
  <Paragraphs>10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清文 望月</dc:creator>
  <cp:lastModifiedBy>清文 望月</cp:lastModifiedBy>
  <cp:revision>3</cp:revision>
  <dcterms:created xsi:type="dcterms:W3CDTF">2020-09-16T07:34:33Z</dcterms:created>
  <dcterms:modified xsi:type="dcterms:W3CDTF">2020-09-16T07:48:34Z</dcterms:modified>
</cp:coreProperties>
</file>