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56" r:id="rId3"/>
    <p:sldId id="262" r:id="rId4"/>
    <p:sldId id="260" r:id="rId5"/>
    <p:sldId id="263" r:id="rId6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5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54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D4FE-792F-46E9-9916-F20AA1B131B7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6C356-6B7A-4372-BEE4-48D3D1A4B9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611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D4FE-792F-46E9-9916-F20AA1B131B7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6C356-6B7A-4372-BEE4-48D3D1A4B9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8469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D4FE-792F-46E9-9916-F20AA1B131B7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6C356-6B7A-4372-BEE4-48D3D1A4B9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0741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D4FE-792F-46E9-9916-F20AA1B131B7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6C356-6B7A-4372-BEE4-48D3D1A4B9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8030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D4FE-792F-46E9-9916-F20AA1B131B7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6C356-6B7A-4372-BEE4-48D3D1A4B9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1474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D4FE-792F-46E9-9916-F20AA1B131B7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6C356-6B7A-4372-BEE4-48D3D1A4B9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682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D4FE-792F-46E9-9916-F20AA1B131B7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6C356-6B7A-4372-BEE4-48D3D1A4B9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2939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D4FE-792F-46E9-9916-F20AA1B131B7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6C356-6B7A-4372-BEE4-48D3D1A4B9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0414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D4FE-792F-46E9-9916-F20AA1B131B7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6C356-6B7A-4372-BEE4-48D3D1A4B9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209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D4FE-792F-46E9-9916-F20AA1B131B7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6C356-6B7A-4372-BEE4-48D3D1A4B9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8928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4D4FE-792F-46E9-9916-F20AA1B131B7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6C356-6B7A-4372-BEE4-48D3D1A4B9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4988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4D4FE-792F-46E9-9916-F20AA1B131B7}" type="datetimeFigureOut">
              <a:rPr kumimoji="1" lang="ja-JP" altLang="en-US" smtClean="0"/>
              <a:t>2020/9/19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6C356-6B7A-4372-BEE4-48D3D1A4B9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237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image" Target="../media/image49.png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AFC35D44-C654-4630-BDDC-D97583C7B57E}"/>
              </a:ext>
            </a:extLst>
          </p:cNvPr>
          <p:cNvSpPr txBox="1">
            <a:spLocks/>
          </p:cNvSpPr>
          <p:nvPr/>
        </p:nvSpPr>
        <p:spPr>
          <a:xfrm>
            <a:off x="968188" y="103869"/>
            <a:ext cx="2460812" cy="33412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Table2 GPIPL Ave vs NT</a:t>
            </a:r>
            <a:endParaRPr lang="ja-JP" altLang="en-US" sz="1000" dirty="0"/>
          </a:p>
        </p:txBody>
      </p:sp>
      <p:pic>
        <p:nvPicPr>
          <p:cNvPr id="4" name="Picture">
            <a:extLst>
              <a:ext uri="{FF2B5EF4-FFF2-40B4-BE49-F238E27FC236}">
                <a16:creationId xmlns:a16="http://schemas.microsoft.com/office/drawing/2014/main" xmlns="" id="{D8498270-F44A-4BAB-88E5-D6232198B5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0" y="437991"/>
            <a:ext cx="1599815" cy="1599815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6" name="Picture">
            <a:extLst>
              <a:ext uri="{FF2B5EF4-FFF2-40B4-BE49-F238E27FC236}">
                <a16:creationId xmlns:a16="http://schemas.microsoft.com/office/drawing/2014/main" xmlns="" id="{89994A87-0D36-43F2-82BC-40DAC947B13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714500" y="437990"/>
            <a:ext cx="1599815" cy="1599815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7" name="タイトル 1">
            <a:extLst>
              <a:ext uri="{FF2B5EF4-FFF2-40B4-BE49-F238E27FC236}">
                <a16:creationId xmlns:a16="http://schemas.microsoft.com/office/drawing/2014/main" xmlns="" id="{FC859AD2-CEEE-42D0-A416-59381CA31CDC}"/>
              </a:ext>
            </a:extLst>
          </p:cNvPr>
          <p:cNvSpPr txBox="1">
            <a:spLocks/>
          </p:cNvSpPr>
          <p:nvPr/>
        </p:nvSpPr>
        <p:spPr>
          <a:xfrm>
            <a:off x="857251" y="2199424"/>
            <a:ext cx="2457064" cy="33412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Table2 GPIPL </a:t>
            </a:r>
            <a:r>
              <a:rPr lang="en-US" altLang="ja-JP" sz="1000" dirty="0"/>
              <a:t>SN+IN/ST+IT vs NT</a:t>
            </a:r>
            <a:endParaRPr lang="ja-JP" altLang="en-US" sz="100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xmlns="" id="{D98C94D9-B342-4E1B-B2DE-6401FAE57C01}"/>
              </a:ext>
            </a:extLst>
          </p:cNvPr>
          <p:cNvSpPr txBox="1">
            <a:spLocks/>
          </p:cNvSpPr>
          <p:nvPr/>
        </p:nvSpPr>
        <p:spPr>
          <a:xfrm>
            <a:off x="968188" y="4660434"/>
            <a:ext cx="10515600" cy="33412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Table2 GPIPL ST vs NT</a:t>
            </a:r>
            <a:endParaRPr lang="ja-JP" altLang="en-US" sz="1000" dirty="0"/>
          </a:p>
        </p:txBody>
      </p:sp>
      <p:pic>
        <p:nvPicPr>
          <p:cNvPr id="14" name="Picture">
            <a:extLst>
              <a:ext uri="{FF2B5EF4-FFF2-40B4-BE49-F238E27FC236}">
                <a16:creationId xmlns:a16="http://schemas.microsoft.com/office/drawing/2014/main" xmlns="" id="{D48FF36D-9849-4E8E-8A9E-0C0A536E506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46553" y="4994556"/>
            <a:ext cx="1621397" cy="162139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6" name="Picture">
            <a:extLst>
              <a:ext uri="{FF2B5EF4-FFF2-40B4-BE49-F238E27FC236}">
                <a16:creationId xmlns:a16="http://schemas.microsoft.com/office/drawing/2014/main" xmlns="" id="{782D91D2-E069-4C36-A8FA-C14BA919767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 bwMode="auto">
          <a:xfrm>
            <a:off x="1714500" y="4994556"/>
            <a:ext cx="1621397" cy="162139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7" name="タイトル 1">
            <a:extLst>
              <a:ext uri="{FF2B5EF4-FFF2-40B4-BE49-F238E27FC236}">
                <a16:creationId xmlns:a16="http://schemas.microsoft.com/office/drawing/2014/main" xmlns="" id="{6FE163D9-42F8-4D5C-B4F7-20AADE6DBD44}"/>
              </a:ext>
            </a:extLst>
          </p:cNvPr>
          <p:cNvSpPr txBox="1">
            <a:spLocks/>
          </p:cNvSpPr>
          <p:nvPr/>
        </p:nvSpPr>
        <p:spPr>
          <a:xfrm>
            <a:off x="968188" y="6762912"/>
            <a:ext cx="2575499" cy="297799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/>
              <a:t>Table2 GPIPL S vs NT</a:t>
            </a:r>
            <a:endParaRPr lang="ja-JP" altLang="en-US" sz="1000" dirty="0"/>
          </a:p>
        </p:txBody>
      </p:sp>
      <p:pic>
        <p:nvPicPr>
          <p:cNvPr id="19" name="Picture">
            <a:extLst>
              <a:ext uri="{FF2B5EF4-FFF2-40B4-BE49-F238E27FC236}">
                <a16:creationId xmlns:a16="http://schemas.microsoft.com/office/drawing/2014/main" xmlns="" id="{3C0F33D0-B162-4163-B4FD-3BD5CCD89613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 bwMode="auto">
          <a:xfrm>
            <a:off x="0" y="7097034"/>
            <a:ext cx="1694262" cy="1694262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21" name="Picture">
            <a:extLst>
              <a:ext uri="{FF2B5EF4-FFF2-40B4-BE49-F238E27FC236}">
                <a16:creationId xmlns:a16="http://schemas.microsoft.com/office/drawing/2014/main" xmlns="" id="{6DD5CBAE-AB70-4BCE-9645-DE01D05D881A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 bwMode="auto">
          <a:xfrm>
            <a:off x="1734738" y="7122963"/>
            <a:ext cx="1694262" cy="1694262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22" name="タイトル 1">
            <a:extLst>
              <a:ext uri="{FF2B5EF4-FFF2-40B4-BE49-F238E27FC236}">
                <a16:creationId xmlns:a16="http://schemas.microsoft.com/office/drawing/2014/main" xmlns="" id="{1A8BE2DC-2124-44A7-9A90-4A033823B7A7}"/>
              </a:ext>
            </a:extLst>
          </p:cNvPr>
          <p:cNvSpPr txBox="1">
            <a:spLocks/>
          </p:cNvSpPr>
          <p:nvPr/>
        </p:nvSpPr>
        <p:spPr>
          <a:xfrm>
            <a:off x="4199965" y="103869"/>
            <a:ext cx="2034580" cy="284254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/>
              <a:t>Table2 GPIPL SN vs NT</a:t>
            </a:r>
            <a:endParaRPr lang="ja-JP" altLang="en-US" sz="1000" dirty="0"/>
          </a:p>
        </p:txBody>
      </p:sp>
      <p:pic>
        <p:nvPicPr>
          <p:cNvPr id="24" name="Picture">
            <a:extLst>
              <a:ext uri="{FF2B5EF4-FFF2-40B4-BE49-F238E27FC236}">
                <a16:creationId xmlns:a16="http://schemas.microsoft.com/office/drawing/2014/main" xmlns="" id="{376213E8-5BF9-44EC-BA4B-604F6895716A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 bwMode="auto">
          <a:xfrm>
            <a:off x="3543687" y="463941"/>
            <a:ext cx="1539719" cy="1539719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26" name="Picture">
            <a:extLst>
              <a:ext uri="{FF2B5EF4-FFF2-40B4-BE49-F238E27FC236}">
                <a16:creationId xmlns:a16="http://schemas.microsoft.com/office/drawing/2014/main" xmlns="" id="{60DED12F-59E5-472E-AE15-06D7F28B8FF4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 bwMode="auto">
          <a:xfrm>
            <a:off x="5083406" y="481744"/>
            <a:ext cx="1539719" cy="1539719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27" name="タイトル 1">
            <a:extLst>
              <a:ext uri="{FF2B5EF4-FFF2-40B4-BE49-F238E27FC236}">
                <a16:creationId xmlns:a16="http://schemas.microsoft.com/office/drawing/2014/main" xmlns="" id="{1ADB4D44-D222-4777-B300-E8D71139D82B}"/>
              </a:ext>
            </a:extLst>
          </p:cNvPr>
          <p:cNvSpPr txBox="1">
            <a:spLocks/>
          </p:cNvSpPr>
          <p:nvPr/>
        </p:nvSpPr>
        <p:spPr>
          <a:xfrm>
            <a:off x="4450784" y="2251450"/>
            <a:ext cx="1596725" cy="29741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Table2 GPIPL IN vs NT</a:t>
            </a:r>
            <a:endParaRPr lang="ja-JP" altLang="en-US" sz="1000" dirty="0"/>
          </a:p>
        </p:txBody>
      </p:sp>
      <p:pic>
        <p:nvPicPr>
          <p:cNvPr id="29" name="Picture">
            <a:extLst>
              <a:ext uri="{FF2B5EF4-FFF2-40B4-BE49-F238E27FC236}">
                <a16:creationId xmlns:a16="http://schemas.microsoft.com/office/drawing/2014/main" xmlns="" id="{7D7937A7-BB38-4F5C-B3E2-44B0B72F517E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 bwMode="auto">
          <a:xfrm>
            <a:off x="3429000" y="2591972"/>
            <a:ext cx="1676100" cy="167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31" name="Picture">
            <a:extLst>
              <a:ext uri="{FF2B5EF4-FFF2-40B4-BE49-F238E27FC236}">
                <a16:creationId xmlns:a16="http://schemas.microsoft.com/office/drawing/2014/main" xmlns="" id="{22B4A55F-B187-4577-A5EC-1BA0E9FCA38A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 bwMode="auto">
          <a:xfrm>
            <a:off x="5105100" y="2615568"/>
            <a:ext cx="1676100" cy="167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32" name="タイトル 1">
            <a:extLst>
              <a:ext uri="{FF2B5EF4-FFF2-40B4-BE49-F238E27FC236}">
                <a16:creationId xmlns:a16="http://schemas.microsoft.com/office/drawing/2014/main" xmlns="" id="{E8B5AEAB-3E7F-4AEF-93C6-8F7B899B5AEB}"/>
              </a:ext>
            </a:extLst>
          </p:cNvPr>
          <p:cNvSpPr txBox="1">
            <a:spLocks/>
          </p:cNvSpPr>
          <p:nvPr/>
        </p:nvSpPr>
        <p:spPr>
          <a:xfrm>
            <a:off x="4492348" y="4733913"/>
            <a:ext cx="1430470" cy="24727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/>
              <a:t>Table2 GPIPL I vs NT</a:t>
            </a:r>
            <a:endParaRPr lang="ja-JP" altLang="en-US" sz="1000" dirty="0"/>
          </a:p>
        </p:txBody>
      </p:sp>
      <p:pic>
        <p:nvPicPr>
          <p:cNvPr id="34" name="Picture">
            <a:extLst>
              <a:ext uri="{FF2B5EF4-FFF2-40B4-BE49-F238E27FC236}">
                <a16:creationId xmlns:a16="http://schemas.microsoft.com/office/drawing/2014/main" xmlns="" id="{68FF260F-5648-4678-84D6-C52DD25AEA60}"/>
              </a:ext>
            </a:extLst>
          </p:cNvPr>
          <p:cNvPicPr/>
          <p:nvPr/>
        </p:nvPicPr>
        <p:blipFill>
          <a:blip r:embed="rId12"/>
          <a:stretch>
            <a:fillRect/>
          </a:stretch>
        </p:blipFill>
        <p:spPr bwMode="auto">
          <a:xfrm>
            <a:off x="3429001" y="5047893"/>
            <a:ext cx="1621398" cy="1621398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36" name="Picture">
            <a:extLst>
              <a:ext uri="{FF2B5EF4-FFF2-40B4-BE49-F238E27FC236}">
                <a16:creationId xmlns:a16="http://schemas.microsoft.com/office/drawing/2014/main" xmlns="" id="{7822921E-9316-464C-B3E1-41347554FE54}"/>
              </a:ext>
            </a:extLst>
          </p:cNvPr>
          <p:cNvPicPr/>
          <p:nvPr/>
        </p:nvPicPr>
        <p:blipFill>
          <a:blip r:embed="rId13"/>
          <a:stretch>
            <a:fillRect/>
          </a:stretch>
        </p:blipFill>
        <p:spPr bwMode="auto">
          <a:xfrm>
            <a:off x="5105100" y="5068035"/>
            <a:ext cx="1621398" cy="1621398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37" name="タイトル 1">
            <a:extLst>
              <a:ext uri="{FF2B5EF4-FFF2-40B4-BE49-F238E27FC236}">
                <a16:creationId xmlns:a16="http://schemas.microsoft.com/office/drawing/2014/main" xmlns="" id="{2CB873A8-4F41-4E87-9B0C-8678324F0C77}"/>
              </a:ext>
            </a:extLst>
          </p:cNvPr>
          <p:cNvSpPr txBox="1">
            <a:spLocks/>
          </p:cNvSpPr>
          <p:nvPr/>
        </p:nvSpPr>
        <p:spPr>
          <a:xfrm>
            <a:off x="4313546" y="6895630"/>
            <a:ext cx="1920999" cy="221276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Table2 GPIPL IT vs NT</a:t>
            </a:r>
            <a:endParaRPr lang="ja-JP" altLang="en-US" sz="1000" dirty="0"/>
          </a:p>
        </p:txBody>
      </p:sp>
      <p:pic>
        <p:nvPicPr>
          <p:cNvPr id="39" name="Picture">
            <a:extLst>
              <a:ext uri="{FF2B5EF4-FFF2-40B4-BE49-F238E27FC236}">
                <a16:creationId xmlns:a16="http://schemas.microsoft.com/office/drawing/2014/main" xmlns="" id="{84557E5F-4CC4-4906-84AB-4BF16D28FE3B}"/>
              </a:ext>
            </a:extLst>
          </p:cNvPr>
          <p:cNvPicPr/>
          <p:nvPr/>
        </p:nvPicPr>
        <p:blipFill>
          <a:blip r:embed="rId14"/>
          <a:stretch>
            <a:fillRect/>
          </a:stretch>
        </p:blipFill>
        <p:spPr bwMode="auto">
          <a:xfrm>
            <a:off x="3366403" y="7150101"/>
            <a:ext cx="1667124" cy="1667124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41" name="Picture">
            <a:extLst>
              <a:ext uri="{FF2B5EF4-FFF2-40B4-BE49-F238E27FC236}">
                <a16:creationId xmlns:a16="http://schemas.microsoft.com/office/drawing/2014/main" xmlns="" id="{095AD128-F800-48C0-926C-C16D7C126633}"/>
              </a:ext>
            </a:extLst>
          </p:cNvPr>
          <p:cNvPicPr/>
          <p:nvPr/>
        </p:nvPicPr>
        <p:blipFill>
          <a:blip r:embed="rId15"/>
          <a:stretch>
            <a:fillRect/>
          </a:stretch>
        </p:blipFill>
        <p:spPr bwMode="auto">
          <a:xfrm>
            <a:off x="5050399" y="7183614"/>
            <a:ext cx="1667124" cy="1667124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28" name="Picture">
            <a:extLst>
              <a:ext uri="{FF2B5EF4-FFF2-40B4-BE49-F238E27FC236}">
                <a16:creationId xmlns="" xmlns:a16="http://schemas.microsoft.com/office/drawing/2014/main" id="{105D6EA3-E7CC-4129-B30E-57B54AA58A22}"/>
              </a:ext>
            </a:extLst>
          </p:cNvPr>
          <p:cNvPicPr/>
          <p:nvPr/>
        </p:nvPicPr>
        <p:blipFill>
          <a:blip r:embed="rId16"/>
          <a:stretch>
            <a:fillRect/>
          </a:stretch>
        </p:blipFill>
        <p:spPr bwMode="auto">
          <a:xfrm>
            <a:off x="29885" y="2564189"/>
            <a:ext cx="1684615" cy="1697675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30" name="Picture">
            <a:extLst>
              <a:ext uri="{FF2B5EF4-FFF2-40B4-BE49-F238E27FC236}">
                <a16:creationId xmlns="" xmlns:a16="http://schemas.microsoft.com/office/drawing/2014/main" id="{B5AC83D0-14C5-4378-BC0E-0DAC3CEF9892}"/>
              </a:ext>
            </a:extLst>
          </p:cNvPr>
          <p:cNvPicPr/>
          <p:nvPr/>
        </p:nvPicPr>
        <p:blipFill>
          <a:blip r:embed="rId17"/>
          <a:stretch>
            <a:fillRect/>
          </a:stretch>
        </p:blipFill>
        <p:spPr bwMode="auto">
          <a:xfrm>
            <a:off x="1763085" y="2527450"/>
            <a:ext cx="1655730" cy="169809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1585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>
            <a:extLst>
              <a:ext uri="{FF2B5EF4-FFF2-40B4-BE49-F238E27FC236}">
                <a16:creationId xmlns:a16="http://schemas.microsoft.com/office/drawing/2014/main" xmlns="" id="{D55D3CDA-5BB2-4C5A-B03D-A20BDDD3A9CE}"/>
              </a:ext>
            </a:extLst>
          </p:cNvPr>
          <p:cNvSpPr txBox="1">
            <a:spLocks/>
          </p:cNvSpPr>
          <p:nvPr/>
        </p:nvSpPr>
        <p:spPr>
          <a:xfrm>
            <a:off x="981315" y="2208738"/>
            <a:ext cx="2950605" cy="3824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000" dirty="0"/>
              <a:t>Table2 </a:t>
            </a:r>
            <a:r>
              <a:rPr lang="en-US" altLang="ja-JP" sz="1000" dirty="0" err="1"/>
              <a:t>mRNFL</a:t>
            </a:r>
            <a:r>
              <a:rPr lang="en-US" altLang="ja-JP" sz="1000" dirty="0"/>
              <a:t> Ave vs NT</a:t>
            </a:r>
            <a:endParaRPr lang="ja-JP" altLang="en-US" sz="1000" dirty="0"/>
          </a:p>
        </p:txBody>
      </p:sp>
      <p:pic>
        <p:nvPicPr>
          <p:cNvPr id="11" name="Picture">
            <a:extLst>
              <a:ext uri="{FF2B5EF4-FFF2-40B4-BE49-F238E27FC236}">
                <a16:creationId xmlns:a16="http://schemas.microsoft.com/office/drawing/2014/main" xmlns="" id="{34CC4886-B7F2-4BEA-8FF1-2651F4BFB1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86446" y="2686851"/>
            <a:ext cx="1526561" cy="152656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3" name="Picture">
            <a:extLst>
              <a:ext uri="{FF2B5EF4-FFF2-40B4-BE49-F238E27FC236}">
                <a16:creationId xmlns:a16="http://schemas.microsoft.com/office/drawing/2014/main" xmlns="" id="{E8C2109E-90CC-48CC-94FC-78C2BDEC901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815993" y="2687489"/>
            <a:ext cx="1526561" cy="152656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9" name="タイトル 1">
            <a:extLst>
              <a:ext uri="{FF2B5EF4-FFF2-40B4-BE49-F238E27FC236}">
                <a16:creationId xmlns:a16="http://schemas.microsoft.com/office/drawing/2014/main" xmlns="" id="{298F72BB-D771-433A-B630-E2D65530F003}"/>
              </a:ext>
            </a:extLst>
          </p:cNvPr>
          <p:cNvSpPr txBox="1">
            <a:spLocks/>
          </p:cNvSpPr>
          <p:nvPr/>
        </p:nvSpPr>
        <p:spPr>
          <a:xfrm>
            <a:off x="702223" y="6791831"/>
            <a:ext cx="2663524" cy="2998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000" dirty="0"/>
              <a:t>Table2 </a:t>
            </a:r>
            <a:r>
              <a:rPr lang="en-US" altLang="ja-JP" sz="1000" dirty="0" err="1"/>
              <a:t>mRNFL</a:t>
            </a:r>
            <a:r>
              <a:rPr lang="en-US" altLang="ja-JP" sz="1000" dirty="0"/>
              <a:t> ST vs NT</a:t>
            </a:r>
            <a:endParaRPr lang="ja-JP" altLang="en-US" sz="1000" dirty="0"/>
          </a:p>
        </p:txBody>
      </p:sp>
      <p:pic>
        <p:nvPicPr>
          <p:cNvPr id="21" name="Picture">
            <a:extLst>
              <a:ext uri="{FF2B5EF4-FFF2-40B4-BE49-F238E27FC236}">
                <a16:creationId xmlns:a16="http://schemas.microsoft.com/office/drawing/2014/main" xmlns="" id="{97D63DB2-4149-4D4B-AFEF-CAB3C94BD7C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-5648" y="7221159"/>
            <a:ext cx="1662669" cy="1662669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23" name="Picture">
            <a:extLst>
              <a:ext uri="{FF2B5EF4-FFF2-40B4-BE49-F238E27FC236}">
                <a16:creationId xmlns:a16="http://schemas.microsoft.com/office/drawing/2014/main" xmlns="" id="{B9575A49-B85B-4DBC-AF7A-5B50CFE12EDF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 bwMode="auto">
          <a:xfrm>
            <a:off x="1727141" y="7195349"/>
            <a:ext cx="1662669" cy="1662669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24" name="タイトル 1">
            <a:extLst>
              <a:ext uri="{FF2B5EF4-FFF2-40B4-BE49-F238E27FC236}">
                <a16:creationId xmlns:a16="http://schemas.microsoft.com/office/drawing/2014/main" xmlns="" id="{19895820-C1EA-48EB-B59F-B56186CF934F}"/>
              </a:ext>
            </a:extLst>
          </p:cNvPr>
          <p:cNvSpPr txBox="1">
            <a:spLocks/>
          </p:cNvSpPr>
          <p:nvPr/>
        </p:nvSpPr>
        <p:spPr>
          <a:xfrm>
            <a:off x="4428565" y="33937"/>
            <a:ext cx="2086535" cy="3128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000" dirty="0"/>
              <a:t>Table2 </a:t>
            </a:r>
            <a:r>
              <a:rPr lang="en-US" altLang="ja-JP" sz="1000" dirty="0" err="1"/>
              <a:t>mRNFL</a:t>
            </a:r>
            <a:r>
              <a:rPr lang="en-US" altLang="ja-JP" sz="1000" dirty="0"/>
              <a:t> S vs NT</a:t>
            </a:r>
            <a:endParaRPr lang="ja-JP" altLang="en-US" sz="1000" dirty="0"/>
          </a:p>
        </p:txBody>
      </p:sp>
      <p:pic>
        <p:nvPicPr>
          <p:cNvPr id="26" name="Picture">
            <a:extLst>
              <a:ext uri="{FF2B5EF4-FFF2-40B4-BE49-F238E27FC236}">
                <a16:creationId xmlns:a16="http://schemas.microsoft.com/office/drawing/2014/main" xmlns="" id="{685AD9D8-5A40-4108-8080-D7BCA21DBFE2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 bwMode="auto">
          <a:xfrm>
            <a:off x="3329107" y="542364"/>
            <a:ext cx="1757083" cy="1757083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28" name="Picture">
            <a:extLst>
              <a:ext uri="{FF2B5EF4-FFF2-40B4-BE49-F238E27FC236}">
                <a16:creationId xmlns:a16="http://schemas.microsoft.com/office/drawing/2014/main" xmlns="" id="{C9ABE02E-646C-4BCF-AECB-4EBFBCE00094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 bwMode="auto">
          <a:xfrm>
            <a:off x="5045207" y="542364"/>
            <a:ext cx="1757083" cy="1757083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29" name="タイトル 1">
            <a:extLst>
              <a:ext uri="{FF2B5EF4-FFF2-40B4-BE49-F238E27FC236}">
                <a16:creationId xmlns:a16="http://schemas.microsoft.com/office/drawing/2014/main" xmlns="" id="{D739CCEF-A4D4-4904-BEA5-B922A663880C}"/>
              </a:ext>
            </a:extLst>
          </p:cNvPr>
          <p:cNvSpPr txBox="1">
            <a:spLocks/>
          </p:cNvSpPr>
          <p:nvPr/>
        </p:nvSpPr>
        <p:spPr>
          <a:xfrm>
            <a:off x="4480431" y="2495039"/>
            <a:ext cx="1878805" cy="22645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000"/>
              <a:t>Table2 mRNFL SN vs NT</a:t>
            </a:r>
            <a:endParaRPr lang="ja-JP" altLang="en-US" sz="1000" dirty="0"/>
          </a:p>
        </p:txBody>
      </p:sp>
      <p:pic>
        <p:nvPicPr>
          <p:cNvPr id="31" name="Picture">
            <a:extLst>
              <a:ext uri="{FF2B5EF4-FFF2-40B4-BE49-F238E27FC236}">
                <a16:creationId xmlns:a16="http://schemas.microsoft.com/office/drawing/2014/main" xmlns="" id="{5833F86F-5377-4B11-A9C4-EB32DD12FAE3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 bwMode="auto">
          <a:xfrm>
            <a:off x="3545540" y="2686851"/>
            <a:ext cx="1611087" cy="161108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33" name="Picture">
            <a:extLst>
              <a:ext uri="{FF2B5EF4-FFF2-40B4-BE49-F238E27FC236}">
                <a16:creationId xmlns:a16="http://schemas.microsoft.com/office/drawing/2014/main" xmlns="" id="{8845BD9C-6D1F-4FD2-B770-3BBCFF417F91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 bwMode="auto">
          <a:xfrm>
            <a:off x="5160467" y="2721499"/>
            <a:ext cx="1611087" cy="161108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34" name="タイトル 1">
            <a:extLst>
              <a:ext uri="{FF2B5EF4-FFF2-40B4-BE49-F238E27FC236}">
                <a16:creationId xmlns:a16="http://schemas.microsoft.com/office/drawing/2014/main" xmlns="" id="{EEC7371B-F317-4BCB-9A0A-038A5AEEC9C6}"/>
              </a:ext>
            </a:extLst>
          </p:cNvPr>
          <p:cNvSpPr txBox="1">
            <a:spLocks/>
          </p:cNvSpPr>
          <p:nvPr/>
        </p:nvSpPr>
        <p:spPr>
          <a:xfrm>
            <a:off x="4106133" y="4608763"/>
            <a:ext cx="2665422" cy="2674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000" dirty="0"/>
              <a:t>Table2 </a:t>
            </a:r>
            <a:r>
              <a:rPr lang="en-US" altLang="ja-JP" sz="1000" dirty="0" err="1"/>
              <a:t>mRNFL</a:t>
            </a:r>
            <a:r>
              <a:rPr lang="en-US" altLang="ja-JP" sz="1000" dirty="0"/>
              <a:t> IN vs NT</a:t>
            </a:r>
            <a:endParaRPr lang="ja-JP" altLang="en-US" sz="1000" dirty="0"/>
          </a:p>
        </p:txBody>
      </p:sp>
      <p:pic>
        <p:nvPicPr>
          <p:cNvPr id="36" name="Picture">
            <a:extLst>
              <a:ext uri="{FF2B5EF4-FFF2-40B4-BE49-F238E27FC236}">
                <a16:creationId xmlns:a16="http://schemas.microsoft.com/office/drawing/2014/main" xmlns="" id="{B151A208-6636-476A-BF1F-75C01FDF8F7A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 bwMode="auto">
          <a:xfrm>
            <a:off x="3427719" y="5123397"/>
            <a:ext cx="1723169" cy="1723169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38" name="Picture">
            <a:extLst>
              <a:ext uri="{FF2B5EF4-FFF2-40B4-BE49-F238E27FC236}">
                <a16:creationId xmlns:a16="http://schemas.microsoft.com/office/drawing/2014/main" xmlns="" id="{5CD8B01B-71FC-479F-BB8C-96DDAE635E75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 bwMode="auto">
          <a:xfrm>
            <a:off x="5134831" y="5165032"/>
            <a:ext cx="1723169" cy="1723169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39" name="タイトル 1">
            <a:extLst>
              <a:ext uri="{FF2B5EF4-FFF2-40B4-BE49-F238E27FC236}">
                <a16:creationId xmlns:a16="http://schemas.microsoft.com/office/drawing/2014/main" xmlns="" id="{FBD5E7D8-F5D9-4B47-A61C-71C265A42B5C}"/>
              </a:ext>
            </a:extLst>
          </p:cNvPr>
          <p:cNvSpPr txBox="1">
            <a:spLocks/>
          </p:cNvSpPr>
          <p:nvPr/>
        </p:nvSpPr>
        <p:spPr>
          <a:xfrm>
            <a:off x="4219303" y="6791831"/>
            <a:ext cx="2377440" cy="4334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000" dirty="0"/>
              <a:t>Table2 </a:t>
            </a:r>
            <a:r>
              <a:rPr lang="en-US" altLang="ja-JP" sz="1000" dirty="0" err="1"/>
              <a:t>mRNFL</a:t>
            </a:r>
            <a:r>
              <a:rPr lang="en-US" altLang="ja-JP" sz="1000" dirty="0"/>
              <a:t> I vs NT</a:t>
            </a:r>
            <a:endParaRPr lang="ja-JP" altLang="en-US" sz="1000" dirty="0"/>
          </a:p>
        </p:txBody>
      </p:sp>
      <p:pic>
        <p:nvPicPr>
          <p:cNvPr id="41" name="Picture">
            <a:extLst>
              <a:ext uri="{FF2B5EF4-FFF2-40B4-BE49-F238E27FC236}">
                <a16:creationId xmlns:a16="http://schemas.microsoft.com/office/drawing/2014/main" xmlns="" id="{8AE2C09F-8207-464C-A67A-11AD9EE97BAF}"/>
              </a:ext>
            </a:extLst>
          </p:cNvPr>
          <p:cNvPicPr/>
          <p:nvPr/>
        </p:nvPicPr>
        <p:blipFill>
          <a:blip r:embed="rId12"/>
          <a:stretch>
            <a:fillRect/>
          </a:stretch>
        </p:blipFill>
        <p:spPr bwMode="auto">
          <a:xfrm>
            <a:off x="3507051" y="7256048"/>
            <a:ext cx="1627780" cy="162778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43" name="Picture">
            <a:extLst>
              <a:ext uri="{FF2B5EF4-FFF2-40B4-BE49-F238E27FC236}">
                <a16:creationId xmlns:a16="http://schemas.microsoft.com/office/drawing/2014/main" xmlns="" id="{124EB7A9-15F3-4525-9DFF-A0DBAC5C503D}"/>
              </a:ext>
            </a:extLst>
          </p:cNvPr>
          <p:cNvPicPr/>
          <p:nvPr/>
        </p:nvPicPr>
        <p:blipFill>
          <a:blip r:embed="rId13"/>
          <a:stretch>
            <a:fillRect/>
          </a:stretch>
        </p:blipFill>
        <p:spPr bwMode="auto">
          <a:xfrm>
            <a:off x="5230220" y="7256048"/>
            <a:ext cx="1627780" cy="162778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27" name="タイトル 1">
            <a:extLst>
              <a:ext uri="{FF2B5EF4-FFF2-40B4-BE49-F238E27FC236}">
                <a16:creationId xmlns:a16="http://schemas.microsoft.com/office/drawing/2014/main" xmlns="" id="{940D1F41-79F3-4287-AA45-AFD2F6A58051}"/>
              </a:ext>
            </a:extLst>
          </p:cNvPr>
          <p:cNvSpPr txBox="1">
            <a:spLocks/>
          </p:cNvSpPr>
          <p:nvPr/>
        </p:nvSpPr>
        <p:spPr>
          <a:xfrm>
            <a:off x="592823" y="4609284"/>
            <a:ext cx="2719636" cy="30451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Table2 </a:t>
            </a:r>
            <a:r>
              <a:rPr lang="en-US" altLang="ja-JP" sz="1000" dirty="0" err="1"/>
              <a:t>mRNFL</a:t>
            </a:r>
            <a:r>
              <a:rPr lang="en-US" altLang="ja-JP" sz="1000" dirty="0"/>
              <a:t> SN+ST/IN+IT vs NT</a:t>
            </a:r>
            <a:endParaRPr lang="ja-JP" altLang="en-US" sz="1000" dirty="0"/>
          </a:p>
        </p:txBody>
      </p:sp>
      <p:pic>
        <p:nvPicPr>
          <p:cNvPr id="30" name="Picture">
            <a:extLst>
              <a:ext uri="{FF2B5EF4-FFF2-40B4-BE49-F238E27FC236}">
                <a16:creationId xmlns:a16="http://schemas.microsoft.com/office/drawing/2014/main" xmlns="" id="{F10BC934-6831-4065-98F2-374F50B4AC3C}"/>
              </a:ext>
            </a:extLst>
          </p:cNvPr>
          <p:cNvPicPr/>
          <p:nvPr/>
        </p:nvPicPr>
        <p:blipFill>
          <a:blip r:embed="rId14"/>
          <a:stretch>
            <a:fillRect/>
          </a:stretch>
        </p:blipFill>
        <p:spPr bwMode="auto">
          <a:xfrm>
            <a:off x="86446" y="4946420"/>
            <a:ext cx="1653986" cy="165398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32" name="Picture">
            <a:extLst>
              <a:ext uri="{FF2B5EF4-FFF2-40B4-BE49-F238E27FC236}">
                <a16:creationId xmlns:a16="http://schemas.microsoft.com/office/drawing/2014/main" xmlns="" id="{FEFD6808-DA6B-4CB6-B9F9-A9A40B889D97}"/>
              </a:ext>
            </a:extLst>
          </p:cNvPr>
          <p:cNvPicPr/>
          <p:nvPr/>
        </p:nvPicPr>
        <p:blipFill>
          <a:blip r:embed="rId15"/>
          <a:stretch>
            <a:fillRect/>
          </a:stretch>
        </p:blipFill>
        <p:spPr bwMode="auto">
          <a:xfrm>
            <a:off x="1740432" y="4946420"/>
            <a:ext cx="1653986" cy="165398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35" name="タイトル 1">
            <a:extLst>
              <a:ext uri="{FF2B5EF4-FFF2-40B4-BE49-F238E27FC236}">
                <a16:creationId xmlns:a16="http://schemas.microsoft.com/office/drawing/2014/main" xmlns="" id="{921C285D-3B90-4D39-85CB-0035F54D8B10}"/>
              </a:ext>
            </a:extLst>
          </p:cNvPr>
          <p:cNvSpPr txBox="1">
            <a:spLocks/>
          </p:cNvSpPr>
          <p:nvPr/>
        </p:nvSpPr>
        <p:spPr>
          <a:xfrm>
            <a:off x="1322294" y="136525"/>
            <a:ext cx="1990165" cy="343296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Table2 </a:t>
            </a:r>
            <a:r>
              <a:rPr lang="en-US" altLang="ja-JP" sz="1000" dirty="0" err="1"/>
              <a:t>mRNFL</a:t>
            </a:r>
            <a:r>
              <a:rPr lang="en-US" altLang="ja-JP" sz="1000" dirty="0"/>
              <a:t> IT vs NT</a:t>
            </a:r>
            <a:endParaRPr lang="ja-JP" altLang="en-US" sz="1000" dirty="0"/>
          </a:p>
        </p:txBody>
      </p:sp>
      <p:pic>
        <p:nvPicPr>
          <p:cNvPr id="37" name="Picture">
            <a:extLst>
              <a:ext uri="{FF2B5EF4-FFF2-40B4-BE49-F238E27FC236}">
                <a16:creationId xmlns:a16="http://schemas.microsoft.com/office/drawing/2014/main" xmlns="" id="{51D9B910-839E-4F97-87D1-F2730B1C8565}"/>
              </a:ext>
            </a:extLst>
          </p:cNvPr>
          <p:cNvPicPr/>
          <p:nvPr/>
        </p:nvPicPr>
        <p:blipFill>
          <a:blip r:embed="rId16"/>
          <a:stretch>
            <a:fillRect/>
          </a:stretch>
        </p:blipFill>
        <p:spPr bwMode="auto">
          <a:xfrm>
            <a:off x="85165" y="430306"/>
            <a:ext cx="1613647" cy="161364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40" name="Picture">
            <a:extLst>
              <a:ext uri="{FF2B5EF4-FFF2-40B4-BE49-F238E27FC236}">
                <a16:creationId xmlns:a16="http://schemas.microsoft.com/office/drawing/2014/main" xmlns="" id="{706FACB7-1199-4ACF-A866-12BE81043626}"/>
              </a:ext>
            </a:extLst>
          </p:cNvPr>
          <p:cNvPicPr/>
          <p:nvPr/>
        </p:nvPicPr>
        <p:blipFill>
          <a:blip r:embed="rId17"/>
          <a:stretch>
            <a:fillRect/>
          </a:stretch>
        </p:blipFill>
        <p:spPr bwMode="auto">
          <a:xfrm>
            <a:off x="1698812" y="457200"/>
            <a:ext cx="1613647" cy="161364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8845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="" xmlns:a16="http://schemas.microsoft.com/office/drawing/2014/main" id="{873A82A2-3ACD-4B4B-A4FD-6F928214E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713" y="195943"/>
            <a:ext cx="1460500" cy="422274"/>
          </a:xfrm>
        </p:spPr>
        <p:txBody>
          <a:bodyPr>
            <a:normAutofit/>
          </a:bodyPr>
          <a:lstStyle/>
          <a:p>
            <a:r>
              <a:rPr kumimoji="1" lang="en-US" altLang="ja-JP" sz="1000" dirty="0"/>
              <a:t>Table2 </a:t>
            </a:r>
            <a:r>
              <a:rPr lang="ja-JP" altLang="ja-JP" sz="1000" dirty="0" smtClean="0"/>
              <a:t>G</a:t>
            </a:r>
            <a:r>
              <a:rPr lang="en-US" altLang="ja-JP" sz="1000" dirty="0" smtClean="0"/>
              <a:t>CC</a:t>
            </a:r>
            <a:r>
              <a:rPr kumimoji="1" lang="en-US" altLang="ja-JP" sz="1000" dirty="0" smtClean="0"/>
              <a:t> </a:t>
            </a:r>
            <a:r>
              <a:rPr kumimoji="1" lang="en-US" altLang="ja-JP" sz="1000" dirty="0"/>
              <a:t>Ave vs NT</a:t>
            </a:r>
            <a:endParaRPr kumimoji="1" lang="ja-JP" altLang="en-US" sz="1000" dirty="0"/>
          </a:p>
        </p:txBody>
      </p:sp>
      <p:pic>
        <p:nvPicPr>
          <p:cNvPr id="5" name="Picture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86981" y="750994"/>
            <a:ext cx="1692388" cy="141421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6" name="Picture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824058" y="785963"/>
            <a:ext cx="1595999" cy="1372504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7" name="タイトル 1">
            <a:extLst>
              <a:ext uri="{FF2B5EF4-FFF2-40B4-BE49-F238E27FC236}">
                <a16:creationId xmlns="" xmlns:a16="http://schemas.microsoft.com/office/drawing/2014/main" id="{873A82A2-3ACD-4B4B-A4FD-6F928214ECF8}"/>
              </a:ext>
            </a:extLst>
          </p:cNvPr>
          <p:cNvSpPr txBox="1">
            <a:spLocks/>
          </p:cNvSpPr>
          <p:nvPr/>
        </p:nvSpPr>
        <p:spPr>
          <a:xfrm>
            <a:off x="575230" y="2389405"/>
            <a:ext cx="1013794" cy="238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 smtClean="0"/>
              <a:t>Table2 </a:t>
            </a:r>
            <a:r>
              <a:rPr lang="ja-JP" altLang="ja-JP" sz="1000" dirty="0" smtClean="0"/>
              <a:t>G</a:t>
            </a:r>
            <a:r>
              <a:rPr lang="en-US" altLang="ja-JP" sz="1000" dirty="0" smtClean="0"/>
              <a:t>CC ST vs NT</a:t>
            </a:r>
            <a:endParaRPr lang="ja-JP" altLang="en-US" sz="1000" dirty="0"/>
          </a:p>
        </p:txBody>
      </p:sp>
      <p:pic>
        <p:nvPicPr>
          <p:cNvPr id="8" name="Picture"/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86980" y="2634787"/>
            <a:ext cx="1476509" cy="1394068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9" name="Picture"/>
          <p:cNvPicPr/>
          <p:nvPr/>
        </p:nvPicPr>
        <p:blipFill>
          <a:blip r:embed="rId5"/>
          <a:stretch>
            <a:fillRect/>
          </a:stretch>
        </p:blipFill>
        <p:spPr bwMode="auto">
          <a:xfrm>
            <a:off x="1913613" y="2605323"/>
            <a:ext cx="1420555" cy="1419214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0" name="タイトル 1">
            <a:extLst>
              <a:ext uri="{FF2B5EF4-FFF2-40B4-BE49-F238E27FC236}">
                <a16:creationId xmlns="" xmlns:a16="http://schemas.microsoft.com/office/drawing/2014/main" id="{873A82A2-3ACD-4B4B-A4FD-6F928214ECF8}"/>
              </a:ext>
            </a:extLst>
          </p:cNvPr>
          <p:cNvSpPr txBox="1">
            <a:spLocks/>
          </p:cNvSpPr>
          <p:nvPr/>
        </p:nvSpPr>
        <p:spPr>
          <a:xfrm>
            <a:off x="514713" y="4403194"/>
            <a:ext cx="1163263" cy="270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 smtClean="0"/>
              <a:t>Table2 </a:t>
            </a:r>
            <a:r>
              <a:rPr lang="ja-JP" altLang="ja-JP" sz="1000" dirty="0" smtClean="0"/>
              <a:t>G</a:t>
            </a:r>
            <a:r>
              <a:rPr lang="en-US" altLang="ja-JP" sz="1000" dirty="0" smtClean="0"/>
              <a:t>CC S vs NT</a:t>
            </a:r>
            <a:endParaRPr lang="ja-JP" altLang="en-US" sz="1000" dirty="0"/>
          </a:p>
        </p:txBody>
      </p:sp>
      <p:pic>
        <p:nvPicPr>
          <p:cNvPr id="11" name="Picture"/>
          <p:cNvPicPr/>
          <p:nvPr/>
        </p:nvPicPr>
        <p:blipFill>
          <a:blip r:embed="rId6"/>
          <a:stretch>
            <a:fillRect/>
          </a:stretch>
        </p:blipFill>
        <p:spPr bwMode="auto">
          <a:xfrm>
            <a:off x="40676" y="4661028"/>
            <a:ext cx="1725896" cy="152943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2" name="Picture"/>
          <p:cNvPicPr/>
          <p:nvPr/>
        </p:nvPicPr>
        <p:blipFill>
          <a:blip r:embed="rId7"/>
          <a:stretch>
            <a:fillRect/>
          </a:stretch>
        </p:blipFill>
        <p:spPr bwMode="auto">
          <a:xfrm>
            <a:off x="1813673" y="4673217"/>
            <a:ext cx="1606384" cy="1431728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3" name="タイトル 1">
            <a:extLst>
              <a:ext uri="{FF2B5EF4-FFF2-40B4-BE49-F238E27FC236}">
                <a16:creationId xmlns="" xmlns:a16="http://schemas.microsoft.com/office/drawing/2014/main" id="{873A82A2-3ACD-4B4B-A4FD-6F928214ECF8}"/>
              </a:ext>
            </a:extLst>
          </p:cNvPr>
          <p:cNvSpPr txBox="1">
            <a:spLocks/>
          </p:cNvSpPr>
          <p:nvPr/>
        </p:nvSpPr>
        <p:spPr>
          <a:xfrm>
            <a:off x="716190" y="6726880"/>
            <a:ext cx="1722753" cy="443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 smtClean="0"/>
              <a:t>Table2 </a:t>
            </a:r>
            <a:r>
              <a:rPr lang="ja-JP" altLang="ja-JP" sz="1000" dirty="0" smtClean="0"/>
              <a:t>G</a:t>
            </a:r>
            <a:r>
              <a:rPr lang="en-US" altLang="ja-JP" sz="1000" dirty="0" smtClean="0"/>
              <a:t>CC SN vs NT</a:t>
            </a:r>
            <a:endParaRPr lang="ja-JP" altLang="en-US" sz="1000" dirty="0"/>
          </a:p>
        </p:txBody>
      </p:sp>
      <p:pic>
        <p:nvPicPr>
          <p:cNvPr id="14" name="Picture"/>
          <p:cNvPicPr/>
          <p:nvPr/>
        </p:nvPicPr>
        <p:blipFill>
          <a:blip r:embed="rId8"/>
          <a:stretch>
            <a:fillRect/>
          </a:stretch>
        </p:blipFill>
        <p:spPr bwMode="auto">
          <a:xfrm>
            <a:off x="124926" y="7169034"/>
            <a:ext cx="1501406" cy="1558224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5" name="Picture"/>
          <p:cNvPicPr/>
          <p:nvPr/>
        </p:nvPicPr>
        <p:blipFill>
          <a:blip r:embed="rId9"/>
          <a:stretch>
            <a:fillRect/>
          </a:stretch>
        </p:blipFill>
        <p:spPr bwMode="auto">
          <a:xfrm>
            <a:off x="1779369" y="7169034"/>
            <a:ext cx="1480908" cy="1587853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6" name="タイトル 1">
            <a:extLst>
              <a:ext uri="{FF2B5EF4-FFF2-40B4-BE49-F238E27FC236}">
                <a16:creationId xmlns="" xmlns:a16="http://schemas.microsoft.com/office/drawing/2014/main" id="{873A82A2-3ACD-4B4B-A4FD-6F928214ECF8}"/>
              </a:ext>
            </a:extLst>
          </p:cNvPr>
          <p:cNvSpPr txBox="1">
            <a:spLocks/>
          </p:cNvSpPr>
          <p:nvPr/>
        </p:nvSpPr>
        <p:spPr>
          <a:xfrm>
            <a:off x="4491297" y="230414"/>
            <a:ext cx="1764515" cy="353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 smtClean="0"/>
              <a:t>Table2 </a:t>
            </a:r>
            <a:r>
              <a:rPr lang="ja-JP" altLang="ja-JP" sz="1000" dirty="0" smtClean="0"/>
              <a:t>G</a:t>
            </a:r>
            <a:r>
              <a:rPr lang="en-US" altLang="ja-JP" sz="1000" dirty="0" smtClean="0"/>
              <a:t>CC IN vs NT</a:t>
            </a:r>
            <a:endParaRPr lang="ja-JP" altLang="en-US" sz="1000" dirty="0"/>
          </a:p>
        </p:txBody>
      </p:sp>
      <p:pic>
        <p:nvPicPr>
          <p:cNvPr id="17" name="Picture"/>
          <p:cNvPicPr/>
          <p:nvPr/>
        </p:nvPicPr>
        <p:blipFill>
          <a:blip r:embed="rId10"/>
          <a:stretch>
            <a:fillRect/>
          </a:stretch>
        </p:blipFill>
        <p:spPr bwMode="auto">
          <a:xfrm>
            <a:off x="3581985" y="750994"/>
            <a:ext cx="1580270" cy="147463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8" name="Picture"/>
          <p:cNvPicPr/>
          <p:nvPr/>
        </p:nvPicPr>
        <p:blipFill>
          <a:blip r:embed="rId11"/>
          <a:stretch>
            <a:fillRect/>
          </a:stretch>
        </p:blipFill>
        <p:spPr bwMode="auto">
          <a:xfrm>
            <a:off x="5162255" y="750994"/>
            <a:ext cx="1577279" cy="147463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9" name="タイトル 1">
            <a:extLst>
              <a:ext uri="{FF2B5EF4-FFF2-40B4-BE49-F238E27FC236}">
                <a16:creationId xmlns="" xmlns:a16="http://schemas.microsoft.com/office/drawing/2014/main" id="{873A82A2-3ACD-4B4B-A4FD-6F928214ECF8}"/>
              </a:ext>
            </a:extLst>
          </p:cNvPr>
          <p:cNvSpPr txBox="1">
            <a:spLocks/>
          </p:cNvSpPr>
          <p:nvPr/>
        </p:nvSpPr>
        <p:spPr>
          <a:xfrm>
            <a:off x="4201977" y="2247664"/>
            <a:ext cx="1344025" cy="35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 smtClean="0"/>
              <a:t>Table2 GCC I vs NT</a:t>
            </a:r>
            <a:endParaRPr lang="ja-JP" altLang="en-US" sz="1000" dirty="0"/>
          </a:p>
        </p:txBody>
      </p:sp>
      <p:pic>
        <p:nvPicPr>
          <p:cNvPr id="20" name="Picture"/>
          <p:cNvPicPr/>
          <p:nvPr/>
        </p:nvPicPr>
        <p:blipFill>
          <a:blip r:embed="rId12"/>
          <a:stretch>
            <a:fillRect/>
          </a:stretch>
        </p:blipFill>
        <p:spPr bwMode="auto">
          <a:xfrm>
            <a:off x="3581985" y="2628450"/>
            <a:ext cx="1572107" cy="137296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21" name="Picture"/>
          <p:cNvPicPr/>
          <p:nvPr/>
        </p:nvPicPr>
        <p:blipFill>
          <a:blip r:embed="rId13"/>
          <a:stretch>
            <a:fillRect/>
          </a:stretch>
        </p:blipFill>
        <p:spPr bwMode="auto">
          <a:xfrm>
            <a:off x="5324252" y="2605323"/>
            <a:ext cx="1395297" cy="150618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22" name="タイトル 1">
            <a:extLst>
              <a:ext uri="{FF2B5EF4-FFF2-40B4-BE49-F238E27FC236}">
                <a16:creationId xmlns="" xmlns:a16="http://schemas.microsoft.com/office/drawing/2014/main" id="{873A82A2-3ACD-4B4B-A4FD-6F928214ECF8}"/>
              </a:ext>
            </a:extLst>
          </p:cNvPr>
          <p:cNvSpPr txBox="1">
            <a:spLocks/>
          </p:cNvSpPr>
          <p:nvPr/>
        </p:nvSpPr>
        <p:spPr>
          <a:xfrm>
            <a:off x="3905261" y="4293651"/>
            <a:ext cx="1533818" cy="395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 smtClean="0"/>
              <a:t>Table2 GCC IT vs NT</a:t>
            </a:r>
            <a:endParaRPr lang="ja-JP" altLang="en-US" sz="1000" dirty="0"/>
          </a:p>
        </p:txBody>
      </p:sp>
      <p:pic>
        <p:nvPicPr>
          <p:cNvPr id="23" name="Picture"/>
          <p:cNvPicPr/>
          <p:nvPr/>
        </p:nvPicPr>
        <p:blipFill>
          <a:blip r:embed="rId14"/>
          <a:stretch>
            <a:fillRect/>
          </a:stretch>
        </p:blipFill>
        <p:spPr bwMode="auto">
          <a:xfrm>
            <a:off x="3586879" y="4684083"/>
            <a:ext cx="1575376" cy="1420862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24" name="Picture"/>
          <p:cNvPicPr/>
          <p:nvPr/>
        </p:nvPicPr>
        <p:blipFill>
          <a:blip r:embed="rId15"/>
          <a:stretch>
            <a:fillRect/>
          </a:stretch>
        </p:blipFill>
        <p:spPr bwMode="auto">
          <a:xfrm>
            <a:off x="5324252" y="4645509"/>
            <a:ext cx="1468223" cy="1468233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25" name="タイトル 1">
            <a:extLst>
              <a:ext uri="{FF2B5EF4-FFF2-40B4-BE49-F238E27FC236}">
                <a16:creationId xmlns="" xmlns:a16="http://schemas.microsoft.com/office/drawing/2014/main" id="{873A82A2-3ACD-4B4B-A4FD-6F928214ECF8}"/>
              </a:ext>
            </a:extLst>
          </p:cNvPr>
          <p:cNvSpPr txBox="1">
            <a:spLocks/>
          </p:cNvSpPr>
          <p:nvPr/>
        </p:nvSpPr>
        <p:spPr>
          <a:xfrm>
            <a:off x="3877303" y="6435905"/>
            <a:ext cx="1993371" cy="4542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 smtClean="0"/>
              <a:t>Table2 GCC SN+IN/ST+IT vs NT</a:t>
            </a:r>
            <a:endParaRPr lang="ja-JP" altLang="en-US" sz="1000" dirty="0"/>
          </a:p>
        </p:txBody>
      </p:sp>
      <p:pic>
        <p:nvPicPr>
          <p:cNvPr id="26" name="Picture"/>
          <p:cNvPicPr/>
          <p:nvPr/>
        </p:nvPicPr>
        <p:blipFill>
          <a:blip r:embed="rId16"/>
          <a:stretch>
            <a:fillRect/>
          </a:stretch>
        </p:blipFill>
        <p:spPr bwMode="auto">
          <a:xfrm>
            <a:off x="3436531" y="7097213"/>
            <a:ext cx="1700165" cy="1731493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27" name="Picture"/>
          <p:cNvPicPr/>
          <p:nvPr/>
        </p:nvPicPr>
        <p:blipFill>
          <a:blip r:embed="rId17"/>
          <a:stretch>
            <a:fillRect/>
          </a:stretch>
        </p:blipFill>
        <p:spPr bwMode="auto">
          <a:xfrm>
            <a:off x="5219958" y="7221095"/>
            <a:ext cx="1515234" cy="1416194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4197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1">
            <a:extLst>
              <a:ext uri="{FF2B5EF4-FFF2-40B4-BE49-F238E27FC236}">
                <a16:creationId xmlns:a16="http://schemas.microsoft.com/office/drawing/2014/main" xmlns="" id="{39829B98-13A6-4E41-B398-54A85B3C683A}"/>
              </a:ext>
            </a:extLst>
          </p:cNvPr>
          <p:cNvSpPr txBox="1">
            <a:spLocks/>
          </p:cNvSpPr>
          <p:nvPr/>
        </p:nvSpPr>
        <p:spPr>
          <a:xfrm>
            <a:off x="1259542" y="148945"/>
            <a:ext cx="2175350" cy="26688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Table2 10-2 </a:t>
            </a:r>
            <a:r>
              <a:rPr lang="en-US" altLang="ja-JP" sz="1000" dirty="0" smtClean="0"/>
              <a:t>MD </a:t>
            </a:r>
            <a:r>
              <a:rPr lang="en-US" altLang="ja-JP" sz="1000" dirty="0"/>
              <a:t>vs NT</a:t>
            </a:r>
            <a:endParaRPr lang="ja-JP" altLang="en-US" sz="1000" dirty="0"/>
          </a:p>
        </p:txBody>
      </p:sp>
      <p:pic>
        <p:nvPicPr>
          <p:cNvPr id="12" name="Picture">
            <a:extLst>
              <a:ext uri="{FF2B5EF4-FFF2-40B4-BE49-F238E27FC236}">
                <a16:creationId xmlns:a16="http://schemas.microsoft.com/office/drawing/2014/main" xmlns="" id="{BCD52583-C546-4690-8498-12F5AAD8AC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85165" y="411727"/>
            <a:ext cx="1583504" cy="165274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4" name="Picture">
            <a:extLst>
              <a:ext uri="{FF2B5EF4-FFF2-40B4-BE49-F238E27FC236}">
                <a16:creationId xmlns:a16="http://schemas.microsoft.com/office/drawing/2014/main" xmlns="" id="{8F2C9B03-C0A6-4662-89B1-AA0AB808089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824316" y="411727"/>
            <a:ext cx="1583504" cy="165274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5" name="タイトル 1">
            <a:extLst>
              <a:ext uri="{FF2B5EF4-FFF2-40B4-BE49-F238E27FC236}">
                <a16:creationId xmlns:a16="http://schemas.microsoft.com/office/drawing/2014/main" xmlns="" id="{279F77C6-67FE-42FC-A0F2-2473802B0950}"/>
              </a:ext>
            </a:extLst>
          </p:cNvPr>
          <p:cNvSpPr txBox="1">
            <a:spLocks/>
          </p:cNvSpPr>
          <p:nvPr/>
        </p:nvSpPr>
        <p:spPr>
          <a:xfrm>
            <a:off x="1259542" y="2273582"/>
            <a:ext cx="2073295" cy="31862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Table2 10-2 </a:t>
            </a:r>
            <a:r>
              <a:rPr lang="en-US" altLang="ja-JP" sz="1000" dirty="0" smtClean="0"/>
              <a:t>MT ST </a:t>
            </a:r>
            <a:r>
              <a:rPr lang="en-US" altLang="ja-JP" sz="1000" dirty="0"/>
              <a:t>vs NT</a:t>
            </a:r>
            <a:endParaRPr lang="ja-JP" altLang="en-US" sz="1000" dirty="0"/>
          </a:p>
        </p:txBody>
      </p:sp>
      <p:pic>
        <p:nvPicPr>
          <p:cNvPr id="17" name="Picture">
            <a:extLst>
              <a:ext uri="{FF2B5EF4-FFF2-40B4-BE49-F238E27FC236}">
                <a16:creationId xmlns:a16="http://schemas.microsoft.com/office/drawing/2014/main" xmlns="" id="{08462EE0-3AF0-479F-8B01-EB4D0482DD1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101042" y="2592204"/>
            <a:ext cx="1583505" cy="165274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9" name="Picture">
            <a:extLst>
              <a:ext uri="{FF2B5EF4-FFF2-40B4-BE49-F238E27FC236}">
                <a16:creationId xmlns:a16="http://schemas.microsoft.com/office/drawing/2014/main" xmlns="" id="{7B519F74-E87C-4010-9461-77FC4D90814D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 bwMode="auto">
          <a:xfrm>
            <a:off x="1749332" y="2546630"/>
            <a:ext cx="1583505" cy="165274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20" name="タイトル 1">
            <a:extLst>
              <a:ext uri="{FF2B5EF4-FFF2-40B4-BE49-F238E27FC236}">
                <a16:creationId xmlns:a16="http://schemas.microsoft.com/office/drawing/2014/main" xmlns="" id="{AA8953F2-A804-4028-AE33-2D68B6387871}"/>
              </a:ext>
            </a:extLst>
          </p:cNvPr>
          <p:cNvSpPr txBox="1">
            <a:spLocks/>
          </p:cNvSpPr>
          <p:nvPr/>
        </p:nvSpPr>
        <p:spPr>
          <a:xfrm>
            <a:off x="849369" y="4768690"/>
            <a:ext cx="2483468" cy="26688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Table2 </a:t>
            </a:r>
            <a:r>
              <a:rPr lang="en-US" altLang="ja-JP" sz="1000" dirty="0" smtClean="0"/>
              <a:t>10-2 MT </a:t>
            </a:r>
            <a:r>
              <a:rPr lang="en-US" altLang="ja-JP" sz="1000" dirty="0"/>
              <a:t>S vs NT</a:t>
            </a:r>
            <a:endParaRPr lang="ja-JP" altLang="en-US" sz="1000" dirty="0"/>
          </a:p>
        </p:txBody>
      </p:sp>
      <p:pic>
        <p:nvPicPr>
          <p:cNvPr id="22" name="Picture">
            <a:extLst>
              <a:ext uri="{FF2B5EF4-FFF2-40B4-BE49-F238E27FC236}">
                <a16:creationId xmlns:a16="http://schemas.microsoft.com/office/drawing/2014/main" xmlns="" id="{21541481-CA43-42F9-BBC1-B1494CEA3D6B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 bwMode="auto">
          <a:xfrm>
            <a:off x="25126" y="5064324"/>
            <a:ext cx="1659421" cy="1731982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24" name="Picture">
            <a:extLst>
              <a:ext uri="{FF2B5EF4-FFF2-40B4-BE49-F238E27FC236}">
                <a16:creationId xmlns:a16="http://schemas.microsoft.com/office/drawing/2014/main" xmlns="" id="{B4ACA7BF-65FC-46D4-BA43-932DB1A01869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 bwMode="auto">
          <a:xfrm>
            <a:off x="1760471" y="5086725"/>
            <a:ext cx="1659421" cy="1731982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25" name="タイトル 1">
            <a:extLst>
              <a:ext uri="{FF2B5EF4-FFF2-40B4-BE49-F238E27FC236}">
                <a16:creationId xmlns:a16="http://schemas.microsoft.com/office/drawing/2014/main" xmlns="" id="{A6F710C7-EF95-44BF-B01A-F73B9A27C0BC}"/>
              </a:ext>
            </a:extLst>
          </p:cNvPr>
          <p:cNvSpPr txBox="1">
            <a:spLocks/>
          </p:cNvSpPr>
          <p:nvPr/>
        </p:nvSpPr>
        <p:spPr>
          <a:xfrm>
            <a:off x="757291" y="7011270"/>
            <a:ext cx="1635035" cy="357094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Table2 </a:t>
            </a:r>
            <a:r>
              <a:rPr lang="en-US" altLang="ja-JP" sz="1000" dirty="0" smtClean="0"/>
              <a:t>10-2 MT </a:t>
            </a:r>
            <a:r>
              <a:rPr lang="en-US" altLang="ja-JP" sz="1000" dirty="0"/>
              <a:t>SN vs NT</a:t>
            </a:r>
            <a:endParaRPr lang="ja-JP" altLang="en-US" sz="1000" dirty="0"/>
          </a:p>
        </p:txBody>
      </p:sp>
      <p:pic>
        <p:nvPicPr>
          <p:cNvPr id="27" name="Picture">
            <a:extLst>
              <a:ext uri="{FF2B5EF4-FFF2-40B4-BE49-F238E27FC236}">
                <a16:creationId xmlns:a16="http://schemas.microsoft.com/office/drawing/2014/main" xmlns="" id="{9F2E73A3-82A5-4245-9062-59D1674E9DA9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 bwMode="auto">
          <a:xfrm>
            <a:off x="67411" y="7263312"/>
            <a:ext cx="1563915" cy="1632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29" name="Picture">
            <a:extLst>
              <a:ext uri="{FF2B5EF4-FFF2-40B4-BE49-F238E27FC236}">
                <a16:creationId xmlns:a16="http://schemas.microsoft.com/office/drawing/2014/main" xmlns="" id="{28757744-DB0A-4DCD-8F3E-0C27BEBC0945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 bwMode="auto">
          <a:xfrm>
            <a:off x="1716337" y="7257809"/>
            <a:ext cx="1563915" cy="1632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30" name="タイトル 1">
            <a:extLst>
              <a:ext uri="{FF2B5EF4-FFF2-40B4-BE49-F238E27FC236}">
                <a16:creationId xmlns:a16="http://schemas.microsoft.com/office/drawing/2014/main" xmlns="" id="{9F10F45C-4979-4882-96BA-CC2E86A6D7C1}"/>
              </a:ext>
            </a:extLst>
          </p:cNvPr>
          <p:cNvSpPr txBox="1">
            <a:spLocks/>
          </p:cNvSpPr>
          <p:nvPr/>
        </p:nvSpPr>
        <p:spPr>
          <a:xfrm>
            <a:off x="4537510" y="86952"/>
            <a:ext cx="2110333" cy="266889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Table2 </a:t>
            </a:r>
            <a:r>
              <a:rPr lang="en-US" altLang="ja-JP" sz="1000" dirty="0" smtClean="0"/>
              <a:t>10-2 MT </a:t>
            </a:r>
            <a:r>
              <a:rPr lang="en-US" altLang="ja-JP" sz="1000" dirty="0"/>
              <a:t>IN vs NT</a:t>
            </a:r>
            <a:endParaRPr lang="ja-JP" altLang="en-US" sz="1000" dirty="0"/>
          </a:p>
        </p:txBody>
      </p:sp>
      <p:pic>
        <p:nvPicPr>
          <p:cNvPr id="34" name="Picture">
            <a:extLst>
              <a:ext uri="{FF2B5EF4-FFF2-40B4-BE49-F238E27FC236}">
                <a16:creationId xmlns:a16="http://schemas.microsoft.com/office/drawing/2014/main" xmlns="" id="{95A8C349-952C-450F-807D-4E3EA9E075AD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 bwMode="auto">
          <a:xfrm>
            <a:off x="3538779" y="302099"/>
            <a:ext cx="1578054" cy="1684433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36" name="Picture">
            <a:extLst>
              <a:ext uri="{FF2B5EF4-FFF2-40B4-BE49-F238E27FC236}">
                <a16:creationId xmlns:a16="http://schemas.microsoft.com/office/drawing/2014/main" xmlns="" id="{CEFFC724-9237-45A6-A210-2F020F4A7375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 bwMode="auto">
          <a:xfrm>
            <a:off x="5220720" y="371395"/>
            <a:ext cx="1492262" cy="1586165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37" name="タイトル 1">
            <a:extLst>
              <a:ext uri="{FF2B5EF4-FFF2-40B4-BE49-F238E27FC236}">
                <a16:creationId xmlns:a16="http://schemas.microsoft.com/office/drawing/2014/main" xmlns="" id="{55F10600-2056-42C6-88B1-EE74BF0A7FA4}"/>
              </a:ext>
            </a:extLst>
          </p:cNvPr>
          <p:cNvSpPr txBox="1">
            <a:spLocks/>
          </p:cNvSpPr>
          <p:nvPr/>
        </p:nvSpPr>
        <p:spPr>
          <a:xfrm>
            <a:off x="4681627" y="2260144"/>
            <a:ext cx="1966216" cy="266889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Table2 </a:t>
            </a:r>
            <a:r>
              <a:rPr lang="en-US" altLang="ja-JP" sz="1000" dirty="0" smtClean="0"/>
              <a:t>10-2 MT </a:t>
            </a:r>
            <a:r>
              <a:rPr lang="en-US" altLang="ja-JP" sz="1000" dirty="0"/>
              <a:t>I vs NT</a:t>
            </a:r>
            <a:endParaRPr lang="ja-JP" altLang="en-US" sz="1000" dirty="0"/>
          </a:p>
        </p:txBody>
      </p:sp>
      <p:pic>
        <p:nvPicPr>
          <p:cNvPr id="39" name="Picture">
            <a:extLst>
              <a:ext uri="{FF2B5EF4-FFF2-40B4-BE49-F238E27FC236}">
                <a16:creationId xmlns:a16="http://schemas.microsoft.com/office/drawing/2014/main" xmlns="" id="{00A3A198-358A-4929-AE61-E11226600075}"/>
              </a:ext>
            </a:extLst>
          </p:cNvPr>
          <p:cNvPicPr/>
          <p:nvPr/>
        </p:nvPicPr>
        <p:blipFill>
          <a:blip r:embed="rId12"/>
          <a:stretch>
            <a:fillRect/>
          </a:stretch>
        </p:blipFill>
        <p:spPr bwMode="auto">
          <a:xfrm>
            <a:off x="3488485" y="2578765"/>
            <a:ext cx="1532144" cy="145935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41" name="Picture">
            <a:extLst>
              <a:ext uri="{FF2B5EF4-FFF2-40B4-BE49-F238E27FC236}">
                <a16:creationId xmlns:a16="http://schemas.microsoft.com/office/drawing/2014/main" xmlns="" id="{2481AC34-136F-43B9-A5A1-20AB416096FE}"/>
              </a:ext>
            </a:extLst>
          </p:cNvPr>
          <p:cNvPicPr/>
          <p:nvPr/>
        </p:nvPicPr>
        <p:blipFill>
          <a:blip r:embed="rId13"/>
          <a:stretch>
            <a:fillRect/>
          </a:stretch>
        </p:blipFill>
        <p:spPr bwMode="auto">
          <a:xfrm>
            <a:off x="5155238" y="2546629"/>
            <a:ext cx="1492605" cy="155583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8" name="タイトル 1">
            <a:extLst>
              <a:ext uri="{FF2B5EF4-FFF2-40B4-BE49-F238E27FC236}">
                <a16:creationId xmlns:a16="http://schemas.microsoft.com/office/drawing/2014/main" xmlns="" id="{EFBBFED4-1FE7-4805-ACAF-E31550EE456F}"/>
              </a:ext>
            </a:extLst>
          </p:cNvPr>
          <p:cNvSpPr txBox="1">
            <a:spLocks/>
          </p:cNvSpPr>
          <p:nvPr/>
        </p:nvSpPr>
        <p:spPr>
          <a:xfrm>
            <a:off x="4445432" y="4693587"/>
            <a:ext cx="2202411" cy="26688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Table2 </a:t>
            </a:r>
            <a:r>
              <a:rPr lang="en-US" altLang="ja-JP" sz="1000" dirty="0" smtClean="0"/>
              <a:t>10-2 MT </a:t>
            </a:r>
            <a:r>
              <a:rPr lang="en-US" altLang="ja-JP" sz="1000" dirty="0"/>
              <a:t>IT vs NT</a:t>
            </a:r>
            <a:endParaRPr lang="ja-JP" altLang="en-US" sz="1000" dirty="0"/>
          </a:p>
        </p:txBody>
      </p:sp>
      <p:pic>
        <p:nvPicPr>
          <p:cNvPr id="9" name="Picture">
            <a:extLst>
              <a:ext uri="{FF2B5EF4-FFF2-40B4-BE49-F238E27FC236}">
                <a16:creationId xmlns:a16="http://schemas.microsoft.com/office/drawing/2014/main" xmlns="" id="{03412882-B5A6-4440-B5F0-6F30C3893FDF}"/>
              </a:ext>
            </a:extLst>
          </p:cNvPr>
          <p:cNvPicPr/>
          <p:nvPr/>
        </p:nvPicPr>
        <p:blipFill>
          <a:blip r:embed="rId14"/>
          <a:stretch>
            <a:fillRect/>
          </a:stretch>
        </p:blipFill>
        <p:spPr bwMode="auto">
          <a:xfrm>
            <a:off x="3458856" y="5097339"/>
            <a:ext cx="1596157" cy="1665952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1" name="Picture">
            <a:extLst>
              <a:ext uri="{FF2B5EF4-FFF2-40B4-BE49-F238E27FC236}">
                <a16:creationId xmlns:a16="http://schemas.microsoft.com/office/drawing/2014/main" xmlns="" id="{7A685660-849B-4E22-8AB5-3CCDD1FD209D}"/>
              </a:ext>
            </a:extLst>
          </p:cNvPr>
          <p:cNvPicPr/>
          <p:nvPr/>
        </p:nvPicPr>
        <p:blipFill>
          <a:blip r:embed="rId15"/>
          <a:stretch>
            <a:fillRect/>
          </a:stretch>
        </p:blipFill>
        <p:spPr bwMode="auto">
          <a:xfrm>
            <a:off x="5155238" y="5097339"/>
            <a:ext cx="1596157" cy="1665952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3" name="タイトル 1">
            <a:extLst>
              <a:ext uri="{FF2B5EF4-FFF2-40B4-BE49-F238E27FC236}">
                <a16:creationId xmlns:a16="http://schemas.microsoft.com/office/drawing/2014/main" xmlns="" id="{4EEF7910-1699-4127-A845-2DA21CF9107D}"/>
              </a:ext>
            </a:extLst>
          </p:cNvPr>
          <p:cNvSpPr txBox="1">
            <a:spLocks/>
          </p:cNvSpPr>
          <p:nvPr/>
        </p:nvSpPr>
        <p:spPr>
          <a:xfrm>
            <a:off x="4291379" y="6930585"/>
            <a:ext cx="2215747" cy="26688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/>
              <a:t>Table2 </a:t>
            </a:r>
            <a:r>
              <a:rPr lang="en-US" altLang="ja-JP" sz="1000" dirty="0" smtClean="0"/>
              <a:t>10-2 MT </a:t>
            </a:r>
            <a:r>
              <a:rPr lang="en-US" altLang="ja-JP" sz="1000" dirty="0"/>
              <a:t>SN+ST/IN+IT vs NT</a:t>
            </a:r>
            <a:endParaRPr lang="ja-JP" altLang="en-US" sz="1000" dirty="0"/>
          </a:p>
        </p:txBody>
      </p:sp>
      <p:pic>
        <p:nvPicPr>
          <p:cNvPr id="16" name="Picture">
            <a:extLst>
              <a:ext uri="{FF2B5EF4-FFF2-40B4-BE49-F238E27FC236}">
                <a16:creationId xmlns:a16="http://schemas.microsoft.com/office/drawing/2014/main" xmlns="" id="{30FCB59F-9818-44AD-B8D1-4C7E883BC8B1}"/>
              </a:ext>
            </a:extLst>
          </p:cNvPr>
          <p:cNvPicPr/>
          <p:nvPr/>
        </p:nvPicPr>
        <p:blipFill>
          <a:blip r:embed="rId16"/>
          <a:stretch>
            <a:fillRect/>
          </a:stretch>
        </p:blipFill>
        <p:spPr bwMode="auto">
          <a:xfrm>
            <a:off x="3465925" y="7268815"/>
            <a:ext cx="1553370" cy="1621294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8" name="Picture">
            <a:extLst>
              <a:ext uri="{FF2B5EF4-FFF2-40B4-BE49-F238E27FC236}">
                <a16:creationId xmlns:a16="http://schemas.microsoft.com/office/drawing/2014/main" xmlns="" id="{F86A4F91-5817-4966-AF70-8EBB4AE67999}"/>
              </a:ext>
            </a:extLst>
          </p:cNvPr>
          <p:cNvPicPr/>
          <p:nvPr/>
        </p:nvPicPr>
        <p:blipFill>
          <a:blip r:embed="rId17"/>
          <a:stretch>
            <a:fillRect/>
          </a:stretch>
        </p:blipFill>
        <p:spPr bwMode="auto">
          <a:xfrm>
            <a:off x="5155774" y="7278157"/>
            <a:ext cx="1553370" cy="1621294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89572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="" xmlns:a16="http://schemas.microsoft.com/office/drawing/2014/main" id="{873A82A2-3ACD-4B4B-A4FD-6F928214E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" y="129995"/>
            <a:ext cx="1591491" cy="288018"/>
          </a:xfrm>
        </p:spPr>
        <p:txBody>
          <a:bodyPr>
            <a:normAutofit/>
          </a:bodyPr>
          <a:lstStyle/>
          <a:p>
            <a:r>
              <a:rPr kumimoji="1" lang="en-US" altLang="ja-JP" sz="1000" dirty="0"/>
              <a:t>Table2 10-</a:t>
            </a:r>
            <a:r>
              <a:rPr kumimoji="1" lang="en-US" altLang="ja-JP" sz="1000" dirty="0" smtClean="0"/>
              <a:t>2</a:t>
            </a:r>
            <a:r>
              <a:rPr kumimoji="1" lang="ja-JP" altLang="en-US" sz="1000" dirty="0" smtClean="0"/>
              <a:t> </a:t>
            </a:r>
            <a:r>
              <a:rPr kumimoji="1" lang="en-US" altLang="ja-JP" sz="1000" dirty="0" smtClean="0"/>
              <a:t>TD </a:t>
            </a:r>
            <a:r>
              <a:rPr lang="en-US" altLang="ja-JP" sz="1000" dirty="0"/>
              <a:t>ST</a:t>
            </a:r>
            <a:r>
              <a:rPr kumimoji="1" lang="en-US" altLang="ja-JP" sz="1000" dirty="0"/>
              <a:t> vs NT</a:t>
            </a:r>
            <a:endParaRPr kumimoji="1" lang="ja-JP" altLang="en-US" sz="1000" dirty="0"/>
          </a:p>
        </p:txBody>
      </p:sp>
      <p:pic>
        <p:nvPicPr>
          <p:cNvPr id="3" name="Picture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34483" y="584942"/>
            <a:ext cx="1487004" cy="163865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4" name="Picture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811348" y="584942"/>
            <a:ext cx="1487004" cy="163865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5" name="タイトル 1">
            <a:extLst>
              <a:ext uri="{FF2B5EF4-FFF2-40B4-BE49-F238E27FC236}">
                <a16:creationId xmlns="" xmlns:a16="http://schemas.microsoft.com/office/drawing/2014/main" id="{873A82A2-3ACD-4B4B-A4FD-6F928214ECF8}"/>
              </a:ext>
            </a:extLst>
          </p:cNvPr>
          <p:cNvSpPr txBox="1">
            <a:spLocks/>
          </p:cNvSpPr>
          <p:nvPr/>
        </p:nvSpPr>
        <p:spPr>
          <a:xfrm>
            <a:off x="310566" y="2443300"/>
            <a:ext cx="1568597" cy="482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 smtClean="0"/>
              <a:t>Table2 10-2</a:t>
            </a:r>
            <a:r>
              <a:rPr lang="ja-JP" altLang="en-US" sz="1000" dirty="0" smtClean="0"/>
              <a:t> </a:t>
            </a:r>
            <a:r>
              <a:rPr lang="en-US" altLang="ja-JP" sz="1000" dirty="0" smtClean="0"/>
              <a:t>TD S vs NT</a:t>
            </a:r>
            <a:endParaRPr lang="ja-JP" altLang="en-US" sz="1000" dirty="0"/>
          </a:p>
        </p:txBody>
      </p:sp>
      <p:pic>
        <p:nvPicPr>
          <p:cNvPr id="6" name="Picture"/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191821" y="2804842"/>
            <a:ext cx="1429666" cy="1680372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7" name="Picture"/>
          <p:cNvPicPr/>
          <p:nvPr/>
        </p:nvPicPr>
        <p:blipFill>
          <a:blip r:embed="rId5"/>
          <a:stretch>
            <a:fillRect/>
          </a:stretch>
        </p:blipFill>
        <p:spPr bwMode="auto">
          <a:xfrm>
            <a:off x="1841203" y="2801142"/>
            <a:ext cx="1418109" cy="1591582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8" name="タイトル 1">
            <a:extLst>
              <a:ext uri="{FF2B5EF4-FFF2-40B4-BE49-F238E27FC236}">
                <a16:creationId xmlns="" xmlns:a16="http://schemas.microsoft.com/office/drawing/2014/main" id="{873A82A2-3ACD-4B4B-A4FD-6F928214ECF8}"/>
              </a:ext>
            </a:extLst>
          </p:cNvPr>
          <p:cNvSpPr txBox="1">
            <a:spLocks/>
          </p:cNvSpPr>
          <p:nvPr/>
        </p:nvSpPr>
        <p:spPr>
          <a:xfrm>
            <a:off x="283629" y="4801491"/>
            <a:ext cx="1502545" cy="264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 smtClean="0"/>
              <a:t>Table2 10-2 TD</a:t>
            </a:r>
            <a:r>
              <a:rPr lang="ja-JP" altLang="en-US" sz="1000" dirty="0" smtClean="0"/>
              <a:t> </a:t>
            </a:r>
            <a:r>
              <a:rPr lang="en-US" altLang="ja-JP" sz="1000" dirty="0" smtClean="0"/>
              <a:t>SN vs NT</a:t>
            </a:r>
            <a:endParaRPr lang="ja-JP" altLang="en-US" sz="1000" dirty="0"/>
          </a:p>
        </p:txBody>
      </p:sp>
      <p:pic>
        <p:nvPicPr>
          <p:cNvPr id="9" name="Picture"/>
          <p:cNvPicPr/>
          <p:nvPr/>
        </p:nvPicPr>
        <p:blipFill>
          <a:blip r:embed="rId6"/>
          <a:stretch>
            <a:fillRect/>
          </a:stretch>
        </p:blipFill>
        <p:spPr bwMode="auto">
          <a:xfrm>
            <a:off x="163752" y="5337194"/>
            <a:ext cx="1527832" cy="1433314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0" name="Picture"/>
          <p:cNvPicPr/>
          <p:nvPr/>
        </p:nvPicPr>
        <p:blipFill>
          <a:blip r:embed="rId7"/>
          <a:stretch>
            <a:fillRect/>
          </a:stretch>
        </p:blipFill>
        <p:spPr bwMode="auto">
          <a:xfrm>
            <a:off x="1829526" y="5331902"/>
            <a:ext cx="1429786" cy="143860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1" name="タイトル 1">
            <a:extLst>
              <a:ext uri="{FF2B5EF4-FFF2-40B4-BE49-F238E27FC236}">
                <a16:creationId xmlns="" xmlns:a16="http://schemas.microsoft.com/office/drawing/2014/main" id="{873A82A2-3ACD-4B4B-A4FD-6F928214ECF8}"/>
              </a:ext>
            </a:extLst>
          </p:cNvPr>
          <p:cNvSpPr txBox="1">
            <a:spLocks/>
          </p:cNvSpPr>
          <p:nvPr/>
        </p:nvSpPr>
        <p:spPr>
          <a:xfrm>
            <a:off x="353676" y="7041283"/>
            <a:ext cx="1337907" cy="246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 smtClean="0"/>
              <a:t>Table2 10-2 TD</a:t>
            </a:r>
            <a:r>
              <a:rPr lang="ja-JP" altLang="en-US" sz="1000" dirty="0" smtClean="0"/>
              <a:t> </a:t>
            </a:r>
            <a:r>
              <a:rPr lang="en-US" altLang="ja-JP" sz="1000" dirty="0" smtClean="0"/>
              <a:t>IN vs NT</a:t>
            </a:r>
            <a:endParaRPr lang="ja-JP" altLang="en-US" sz="1000" dirty="0"/>
          </a:p>
        </p:txBody>
      </p:sp>
      <p:pic>
        <p:nvPicPr>
          <p:cNvPr id="12" name="Picture"/>
          <p:cNvPicPr/>
          <p:nvPr/>
        </p:nvPicPr>
        <p:blipFill>
          <a:blip r:embed="rId8"/>
          <a:stretch>
            <a:fillRect/>
          </a:stretch>
        </p:blipFill>
        <p:spPr bwMode="auto">
          <a:xfrm>
            <a:off x="191822" y="7445829"/>
            <a:ext cx="1506350" cy="152686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3" name="Picture"/>
          <p:cNvPicPr/>
          <p:nvPr/>
        </p:nvPicPr>
        <p:blipFill>
          <a:blip r:embed="rId9"/>
          <a:stretch>
            <a:fillRect/>
          </a:stretch>
        </p:blipFill>
        <p:spPr bwMode="auto">
          <a:xfrm>
            <a:off x="1879163" y="7411275"/>
            <a:ext cx="1470410" cy="156142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4" name="タイトル 1">
            <a:extLst>
              <a:ext uri="{FF2B5EF4-FFF2-40B4-BE49-F238E27FC236}">
                <a16:creationId xmlns="" xmlns:a16="http://schemas.microsoft.com/office/drawing/2014/main" id="{873A82A2-3ACD-4B4B-A4FD-6F928214ECF8}"/>
              </a:ext>
            </a:extLst>
          </p:cNvPr>
          <p:cNvSpPr txBox="1">
            <a:spLocks/>
          </p:cNvSpPr>
          <p:nvPr/>
        </p:nvSpPr>
        <p:spPr>
          <a:xfrm>
            <a:off x="4521200" y="11613"/>
            <a:ext cx="1625600" cy="40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 smtClean="0"/>
              <a:t>Table2 10-2 TD I vs NT</a:t>
            </a:r>
            <a:endParaRPr lang="ja-JP" altLang="en-US" sz="1000" dirty="0"/>
          </a:p>
        </p:txBody>
      </p:sp>
      <p:pic>
        <p:nvPicPr>
          <p:cNvPr id="15" name="Picture"/>
          <p:cNvPicPr/>
          <p:nvPr/>
        </p:nvPicPr>
        <p:blipFill>
          <a:blip r:embed="rId10"/>
          <a:stretch>
            <a:fillRect/>
          </a:stretch>
        </p:blipFill>
        <p:spPr bwMode="auto">
          <a:xfrm>
            <a:off x="3488213" y="592344"/>
            <a:ext cx="1573244" cy="1631248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6" name="Picture"/>
          <p:cNvPicPr/>
          <p:nvPr/>
        </p:nvPicPr>
        <p:blipFill>
          <a:blip r:embed="rId11"/>
          <a:stretch>
            <a:fillRect/>
          </a:stretch>
        </p:blipFill>
        <p:spPr bwMode="auto">
          <a:xfrm>
            <a:off x="5251318" y="592344"/>
            <a:ext cx="1500794" cy="1631248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7" name="タイトル 1">
            <a:extLst>
              <a:ext uri="{FF2B5EF4-FFF2-40B4-BE49-F238E27FC236}">
                <a16:creationId xmlns="" xmlns:a16="http://schemas.microsoft.com/office/drawing/2014/main" id="{873A82A2-3ACD-4B4B-A4FD-6F928214ECF8}"/>
              </a:ext>
            </a:extLst>
          </p:cNvPr>
          <p:cNvSpPr txBox="1">
            <a:spLocks/>
          </p:cNvSpPr>
          <p:nvPr/>
        </p:nvSpPr>
        <p:spPr>
          <a:xfrm>
            <a:off x="4143103" y="2397922"/>
            <a:ext cx="1682931" cy="406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dirty="0" smtClean="0"/>
              <a:t>Table2 10-2 TD</a:t>
            </a:r>
            <a:r>
              <a:rPr lang="ja-JP" altLang="en-US" sz="1000" dirty="0" smtClean="0"/>
              <a:t> </a:t>
            </a:r>
            <a:r>
              <a:rPr lang="en-US" altLang="ja-JP" sz="1000" dirty="0" smtClean="0"/>
              <a:t>IT vs NT</a:t>
            </a:r>
            <a:endParaRPr lang="ja-JP" altLang="en-US" sz="1000" dirty="0"/>
          </a:p>
        </p:txBody>
      </p:sp>
      <p:pic>
        <p:nvPicPr>
          <p:cNvPr id="18" name="Picture"/>
          <p:cNvPicPr/>
          <p:nvPr/>
        </p:nvPicPr>
        <p:blipFill>
          <a:blip r:embed="rId12"/>
          <a:stretch>
            <a:fillRect/>
          </a:stretch>
        </p:blipFill>
        <p:spPr bwMode="auto">
          <a:xfrm>
            <a:off x="3516989" y="2760968"/>
            <a:ext cx="1517091" cy="1680373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19" name="Picture"/>
          <p:cNvPicPr/>
          <p:nvPr/>
        </p:nvPicPr>
        <p:blipFill>
          <a:blip r:embed="rId13"/>
          <a:stretch>
            <a:fillRect/>
          </a:stretch>
        </p:blipFill>
        <p:spPr bwMode="auto">
          <a:xfrm>
            <a:off x="5270244" y="2801142"/>
            <a:ext cx="1446273" cy="1592628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20" name="タイトル 1">
            <a:extLst>
              <a:ext uri="{FF2B5EF4-FFF2-40B4-BE49-F238E27FC236}">
                <a16:creationId xmlns="" xmlns:a16="http://schemas.microsoft.com/office/drawing/2014/main" id="{873A82A2-3ACD-4B4B-A4FD-6F928214ECF8}"/>
              </a:ext>
            </a:extLst>
          </p:cNvPr>
          <p:cNvSpPr txBox="1">
            <a:spLocks/>
          </p:cNvSpPr>
          <p:nvPr/>
        </p:nvSpPr>
        <p:spPr>
          <a:xfrm>
            <a:off x="4143103" y="4717067"/>
            <a:ext cx="2127068" cy="3826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 smtClean="0"/>
              <a:t>Table2 10-2 </a:t>
            </a:r>
            <a:r>
              <a:rPr lang="ja-JP" altLang="en-US" sz="1000" smtClean="0"/>
              <a:t> </a:t>
            </a:r>
            <a:r>
              <a:rPr lang="en-US" altLang="ja-JP" sz="1000" smtClean="0"/>
              <a:t>TD</a:t>
            </a:r>
            <a:r>
              <a:rPr lang="ja-JP" altLang="en-US" sz="1000" smtClean="0"/>
              <a:t> </a:t>
            </a:r>
            <a:r>
              <a:rPr lang="en-US" altLang="ja-JP" sz="1000" smtClean="0"/>
              <a:t>SN+ST/IN+IT vs NT</a:t>
            </a:r>
            <a:endParaRPr lang="ja-JP" altLang="en-US" sz="1000" dirty="0"/>
          </a:p>
        </p:txBody>
      </p:sp>
      <p:pic>
        <p:nvPicPr>
          <p:cNvPr id="21" name="Picture"/>
          <p:cNvPicPr/>
          <p:nvPr/>
        </p:nvPicPr>
        <p:blipFill>
          <a:blip r:embed="rId14"/>
          <a:stretch>
            <a:fillRect/>
          </a:stretch>
        </p:blipFill>
        <p:spPr bwMode="auto">
          <a:xfrm>
            <a:off x="3463471" y="5242144"/>
            <a:ext cx="1521097" cy="161812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22" name="Picture"/>
          <p:cNvPicPr/>
          <p:nvPr/>
        </p:nvPicPr>
        <p:blipFill>
          <a:blip r:embed="rId15"/>
          <a:stretch>
            <a:fillRect/>
          </a:stretch>
        </p:blipFill>
        <p:spPr bwMode="auto">
          <a:xfrm>
            <a:off x="5065485" y="5242143"/>
            <a:ext cx="1521097" cy="161812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4135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</TotalTime>
  <Words>209</Words>
  <Application>Microsoft Office PowerPoint</Application>
  <PresentationFormat>画面に合わせる (4:3)</PresentationFormat>
  <Paragraphs>39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Table2 GCC Ave vs NT</vt:lpstr>
      <vt:lpstr>PowerPoint プレゼンテーション</vt:lpstr>
      <vt:lpstr>Table2 10-2 TD ST vs 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清文 望月</dc:creator>
  <cp:lastModifiedBy>石田 恭子</cp:lastModifiedBy>
  <cp:revision>17</cp:revision>
  <dcterms:created xsi:type="dcterms:W3CDTF">2020-09-16T06:39:15Z</dcterms:created>
  <dcterms:modified xsi:type="dcterms:W3CDTF">2020-09-19T15:13:57Z</dcterms:modified>
</cp:coreProperties>
</file>