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1"/>
  </p:sldMasterIdLst>
  <p:notesMasterIdLst>
    <p:notesMasterId r:id="rId9"/>
  </p:notesMasterIdLst>
  <p:sldIdLst>
    <p:sldId id="1443" r:id="rId2"/>
    <p:sldId id="1442" r:id="rId3"/>
    <p:sldId id="1460" r:id="rId4"/>
    <p:sldId id="1453" r:id="rId5"/>
    <p:sldId id="256" r:id="rId6"/>
    <p:sldId id="1455" r:id="rId7"/>
    <p:sldId id="257" r:id="rId8"/>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72" userDrawn="1">
          <p15:clr>
            <a:srgbClr val="A4A3A4"/>
          </p15:clr>
        </p15:guide>
        <p15:guide id="2" pos="217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B3B7"/>
    <a:srgbClr val="89969E"/>
    <a:srgbClr val="63BFFB"/>
    <a:srgbClr val="FF0000"/>
    <a:srgbClr val="FF7F0F"/>
    <a:srgbClr val="1E76B4"/>
    <a:srgbClr val="70A9FD"/>
    <a:srgbClr val="0004FF"/>
    <a:srgbClr val="FF5C62"/>
    <a:srgbClr val="FFD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48"/>
    <p:restoredTop sz="97013"/>
  </p:normalViewPr>
  <p:slideViewPr>
    <p:cSldViewPr snapToGrid="0" showGuides="1">
      <p:cViewPr varScale="1">
        <p:scale>
          <a:sx n="67" d="100"/>
          <a:sy n="67" d="100"/>
        </p:scale>
        <p:origin x="1816" y="184"/>
      </p:cViewPr>
      <p:guideLst>
        <p:guide orient="horz" pos="2872"/>
        <p:guide pos="2171"/>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JP"/>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2DA595-59F1-7A40-BA2C-FF612E4BDE58}" type="datetimeFigureOut">
              <a:rPr lang="en-JP" smtClean="0"/>
              <a:t>10/8/26</a:t>
            </a:fld>
            <a:endParaRPr lang="en-JP"/>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JP"/>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P"/>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JP"/>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7FC137-3D40-FA48-9537-258686DC32C0}" type="slidenum">
              <a:rPr lang="en-JP" smtClean="0"/>
              <a:t>‹#›</a:t>
            </a:fld>
            <a:endParaRPr lang="en-JP"/>
          </a:p>
        </p:txBody>
      </p:sp>
    </p:spTree>
    <p:extLst>
      <p:ext uri="{BB962C8B-B14F-4D97-AF65-F5344CB8AC3E}">
        <p14:creationId xmlns:p14="http://schemas.microsoft.com/office/powerpoint/2010/main" val="2260797872"/>
      </p:ext>
    </p:extLst>
  </p:cSld>
  <p:clrMap bg1="lt1" tx1="dk1" bg2="lt2" tx2="dk2" accent1="accent1" accent2="accent2" accent3="accent3" accent4="accent4" accent5="accent5" accent6="accent6" hlink="hlink" folHlink="folHlink"/>
  <p:notesStyle>
    <a:lvl1pPr marL="0" algn="l" defTabSz="551959" rtl="0" eaLnBrk="1" latinLnBrk="0" hangingPunct="1">
      <a:defRPr sz="725" kern="1200">
        <a:solidFill>
          <a:schemeClr val="tx1"/>
        </a:solidFill>
        <a:latin typeface="+mn-lt"/>
        <a:ea typeface="+mn-ea"/>
        <a:cs typeface="+mn-cs"/>
      </a:defRPr>
    </a:lvl1pPr>
    <a:lvl2pPr marL="275979" algn="l" defTabSz="551959" rtl="0" eaLnBrk="1" latinLnBrk="0" hangingPunct="1">
      <a:defRPr sz="725" kern="1200">
        <a:solidFill>
          <a:schemeClr val="tx1"/>
        </a:solidFill>
        <a:latin typeface="+mn-lt"/>
        <a:ea typeface="+mn-ea"/>
        <a:cs typeface="+mn-cs"/>
      </a:defRPr>
    </a:lvl2pPr>
    <a:lvl3pPr marL="551959" algn="l" defTabSz="551959" rtl="0" eaLnBrk="1" latinLnBrk="0" hangingPunct="1">
      <a:defRPr sz="725" kern="1200">
        <a:solidFill>
          <a:schemeClr val="tx1"/>
        </a:solidFill>
        <a:latin typeface="+mn-lt"/>
        <a:ea typeface="+mn-ea"/>
        <a:cs typeface="+mn-cs"/>
      </a:defRPr>
    </a:lvl3pPr>
    <a:lvl4pPr marL="827938" algn="l" defTabSz="551959" rtl="0" eaLnBrk="1" latinLnBrk="0" hangingPunct="1">
      <a:defRPr sz="725" kern="1200">
        <a:solidFill>
          <a:schemeClr val="tx1"/>
        </a:solidFill>
        <a:latin typeface="+mn-lt"/>
        <a:ea typeface="+mn-ea"/>
        <a:cs typeface="+mn-cs"/>
      </a:defRPr>
    </a:lvl4pPr>
    <a:lvl5pPr marL="1103918" algn="l" defTabSz="551959" rtl="0" eaLnBrk="1" latinLnBrk="0" hangingPunct="1">
      <a:defRPr sz="725" kern="1200">
        <a:solidFill>
          <a:schemeClr val="tx1"/>
        </a:solidFill>
        <a:latin typeface="+mn-lt"/>
        <a:ea typeface="+mn-ea"/>
        <a:cs typeface="+mn-cs"/>
      </a:defRPr>
    </a:lvl5pPr>
    <a:lvl6pPr marL="1379898" algn="l" defTabSz="551959" rtl="0" eaLnBrk="1" latinLnBrk="0" hangingPunct="1">
      <a:defRPr sz="725" kern="1200">
        <a:solidFill>
          <a:schemeClr val="tx1"/>
        </a:solidFill>
        <a:latin typeface="+mn-lt"/>
        <a:ea typeface="+mn-ea"/>
        <a:cs typeface="+mn-cs"/>
      </a:defRPr>
    </a:lvl6pPr>
    <a:lvl7pPr marL="1655877" algn="l" defTabSz="551959" rtl="0" eaLnBrk="1" latinLnBrk="0" hangingPunct="1">
      <a:defRPr sz="725" kern="1200">
        <a:solidFill>
          <a:schemeClr val="tx1"/>
        </a:solidFill>
        <a:latin typeface="+mn-lt"/>
        <a:ea typeface="+mn-ea"/>
        <a:cs typeface="+mn-cs"/>
      </a:defRPr>
    </a:lvl7pPr>
    <a:lvl8pPr marL="1931856" algn="l" defTabSz="551959" rtl="0" eaLnBrk="1" latinLnBrk="0" hangingPunct="1">
      <a:defRPr sz="725" kern="1200">
        <a:solidFill>
          <a:schemeClr val="tx1"/>
        </a:solidFill>
        <a:latin typeface="+mn-lt"/>
        <a:ea typeface="+mn-ea"/>
        <a:cs typeface="+mn-cs"/>
      </a:defRPr>
    </a:lvl8pPr>
    <a:lvl9pPr marL="2207836" algn="l" defTabSz="551959" rtl="0" eaLnBrk="1" latinLnBrk="0" hangingPunct="1">
      <a:defRPr sz="72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1713" y="1143000"/>
            <a:ext cx="2314575" cy="3086100"/>
          </a:xfrm>
        </p:spPr>
      </p:sp>
      <p:sp>
        <p:nvSpPr>
          <p:cNvPr id="3" name="Notes Placeholder 2"/>
          <p:cNvSpPr>
            <a:spLocks noGrp="1"/>
          </p:cNvSpPr>
          <p:nvPr>
            <p:ph type="body" idx="1"/>
          </p:nvPr>
        </p:nvSpPr>
        <p:spPr/>
        <p:txBody>
          <a:bodyPr/>
          <a:lstStyle/>
          <a:p>
            <a:endParaRPr lang="en-JP" dirty="0"/>
          </a:p>
        </p:txBody>
      </p:sp>
      <p:sp>
        <p:nvSpPr>
          <p:cNvPr id="4" name="Slide Number Placeholder 3"/>
          <p:cNvSpPr>
            <a:spLocks noGrp="1"/>
          </p:cNvSpPr>
          <p:nvPr>
            <p:ph type="sldNum" sz="quarter" idx="5"/>
          </p:nvPr>
        </p:nvSpPr>
        <p:spPr/>
        <p:txBody>
          <a:bodyPr/>
          <a:lstStyle/>
          <a:p>
            <a:fld id="{AE7FC137-3D40-FA48-9537-258686DC32C0}" type="slidenum">
              <a:rPr lang="en-JP" smtClean="0"/>
              <a:t>2</a:t>
            </a:fld>
            <a:endParaRPr lang="en-JP"/>
          </a:p>
        </p:txBody>
      </p:sp>
    </p:spTree>
    <p:extLst>
      <p:ext uri="{BB962C8B-B14F-4D97-AF65-F5344CB8AC3E}">
        <p14:creationId xmlns:p14="http://schemas.microsoft.com/office/powerpoint/2010/main" val="3979405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1713" y="1143000"/>
            <a:ext cx="2314575" cy="3086100"/>
          </a:xfrm>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1713" y="1143000"/>
            <a:ext cx="2314575" cy="3086100"/>
          </a:xfrm>
        </p:spPr>
      </p:sp>
      <p:sp>
        <p:nvSpPr>
          <p:cNvPr id="3" name="Notes Placeholder 2"/>
          <p:cNvSpPr>
            <a:spLocks noGrp="1"/>
          </p:cNvSpPr>
          <p:nvPr>
            <p:ph type="body" idx="1"/>
          </p:nvPr>
        </p:nvSpPr>
        <p:spPr/>
        <p:txBody>
          <a:bodyPr/>
          <a:lstStyle/>
          <a:p>
            <a:endParaRPr lang="en-JP" dirty="0"/>
          </a:p>
        </p:txBody>
      </p:sp>
      <p:sp>
        <p:nvSpPr>
          <p:cNvPr id="4" name="Slide Number Placeholder 3"/>
          <p:cNvSpPr>
            <a:spLocks noGrp="1"/>
          </p:cNvSpPr>
          <p:nvPr>
            <p:ph type="sldNum" sz="quarter" idx="5"/>
          </p:nvPr>
        </p:nvSpPr>
        <p:spPr/>
        <p:txBody>
          <a:bodyPr/>
          <a:lstStyle/>
          <a:p>
            <a:fld id="{AE7FC137-3D40-FA48-9537-258686DC32C0}" type="slidenum">
              <a:rPr lang="en-JP" smtClean="0"/>
              <a:t>6</a:t>
            </a:fld>
            <a:endParaRPr lang="en-JP"/>
          </a:p>
        </p:txBody>
      </p:sp>
    </p:spTree>
    <p:extLst>
      <p:ext uri="{BB962C8B-B14F-4D97-AF65-F5344CB8AC3E}">
        <p14:creationId xmlns:p14="http://schemas.microsoft.com/office/powerpoint/2010/main" val="2472664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FD3321-1B3A-1A4E-AA2F-76B82F220A6B}" type="datetimeFigureOut">
              <a:rPr lang="en-JP" smtClean="0"/>
              <a:t>10/8/26</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ED854C9C-B04E-6B4A-A948-4826ECC84C27}" type="slidenum">
              <a:rPr lang="en-JP" smtClean="0"/>
              <a:t>‹#›</a:t>
            </a:fld>
            <a:endParaRPr lang="en-JP"/>
          </a:p>
        </p:txBody>
      </p:sp>
    </p:spTree>
    <p:extLst>
      <p:ext uri="{BB962C8B-B14F-4D97-AF65-F5344CB8AC3E}">
        <p14:creationId xmlns:p14="http://schemas.microsoft.com/office/powerpoint/2010/main" val="2714247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FD3321-1B3A-1A4E-AA2F-76B82F220A6B}" type="datetimeFigureOut">
              <a:rPr lang="en-JP" smtClean="0"/>
              <a:t>10/8/26</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ED854C9C-B04E-6B4A-A948-4826ECC84C27}" type="slidenum">
              <a:rPr lang="en-JP" smtClean="0"/>
              <a:t>‹#›</a:t>
            </a:fld>
            <a:endParaRPr lang="en-JP"/>
          </a:p>
        </p:txBody>
      </p:sp>
    </p:spTree>
    <p:extLst>
      <p:ext uri="{BB962C8B-B14F-4D97-AF65-F5344CB8AC3E}">
        <p14:creationId xmlns:p14="http://schemas.microsoft.com/office/powerpoint/2010/main" val="515933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FD3321-1B3A-1A4E-AA2F-76B82F220A6B}" type="datetimeFigureOut">
              <a:rPr lang="en-JP" smtClean="0"/>
              <a:t>10/8/26</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ED854C9C-B04E-6B4A-A948-4826ECC84C27}" type="slidenum">
              <a:rPr lang="en-JP" smtClean="0"/>
              <a:t>‹#›</a:t>
            </a:fld>
            <a:endParaRPr lang="en-JP"/>
          </a:p>
        </p:txBody>
      </p:sp>
    </p:spTree>
    <p:extLst>
      <p:ext uri="{BB962C8B-B14F-4D97-AF65-F5344CB8AC3E}">
        <p14:creationId xmlns:p14="http://schemas.microsoft.com/office/powerpoint/2010/main" val="2804969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FD3321-1B3A-1A4E-AA2F-76B82F220A6B}" type="datetimeFigureOut">
              <a:rPr lang="en-JP" smtClean="0"/>
              <a:t>10/8/26</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ED854C9C-B04E-6B4A-A948-4826ECC84C27}" type="slidenum">
              <a:rPr lang="en-JP" smtClean="0"/>
              <a:t>‹#›</a:t>
            </a:fld>
            <a:endParaRPr lang="en-JP"/>
          </a:p>
        </p:txBody>
      </p:sp>
    </p:spTree>
    <p:extLst>
      <p:ext uri="{BB962C8B-B14F-4D97-AF65-F5344CB8AC3E}">
        <p14:creationId xmlns:p14="http://schemas.microsoft.com/office/powerpoint/2010/main" val="3893267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FD3321-1B3A-1A4E-AA2F-76B82F220A6B}" type="datetimeFigureOut">
              <a:rPr lang="en-JP" smtClean="0"/>
              <a:t>10/8/26</a:t>
            </a:fld>
            <a:endParaRPr lang="en-JP"/>
          </a:p>
        </p:txBody>
      </p:sp>
      <p:sp>
        <p:nvSpPr>
          <p:cNvPr id="8" name="Footer Placeholder 7"/>
          <p:cNvSpPr>
            <a:spLocks noGrp="1"/>
          </p:cNvSpPr>
          <p:nvPr>
            <p:ph type="ftr" sz="quarter" idx="11"/>
          </p:nvPr>
        </p:nvSpPr>
        <p:spPr/>
        <p:txBody>
          <a:bodyPr/>
          <a:lstStyle/>
          <a:p>
            <a:endParaRPr lang="en-JP"/>
          </a:p>
        </p:txBody>
      </p:sp>
      <p:sp>
        <p:nvSpPr>
          <p:cNvPr id="9" name="Slide Number Placeholder 8"/>
          <p:cNvSpPr>
            <a:spLocks noGrp="1"/>
          </p:cNvSpPr>
          <p:nvPr>
            <p:ph type="sldNum" sz="quarter" idx="12"/>
          </p:nvPr>
        </p:nvSpPr>
        <p:spPr/>
        <p:txBody>
          <a:bodyPr/>
          <a:lstStyle/>
          <a:p>
            <a:fld id="{ED854C9C-B04E-6B4A-A948-4826ECC84C27}" type="slidenum">
              <a:rPr lang="en-JP" smtClean="0"/>
              <a:t>‹#›</a:t>
            </a:fld>
            <a:endParaRPr lang="en-JP"/>
          </a:p>
        </p:txBody>
      </p:sp>
    </p:spTree>
    <p:extLst>
      <p:ext uri="{BB962C8B-B14F-4D97-AF65-F5344CB8AC3E}">
        <p14:creationId xmlns:p14="http://schemas.microsoft.com/office/powerpoint/2010/main" val="1389068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FD3321-1B3A-1A4E-AA2F-76B82F220A6B}" type="datetimeFigureOut">
              <a:rPr lang="en-JP" smtClean="0"/>
              <a:t>10/8/26</a:t>
            </a:fld>
            <a:endParaRPr lang="en-JP"/>
          </a:p>
        </p:txBody>
      </p:sp>
      <p:sp>
        <p:nvSpPr>
          <p:cNvPr id="4" name="Footer Placeholder 3"/>
          <p:cNvSpPr>
            <a:spLocks noGrp="1"/>
          </p:cNvSpPr>
          <p:nvPr>
            <p:ph type="ftr" sz="quarter" idx="11"/>
          </p:nvPr>
        </p:nvSpPr>
        <p:spPr/>
        <p:txBody>
          <a:bodyPr/>
          <a:lstStyle/>
          <a:p>
            <a:endParaRPr lang="en-JP"/>
          </a:p>
        </p:txBody>
      </p:sp>
      <p:sp>
        <p:nvSpPr>
          <p:cNvPr id="5" name="Slide Number Placeholder 4"/>
          <p:cNvSpPr>
            <a:spLocks noGrp="1"/>
          </p:cNvSpPr>
          <p:nvPr>
            <p:ph type="sldNum" sz="quarter" idx="12"/>
          </p:nvPr>
        </p:nvSpPr>
        <p:spPr/>
        <p:txBody>
          <a:bodyPr/>
          <a:lstStyle/>
          <a:p>
            <a:fld id="{ED854C9C-B04E-6B4A-A948-4826ECC84C27}" type="slidenum">
              <a:rPr lang="en-JP" smtClean="0"/>
              <a:t>‹#›</a:t>
            </a:fld>
            <a:endParaRPr lang="en-JP"/>
          </a:p>
        </p:txBody>
      </p:sp>
    </p:spTree>
    <p:extLst>
      <p:ext uri="{BB962C8B-B14F-4D97-AF65-F5344CB8AC3E}">
        <p14:creationId xmlns:p14="http://schemas.microsoft.com/office/powerpoint/2010/main" val="2302380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FD3321-1B3A-1A4E-AA2F-76B82F220A6B}" type="datetimeFigureOut">
              <a:rPr lang="en-JP" smtClean="0"/>
              <a:t>10/8/26</a:t>
            </a:fld>
            <a:endParaRPr lang="en-JP"/>
          </a:p>
        </p:txBody>
      </p:sp>
      <p:sp>
        <p:nvSpPr>
          <p:cNvPr id="3" name="Footer Placeholder 2"/>
          <p:cNvSpPr>
            <a:spLocks noGrp="1"/>
          </p:cNvSpPr>
          <p:nvPr>
            <p:ph type="ftr" sz="quarter" idx="11"/>
          </p:nvPr>
        </p:nvSpPr>
        <p:spPr/>
        <p:txBody>
          <a:bodyPr/>
          <a:lstStyle/>
          <a:p>
            <a:endParaRPr lang="en-JP"/>
          </a:p>
        </p:txBody>
      </p:sp>
      <p:sp>
        <p:nvSpPr>
          <p:cNvPr id="4" name="Slide Number Placeholder 3"/>
          <p:cNvSpPr>
            <a:spLocks noGrp="1"/>
          </p:cNvSpPr>
          <p:nvPr>
            <p:ph type="sldNum" sz="quarter" idx="12"/>
          </p:nvPr>
        </p:nvSpPr>
        <p:spPr/>
        <p:txBody>
          <a:bodyPr/>
          <a:lstStyle/>
          <a:p>
            <a:fld id="{ED854C9C-B04E-6B4A-A948-4826ECC84C27}" type="slidenum">
              <a:rPr lang="en-JP" smtClean="0"/>
              <a:t>‹#›</a:t>
            </a:fld>
            <a:endParaRPr lang="en-JP"/>
          </a:p>
        </p:txBody>
      </p:sp>
    </p:spTree>
    <p:extLst>
      <p:ext uri="{BB962C8B-B14F-4D97-AF65-F5344CB8AC3E}">
        <p14:creationId xmlns:p14="http://schemas.microsoft.com/office/powerpoint/2010/main" val="2074299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8FD3321-1B3A-1A4E-AA2F-76B82F220A6B}" type="datetimeFigureOut">
              <a:rPr lang="en-JP" smtClean="0"/>
              <a:t>10/8/26</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ED854C9C-B04E-6B4A-A948-4826ECC84C27}" type="slidenum">
              <a:rPr lang="en-JP" smtClean="0"/>
              <a:t>‹#›</a:t>
            </a:fld>
            <a:endParaRPr lang="en-JP"/>
          </a:p>
        </p:txBody>
      </p:sp>
    </p:spTree>
    <p:extLst>
      <p:ext uri="{BB962C8B-B14F-4D97-AF65-F5344CB8AC3E}">
        <p14:creationId xmlns:p14="http://schemas.microsoft.com/office/powerpoint/2010/main" val="3885449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8FD3321-1B3A-1A4E-AA2F-76B82F220A6B}" type="datetimeFigureOut">
              <a:rPr lang="en-JP" smtClean="0"/>
              <a:t>10/8/26</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ED854C9C-B04E-6B4A-A948-4826ECC84C27}" type="slidenum">
              <a:rPr lang="en-JP" smtClean="0"/>
              <a:t>‹#›</a:t>
            </a:fld>
            <a:endParaRPr lang="en-JP"/>
          </a:p>
        </p:txBody>
      </p:sp>
    </p:spTree>
    <p:extLst>
      <p:ext uri="{BB962C8B-B14F-4D97-AF65-F5344CB8AC3E}">
        <p14:creationId xmlns:p14="http://schemas.microsoft.com/office/powerpoint/2010/main" val="2686187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FD3321-1B3A-1A4E-AA2F-76B82F220A6B}" type="datetimeFigureOut">
              <a:rPr lang="en-JP" smtClean="0"/>
              <a:t>10/8/26</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ED854C9C-B04E-6B4A-A948-4826ECC84C27}" type="slidenum">
              <a:rPr lang="en-JP" smtClean="0"/>
              <a:t>‹#›</a:t>
            </a:fld>
            <a:endParaRPr lang="en-JP"/>
          </a:p>
        </p:txBody>
      </p:sp>
    </p:spTree>
    <p:extLst>
      <p:ext uri="{BB962C8B-B14F-4D97-AF65-F5344CB8AC3E}">
        <p14:creationId xmlns:p14="http://schemas.microsoft.com/office/powerpoint/2010/main" val="4092736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FD3321-1B3A-1A4E-AA2F-76B82F220A6B}" type="datetimeFigureOut">
              <a:rPr lang="en-JP" smtClean="0"/>
              <a:t>10/8/26</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ED854C9C-B04E-6B4A-A948-4826ECC84C27}" type="slidenum">
              <a:rPr lang="en-JP" smtClean="0"/>
              <a:t>‹#›</a:t>
            </a:fld>
            <a:endParaRPr lang="en-JP"/>
          </a:p>
        </p:txBody>
      </p:sp>
    </p:spTree>
    <p:extLst>
      <p:ext uri="{BB962C8B-B14F-4D97-AF65-F5344CB8AC3E}">
        <p14:creationId xmlns:p14="http://schemas.microsoft.com/office/powerpoint/2010/main" val="100978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7781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82000"/>
                  </a:schemeClr>
                </a:solidFill>
              </a:defRPr>
            </a:lvl1pPr>
          </a:lstStyle>
          <a:p>
            <a:fld id="{38FD3321-1B3A-1A4E-AA2F-76B82F220A6B}" type="datetimeFigureOut">
              <a:rPr lang="en-JP" smtClean="0"/>
              <a:t>10/8/26</a:t>
            </a:fld>
            <a:endParaRPr lang="en-JP"/>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JP"/>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82000"/>
                  </a:schemeClr>
                </a:solidFill>
              </a:defRPr>
            </a:lvl1pPr>
          </a:lstStyle>
          <a:p>
            <a:fld id="{ED854C9C-B04E-6B4A-A948-4826ECC84C27}" type="slidenum">
              <a:rPr lang="en-JP" smtClean="0"/>
              <a:t>‹#›</a:t>
            </a:fld>
            <a:endParaRPr lang="en-JP"/>
          </a:p>
        </p:txBody>
      </p:sp>
    </p:spTree>
    <p:extLst>
      <p:ext uri="{BB962C8B-B14F-4D97-AF65-F5344CB8AC3E}">
        <p14:creationId xmlns:p14="http://schemas.microsoft.com/office/powerpoint/2010/main" val="291001796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21" Type="http://schemas.openxmlformats.org/officeDocument/2006/relationships/image" Target="../media/image45.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5.xml"/><Relationship Id="rId16" Type="http://schemas.openxmlformats.org/officeDocument/2006/relationships/image" Target="../media/image40.png"/><Relationship Id="rId20" Type="http://schemas.openxmlformats.org/officeDocument/2006/relationships/image" Target="../media/image44.png"/><Relationship Id="rId1" Type="http://schemas.openxmlformats.org/officeDocument/2006/relationships/slideLayout" Target="../slideLayouts/slideLayout1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19" Type="http://schemas.openxmlformats.org/officeDocument/2006/relationships/image" Target="../media/image43.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 Id="rId22"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D51F0EF-2700-FDE4-9B4B-2A8E75DFF9E7}"/>
              </a:ext>
            </a:extLst>
          </p:cNvPr>
          <p:cNvGrpSpPr/>
          <p:nvPr/>
        </p:nvGrpSpPr>
        <p:grpSpPr>
          <a:xfrm>
            <a:off x="0" y="978944"/>
            <a:ext cx="6615113" cy="4607469"/>
            <a:chOff x="229445" y="1850569"/>
            <a:chExt cx="8285905" cy="4965623"/>
          </a:xfrm>
        </p:grpSpPr>
        <p:grpSp>
          <p:nvGrpSpPr>
            <p:cNvPr id="5" name="Group 4">
              <a:extLst>
                <a:ext uri="{FF2B5EF4-FFF2-40B4-BE49-F238E27FC236}">
                  <a16:creationId xmlns:a16="http://schemas.microsoft.com/office/drawing/2014/main" id="{26F3FD7F-4271-00B2-516A-29EBC13BF345}"/>
                </a:ext>
              </a:extLst>
            </p:cNvPr>
            <p:cNvGrpSpPr/>
            <p:nvPr/>
          </p:nvGrpSpPr>
          <p:grpSpPr>
            <a:xfrm>
              <a:off x="229445" y="1869054"/>
              <a:ext cx="8285905" cy="4947138"/>
              <a:chOff x="346235" y="1824997"/>
              <a:chExt cx="8014646" cy="5267325"/>
            </a:xfrm>
          </p:grpSpPr>
          <p:pic>
            <p:nvPicPr>
              <p:cNvPr id="7" name="図 5" descr="ダイアグラム&#10;&#10;中程度の精度で自動的に生成された説明">
                <a:extLst>
                  <a:ext uri="{FF2B5EF4-FFF2-40B4-BE49-F238E27FC236}">
                    <a16:creationId xmlns:a16="http://schemas.microsoft.com/office/drawing/2014/main" id="{6AC41583-23A6-D8C0-B92D-44DB548415C7}"/>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918963" y="1824997"/>
                <a:ext cx="3441918" cy="4644349"/>
              </a:xfrm>
              <a:prstGeom prst="rect">
                <a:avLst/>
              </a:prstGeom>
            </p:spPr>
          </p:pic>
          <p:sp>
            <p:nvSpPr>
              <p:cNvPr id="8" name="吹き出し: 四角形 12">
                <a:extLst>
                  <a:ext uri="{FF2B5EF4-FFF2-40B4-BE49-F238E27FC236}">
                    <a16:creationId xmlns:a16="http://schemas.microsoft.com/office/drawing/2014/main" id="{387545DC-EC88-90CB-976F-AA6088290CAE}"/>
                  </a:ext>
                </a:extLst>
              </p:cNvPr>
              <p:cNvSpPr/>
              <p:nvPr/>
            </p:nvSpPr>
            <p:spPr>
              <a:xfrm>
                <a:off x="712702" y="5236138"/>
                <a:ext cx="3545384" cy="1856184"/>
              </a:xfrm>
              <a:prstGeom prst="wedgeRectCallout">
                <a:avLst>
                  <a:gd name="adj1" fmla="val -38432"/>
                  <a:gd name="adj2" fmla="val 18186"/>
                </a:avLst>
              </a:prstGeom>
              <a:solidFill>
                <a:schemeClr val="bg2"/>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59383">
                  <a:defRPr/>
                </a:pPr>
                <a:endParaRPr lang="ja-JP" altLang="en-US" sz="471">
                  <a:solidFill>
                    <a:prstClr val="white"/>
                  </a:solidFill>
                  <a:latin typeface="Calibri" panose="020F0502020204030204"/>
                  <a:ea typeface="游ゴシック" panose="020B0400000000000000" pitchFamily="34" charset="-128"/>
                </a:endParaRPr>
              </a:p>
            </p:txBody>
          </p:sp>
          <p:sp>
            <p:nvSpPr>
              <p:cNvPr id="9" name="テキスト ボックス 13">
                <a:extLst>
                  <a:ext uri="{FF2B5EF4-FFF2-40B4-BE49-F238E27FC236}">
                    <a16:creationId xmlns:a16="http://schemas.microsoft.com/office/drawing/2014/main" id="{8D675740-3166-4703-2F0D-D94FE37CC643}"/>
                  </a:ext>
                </a:extLst>
              </p:cNvPr>
              <p:cNvSpPr txBox="1"/>
              <p:nvPr/>
            </p:nvSpPr>
            <p:spPr>
              <a:xfrm>
                <a:off x="1809938" y="5361176"/>
                <a:ext cx="3441918" cy="955912"/>
              </a:xfrm>
              <a:prstGeom prst="rect">
                <a:avLst/>
              </a:prstGeom>
              <a:noFill/>
            </p:spPr>
            <p:txBody>
              <a:bodyPr wrap="square" rtlCol="0">
                <a:spAutoFit/>
              </a:bodyPr>
              <a:lstStyle/>
              <a:p>
                <a:pPr marL="159383" lvl="1" defTabSz="159383">
                  <a:lnSpc>
                    <a:spcPct val="150000"/>
                  </a:lnSpc>
                  <a:defRPr/>
                </a:pPr>
                <a:r>
                  <a:rPr lang="en-US" altLang="ja-JP" sz="1116" b="1" dirty="0">
                    <a:solidFill>
                      <a:prstClr val="black">
                        <a:lumMod val="75000"/>
                        <a:lumOff val="25000"/>
                      </a:prstClr>
                    </a:solidFill>
                    <a:latin typeface="Segoe UI" panose="020B0502040204020203" pitchFamily="34" charset="0"/>
                    <a:ea typeface="游ゴシック" panose="020B0400000000000000" pitchFamily="34" charset="-128"/>
                    <a:cs typeface="Segoe UI" panose="020B0502040204020203" pitchFamily="34" charset="0"/>
                  </a:rPr>
                  <a:t>  </a:t>
                </a:r>
                <a:r>
                  <a:rPr lang="en-US" altLang="ja-JP" sz="1116" b="1" dirty="0">
                    <a:solidFill>
                      <a:prstClr val="black">
                        <a:lumMod val="75000"/>
                        <a:lumOff val="25000"/>
                      </a:prstClr>
                    </a:solidFill>
                    <a:latin typeface="Segoe UI" panose="020B0502040204020203" pitchFamily="34" charset="0"/>
                    <a:ea typeface="游ゴシック Medium" panose="020B0500000000000000" pitchFamily="50" charset="-128"/>
                    <a:cs typeface="Segoe UI" panose="020B0502040204020203" pitchFamily="34" charset="0"/>
                  </a:rPr>
                  <a:t>:   Nipponbare</a:t>
                </a:r>
                <a:endParaRPr lang="en-US" altLang="ja-JP" sz="1116" b="1" dirty="0">
                  <a:solidFill>
                    <a:prstClr val="black">
                      <a:lumMod val="75000"/>
                      <a:lumOff val="25000"/>
                    </a:prstClr>
                  </a:solidFill>
                  <a:latin typeface="Segoe UI" panose="020B0502040204020203" pitchFamily="34" charset="0"/>
                  <a:ea typeface="游ゴシック" panose="020B0400000000000000" pitchFamily="34" charset="-128"/>
                  <a:cs typeface="Segoe UI" panose="020B0502040204020203" pitchFamily="34" charset="0"/>
                </a:endParaRPr>
              </a:p>
              <a:p>
                <a:pPr marL="159383" lvl="1" defTabSz="159383">
                  <a:lnSpc>
                    <a:spcPct val="150000"/>
                  </a:lnSpc>
                  <a:defRPr/>
                </a:pPr>
                <a:r>
                  <a:rPr lang="en-US" altLang="ja-JP" sz="1116" b="1" dirty="0">
                    <a:solidFill>
                      <a:prstClr val="black">
                        <a:lumMod val="75000"/>
                        <a:lumOff val="25000"/>
                      </a:prstClr>
                    </a:solidFill>
                    <a:latin typeface="Segoe UI" panose="020B0502040204020203" pitchFamily="34" charset="0"/>
                    <a:ea typeface="游ゴシック Medium" panose="020B0500000000000000" pitchFamily="50" charset="-128"/>
                    <a:cs typeface="Segoe UI" panose="020B0502040204020203" pitchFamily="34" charset="0"/>
                  </a:rPr>
                  <a:t>  :   Kasalath </a:t>
                </a:r>
              </a:p>
              <a:p>
                <a:pPr marL="159383" lvl="1" defTabSz="159383">
                  <a:lnSpc>
                    <a:spcPct val="150000"/>
                  </a:lnSpc>
                  <a:defRPr/>
                </a:pPr>
                <a:r>
                  <a:rPr lang="en-US" altLang="ja-JP" sz="1116" b="1" dirty="0">
                    <a:solidFill>
                      <a:prstClr val="black">
                        <a:lumMod val="75000"/>
                        <a:lumOff val="25000"/>
                      </a:prstClr>
                    </a:solidFill>
                    <a:latin typeface="Segoe UI" panose="020B0502040204020203" pitchFamily="34" charset="0"/>
                    <a:ea typeface="游ゴシック Medium" panose="020B0500000000000000" pitchFamily="50" charset="-128"/>
                    <a:cs typeface="Segoe UI" panose="020B0502040204020203" pitchFamily="34" charset="0"/>
                  </a:rPr>
                  <a:t>  :</a:t>
                </a:r>
                <a:r>
                  <a:rPr lang="ja-JP" altLang="en-US" sz="1116" b="1">
                    <a:solidFill>
                      <a:prstClr val="black">
                        <a:lumMod val="75000"/>
                        <a:lumOff val="25000"/>
                      </a:prstClr>
                    </a:solidFill>
                    <a:latin typeface="Segoe UI" panose="020B0502040204020203" pitchFamily="34" charset="0"/>
                    <a:ea typeface="游ゴシック Medium" panose="020B0500000000000000" pitchFamily="50" charset="-128"/>
                    <a:cs typeface="Segoe UI" panose="020B0502040204020203" pitchFamily="34" charset="0"/>
                  </a:rPr>
                  <a:t>   </a:t>
                </a:r>
                <a:r>
                  <a:rPr lang="en-US" altLang="ja-JP" sz="1116" b="1" dirty="0">
                    <a:solidFill>
                      <a:prstClr val="black">
                        <a:lumMod val="75000"/>
                        <a:lumOff val="25000"/>
                      </a:prstClr>
                    </a:solidFill>
                    <a:latin typeface="Segoe UI" panose="020B0502040204020203" pitchFamily="34" charset="0"/>
                    <a:ea typeface="游ゴシック Medium" panose="020B0500000000000000" pitchFamily="50" charset="-128"/>
                    <a:cs typeface="Segoe UI" panose="020B0502040204020203" pitchFamily="34" charset="0"/>
                  </a:rPr>
                  <a:t>Hetero</a:t>
                </a:r>
                <a:endParaRPr lang="ja-JP" altLang="en-US" sz="1116" b="1">
                  <a:solidFill>
                    <a:prstClr val="black">
                      <a:lumMod val="75000"/>
                      <a:lumOff val="25000"/>
                    </a:prstClr>
                  </a:solidFill>
                  <a:latin typeface="Segoe UI" panose="020B0502040204020203" pitchFamily="34" charset="0"/>
                  <a:ea typeface="游ゴシック" panose="020B0400000000000000" pitchFamily="34" charset="-128"/>
                  <a:cs typeface="Segoe UI" panose="020B0502040204020203" pitchFamily="34" charset="0"/>
                </a:endParaRPr>
              </a:p>
            </p:txBody>
          </p:sp>
          <p:sp>
            <p:nvSpPr>
              <p:cNvPr id="10" name="正方形/長方形 15">
                <a:extLst>
                  <a:ext uri="{FF2B5EF4-FFF2-40B4-BE49-F238E27FC236}">
                    <a16:creationId xmlns:a16="http://schemas.microsoft.com/office/drawing/2014/main" id="{9DA90EE7-43AA-E3EA-46B9-85136FEF389E}"/>
                  </a:ext>
                </a:extLst>
              </p:cNvPr>
              <p:cNvSpPr/>
              <p:nvPr/>
            </p:nvSpPr>
            <p:spPr>
              <a:xfrm>
                <a:off x="1570251" y="6149238"/>
                <a:ext cx="490932" cy="183716"/>
              </a:xfrm>
              <a:prstGeom prst="rect">
                <a:avLst/>
              </a:prstGeom>
              <a:solidFill>
                <a:srgbClr val="E00D0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59383">
                  <a:defRPr/>
                </a:pPr>
                <a:r>
                  <a:rPr lang="en-US" altLang="ja-JP" sz="471" b="1">
                    <a:solidFill>
                      <a:prstClr val="white"/>
                    </a:solidFill>
                    <a:latin typeface="Calibri" panose="020F0502020204030204"/>
                    <a:ea typeface="游ゴシック" panose="020B0400000000000000" pitchFamily="34" charset="-128"/>
                  </a:rPr>
                  <a:t>H</a:t>
                </a:r>
                <a:r>
                  <a:rPr lang="ja-JP" altLang="en-US" sz="471">
                    <a:solidFill>
                      <a:prstClr val="white"/>
                    </a:solidFill>
                    <a:latin typeface="Calibri" panose="020F0502020204030204"/>
                    <a:ea typeface="游ゴシック" panose="020B0400000000000000" pitchFamily="34" charset="-128"/>
                  </a:rPr>
                  <a:t> </a:t>
                </a:r>
              </a:p>
            </p:txBody>
          </p:sp>
          <p:sp>
            <p:nvSpPr>
              <p:cNvPr id="11" name="正方形/長方形 16">
                <a:extLst>
                  <a:ext uri="{FF2B5EF4-FFF2-40B4-BE49-F238E27FC236}">
                    <a16:creationId xmlns:a16="http://schemas.microsoft.com/office/drawing/2014/main" id="{59E6F98C-C61C-6ED5-0954-6B797B0F0347}"/>
                  </a:ext>
                </a:extLst>
              </p:cNvPr>
              <p:cNvSpPr/>
              <p:nvPr/>
            </p:nvSpPr>
            <p:spPr>
              <a:xfrm>
                <a:off x="1566672" y="5426099"/>
                <a:ext cx="490932" cy="18371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59383">
                  <a:defRPr/>
                </a:pPr>
                <a:r>
                  <a:rPr lang="en-US" altLang="ja-JP" sz="471" b="1">
                    <a:solidFill>
                      <a:prstClr val="black"/>
                    </a:solidFill>
                    <a:latin typeface="Calibri" panose="020F0502020204030204"/>
                    <a:ea typeface="游ゴシック" panose="020B0400000000000000" pitchFamily="34" charset="-128"/>
                  </a:rPr>
                  <a:t>A</a:t>
                </a:r>
                <a:endParaRPr lang="ja-JP" altLang="en-US" sz="471" b="1">
                  <a:solidFill>
                    <a:prstClr val="black"/>
                  </a:solidFill>
                  <a:latin typeface="Calibri" panose="020F0502020204030204"/>
                  <a:ea typeface="游ゴシック" panose="020B0400000000000000" pitchFamily="34" charset="-128"/>
                </a:endParaRPr>
              </a:p>
            </p:txBody>
          </p:sp>
          <p:sp>
            <p:nvSpPr>
              <p:cNvPr id="12" name="正方形/長方形 17">
                <a:extLst>
                  <a:ext uri="{FF2B5EF4-FFF2-40B4-BE49-F238E27FC236}">
                    <a16:creationId xmlns:a16="http://schemas.microsoft.com/office/drawing/2014/main" id="{5210CD8E-0904-6003-CF48-594A05648DCE}"/>
                  </a:ext>
                </a:extLst>
              </p:cNvPr>
              <p:cNvSpPr/>
              <p:nvPr/>
            </p:nvSpPr>
            <p:spPr>
              <a:xfrm>
                <a:off x="1566672" y="5788980"/>
                <a:ext cx="490932" cy="183716"/>
              </a:xfrm>
              <a:prstGeom prst="rect">
                <a:avLst/>
              </a:prstGeom>
              <a:solidFill>
                <a:srgbClr val="5AD7D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59383">
                  <a:defRPr/>
                </a:pPr>
                <a:r>
                  <a:rPr lang="en-US" altLang="ja-JP" sz="471" b="1">
                    <a:solidFill>
                      <a:prstClr val="black"/>
                    </a:solidFill>
                    <a:latin typeface="Calibri" panose="020F0502020204030204"/>
                    <a:ea typeface="游ゴシック" panose="020B0400000000000000" pitchFamily="34" charset="-128"/>
                  </a:rPr>
                  <a:t>B</a:t>
                </a:r>
                <a:r>
                  <a:rPr lang="ja-JP" altLang="en-US" sz="471">
                    <a:solidFill>
                      <a:prstClr val="black"/>
                    </a:solidFill>
                    <a:latin typeface="Calibri" panose="020F0502020204030204"/>
                    <a:ea typeface="游ゴシック" panose="020B0400000000000000" pitchFamily="34" charset="-128"/>
                  </a:rPr>
                  <a:t> </a:t>
                </a:r>
                <a:r>
                  <a:rPr lang="ja-JP" altLang="en-US" sz="471">
                    <a:solidFill>
                      <a:prstClr val="white"/>
                    </a:solidFill>
                    <a:latin typeface="Calibri" panose="020F0502020204030204"/>
                    <a:ea typeface="游ゴシック" panose="020B0400000000000000" pitchFamily="34" charset="-128"/>
                  </a:rPr>
                  <a:t> </a:t>
                </a:r>
              </a:p>
            </p:txBody>
          </p:sp>
          <p:sp>
            <p:nvSpPr>
              <p:cNvPr id="13" name="二等辺三角形 1">
                <a:extLst>
                  <a:ext uri="{FF2B5EF4-FFF2-40B4-BE49-F238E27FC236}">
                    <a16:creationId xmlns:a16="http://schemas.microsoft.com/office/drawing/2014/main" id="{74A35DEC-88CA-8C1A-7B9E-A22594ABB680}"/>
                  </a:ext>
                </a:extLst>
              </p:cNvPr>
              <p:cNvSpPr/>
              <p:nvPr/>
            </p:nvSpPr>
            <p:spPr>
              <a:xfrm rot="5186759">
                <a:off x="4434899" y="1464383"/>
                <a:ext cx="149225" cy="881293"/>
              </a:xfrm>
              <a:prstGeom prst="triangl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59383">
                  <a:defRPr/>
                </a:pPr>
                <a:endParaRPr kumimoji="1" lang="ja-JP" altLang="en-US" sz="245">
                  <a:solidFill>
                    <a:prstClr val="white"/>
                  </a:solidFill>
                  <a:latin typeface="Calibri" panose="020F0502020204030204"/>
                  <a:ea typeface="游ゴシック" panose="020B0400000000000000" pitchFamily="34" charset="-128"/>
                </a:endParaRPr>
              </a:p>
            </p:txBody>
          </p:sp>
          <p:sp>
            <p:nvSpPr>
              <p:cNvPr id="14" name="二等辺三角形 2">
                <a:extLst>
                  <a:ext uri="{FF2B5EF4-FFF2-40B4-BE49-F238E27FC236}">
                    <a16:creationId xmlns:a16="http://schemas.microsoft.com/office/drawing/2014/main" id="{3D5C707F-DA4A-BA9C-BEB3-96077067DB3C}"/>
                  </a:ext>
                </a:extLst>
              </p:cNvPr>
              <p:cNvSpPr/>
              <p:nvPr/>
            </p:nvSpPr>
            <p:spPr>
              <a:xfrm rot="668598" flipH="1">
                <a:off x="4636261" y="2281898"/>
                <a:ext cx="85639" cy="2799442"/>
              </a:xfrm>
              <a:prstGeom prst="triangl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59383">
                  <a:defRPr/>
                </a:pPr>
                <a:endParaRPr kumimoji="1" lang="ja-JP" altLang="en-US" sz="245">
                  <a:solidFill>
                    <a:prstClr val="white"/>
                  </a:solidFill>
                  <a:latin typeface="Calibri" panose="020F0502020204030204"/>
                  <a:ea typeface="游ゴシック" panose="020B0400000000000000" pitchFamily="34" charset="-128"/>
                </a:endParaRPr>
              </a:p>
            </p:txBody>
          </p:sp>
          <p:sp>
            <p:nvSpPr>
              <p:cNvPr id="15" name="正方形/長方形 4">
                <a:extLst>
                  <a:ext uri="{FF2B5EF4-FFF2-40B4-BE49-F238E27FC236}">
                    <a16:creationId xmlns:a16="http://schemas.microsoft.com/office/drawing/2014/main" id="{E5B710A6-956E-9588-618B-57598B4CBE4F}"/>
                  </a:ext>
                </a:extLst>
              </p:cNvPr>
              <p:cNvSpPr/>
              <p:nvPr/>
            </p:nvSpPr>
            <p:spPr>
              <a:xfrm>
                <a:off x="676083" y="1861463"/>
                <a:ext cx="3763118" cy="3308791"/>
              </a:xfrm>
              <a:prstGeom prst="rect">
                <a:avLst/>
              </a:prstGeom>
              <a:solidFill>
                <a:schemeClr val="bg1"/>
              </a:solid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59383">
                  <a:defRPr/>
                </a:pPr>
                <a:endParaRPr kumimoji="1" lang="ja-JP" altLang="en-US" sz="245">
                  <a:solidFill>
                    <a:prstClr val="white"/>
                  </a:solidFill>
                  <a:latin typeface="Calibri" panose="020F0502020204030204"/>
                  <a:ea typeface="游ゴシック" panose="020B0400000000000000" pitchFamily="34" charset="-128"/>
                </a:endParaRPr>
              </a:p>
            </p:txBody>
          </p:sp>
          <p:pic>
            <p:nvPicPr>
              <p:cNvPr id="16" name="図 20">
                <a:extLst>
                  <a:ext uri="{FF2B5EF4-FFF2-40B4-BE49-F238E27FC236}">
                    <a16:creationId xmlns:a16="http://schemas.microsoft.com/office/drawing/2014/main" id="{E4313B60-B1A9-E76A-A39A-3AD9040B9E7B}"/>
                  </a:ext>
                </a:extLst>
              </p:cNvPr>
              <p:cNvPicPr>
                <a:picLocks noChangeAspect="1"/>
              </p:cNvPicPr>
              <p:nvPr/>
            </p:nvPicPr>
            <p:blipFill rotWithShape="1">
              <a:blip r:embed="rId3">
                <a:extLst>
                  <a:ext uri="{28A0092B-C50C-407E-A947-70E740481C1C}">
                    <a14:useLocalDpi xmlns:a14="http://schemas.microsoft.com/office/drawing/2010/main"/>
                  </a:ext>
                </a:extLst>
              </a:blip>
              <a:srcRect l="-14897" t="-1"/>
              <a:stretch/>
            </p:blipFill>
            <p:spPr>
              <a:xfrm>
                <a:off x="346235" y="1934945"/>
                <a:ext cx="3184662" cy="2377132"/>
              </a:xfrm>
              <a:prstGeom prst="rect">
                <a:avLst/>
              </a:prstGeom>
            </p:spPr>
          </p:pic>
          <p:pic>
            <p:nvPicPr>
              <p:cNvPr id="17" name="図 22">
                <a:extLst>
                  <a:ext uri="{FF2B5EF4-FFF2-40B4-BE49-F238E27FC236}">
                    <a16:creationId xmlns:a16="http://schemas.microsoft.com/office/drawing/2014/main" id="{33B8D9F5-208E-B748-7A83-5D43B7D2C4B1}"/>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4000266" y="2006814"/>
                <a:ext cx="321900" cy="2384642"/>
              </a:xfrm>
              <a:prstGeom prst="rect">
                <a:avLst/>
              </a:prstGeom>
            </p:spPr>
          </p:pic>
        </p:grpSp>
        <p:sp>
          <p:nvSpPr>
            <p:cNvPr id="6" name="正方形/長方形 60">
              <a:extLst>
                <a:ext uri="{FF2B5EF4-FFF2-40B4-BE49-F238E27FC236}">
                  <a16:creationId xmlns:a16="http://schemas.microsoft.com/office/drawing/2014/main" id="{B1F59FC6-021E-240A-4320-DABF6462E40D}"/>
                </a:ext>
              </a:extLst>
            </p:cNvPr>
            <p:cNvSpPr/>
            <p:nvPr/>
          </p:nvSpPr>
          <p:spPr>
            <a:xfrm>
              <a:off x="4941765" y="1850569"/>
              <a:ext cx="580413" cy="472076"/>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59383">
                <a:defRPr/>
              </a:pPr>
              <a:endParaRPr kumimoji="1" lang="ja-JP" altLang="en-US" sz="245">
                <a:solidFill>
                  <a:prstClr val="white"/>
                </a:solidFill>
                <a:latin typeface="Calibri" panose="020F0502020204030204"/>
                <a:ea typeface="游ゴシック" panose="020B0400000000000000" pitchFamily="34" charset="-128"/>
              </a:endParaRPr>
            </a:p>
          </p:txBody>
        </p:sp>
      </p:grpSp>
      <p:sp>
        <p:nvSpPr>
          <p:cNvPr id="18" name="TextBox 17">
            <a:extLst>
              <a:ext uri="{FF2B5EF4-FFF2-40B4-BE49-F238E27FC236}">
                <a16:creationId xmlns:a16="http://schemas.microsoft.com/office/drawing/2014/main" id="{11EA9D0B-5653-47E2-B155-F0AB4D26A618}"/>
              </a:ext>
            </a:extLst>
          </p:cNvPr>
          <p:cNvSpPr txBox="1"/>
          <p:nvPr/>
        </p:nvSpPr>
        <p:spPr>
          <a:xfrm>
            <a:off x="272249" y="5751958"/>
            <a:ext cx="6384339" cy="1754326"/>
          </a:xfrm>
          <a:prstGeom prst="rect">
            <a:avLst/>
          </a:prstGeom>
          <a:noFill/>
        </p:spPr>
        <p:txBody>
          <a:bodyPr wrap="square">
            <a:spAutoFit/>
          </a:bodyPr>
          <a:lstStyle/>
          <a:p>
            <a:r>
              <a:rPr lang="en-JP" sz="1200" b="1" i="0" dirty="0">
                <a:solidFill>
                  <a:schemeClr val="tx1"/>
                </a:solidFill>
                <a:effectLst/>
                <a:latin typeface="Times New Roman" panose="02020603050405020304" pitchFamily="18" charset="0"/>
                <a:cs typeface="Times New Roman" panose="02020603050405020304" pitchFamily="18" charset="0"/>
              </a:rPr>
              <a:t>Fig. S1 </a:t>
            </a:r>
            <a:r>
              <a:rPr lang="en-JP" sz="1200" i="0" dirty="0">
                <a:solidFill>
                  <a:schemeClr val="tx1"/>
                </a:solidFill>
                <a:effectLst/>
                <a:latin typeface="Times New Roman" panose="02020603050405020304" pitchFamily="18" charset="0"/>
                <a:cs typeface="Times New Roman" panose="02020603050405020304" pitchFamily="18" charset="0"/>
              </a:rPr>
              <a:t>Graphical genotypes of the 54 chromosome segment substitution lines (CSSLs) derived from Nipponbare and Kasalath.</a:t>
            </a:r>
            <a:r>
              <a:rPr lang="en-JP" sz="1200" i="0" u="none" strike="noStrike" dirty="0">
                <a:solidFill>
                  <a:schemeClr val="tx1"/>
                </a:solidFill>
                <a:effectLst/>
                <a:latin typeface="Times New Roman" panose="02020603050405020304" pitchFamily="18" charset="0"/>
                <a:cs typeface="Times New Roman" panose="02020603050405020304" pitchFamily="18" charset="0"/>
              </a:rPr>
              <a:t> </a:t>
            </a:r>
            <a:r>
              <a:rPr lang="en-JP" sz="1200" b="0" i="0" u="none" strike="noStrike" dirty="0">
                <a:solidFill>
                  <a:schemeClr val="tx1"/>
                </a:solidFill>
                <a:effectLst/>
                <a:latin typeface="Times New Roman" panose="02020603050405020304" pitchFamily="18" charset="0"/>
                <a:cs typeface="Times New Roman" panose="02020603050405020304" pitchFamily="18" charset="0"/>
              </a:rPr>
              <a:t>Graphical genotypes were constructed using molecular markers distributed across the 12 rice chromosomes. White cells (A) indicate homozygous Nipponbare alleles, turquoise cells (B) indicate homozygous Kasalath alleles, and red cells (H) indicate heterozygous regions. The enlarged section shows the marker genotypes of selected CSSLs on chromosome 1, with marker names and genetic positions (</a:t>
            </a:r>
            <a:r>
              <a:rPr lang="en-JP" sz="1200" b="0" i="0" u="none" strike="noStrike">
                <a:solidFill>
                  <a:schemeClr val="tx1"/>
                </a:solidFill>
                <a:effectLst/>
                <a:latin typeface="Times New Roman" panose="02020603050405020304" pitchFamily="18" charset="0"/>
                <a:cs typeface="Times New Roman" panose="02020603050405020304" pitchFamily="18" charset="0"/>
              </a:rPr>
              <a:t>cM).</a:t>
            </a:r>
            <a:r>
              <a:rPr lang="en-US" sz="1200" b="0" i="0" u="none" strike="noStrike" dirty="0">
                <a:solidFill>
                  <a:schemeClr val="tx1"/>
                </a:solidFill>
                <a:effectLst/>
                <a:latin typeface="Times New Roman" panose="02020603050405020304" pitchFamily="18" charset="0"/>
                <a:cs typeface="Times New Roman" panose="02020603050405020304" pitchFamily="18" charset="0"/>
              </a:rPr>
              <a:t> </a:t>
            </a:r>
            <a:r>
              <a:rPr lang="en-US" altLang="ja-JP" sz="1200" dirty="0">
                <a:latin typeface="Times New Roman" panose="02020603050405020304" pitchFamily="18" charset="0"/>
                <a:cs typeface="Times New Roman" panose="02020603050405020304" pitchFamily="18" charset="0"/>
              </a:rPr>
              <a:t>The graph showing the insertion of the </a:t>
            </a:r>
            <a:r>
              <a:rPr lang="en-US" altLang="ja-JP" sz="1200" dirty="0" err="1">
                <a:latin typeface="Times New Roman" panose="02020603050405020304" pitchFamily="18" charset="0"/>
                <a:cs typeface="Times New Roman" panose="02020603050405020304" pitchFamily="18" charset="0"/>
              </a:rPr>
              <a:t>Kasalath</a:t>
            </a:r>
            <a:r>
              <a:rPr lang="en-US" altLang="ja-JP" sz="1200" dirty="0">
                <a:latin typeface="Times New Roman" panose="02020603050405020304" pitchFamily="18" charset="0"/>
                <a:cs typeface="Times New Roman" panose="02020603050405020304" pitchFamily="18" charset="0"/>
              </a:rPr>
              <a:t> fragment from 54 CSSLs on chromosome 12 of </a:t>
            </a:r>
            <a:r>
              <a:rPr lang="en-US" altLang="ja-JP" sz="1200" dirty="0" err="1">
                <a:latin typeface="Times New Roman" panose="02020603050405020304" pitchFamily="18" charset="0"/>
                <a:cs typeface="Times New Roman" panose="02020603050405020304" pitchFamily="18" charset="0"/>
              </a:rPr>
              <a:t>Nipponbare</a:t>
            </a:r>
            <a:r>
              <a:rPr lang="en-US" altLang="ja-JP" sz="1200" dirty="0">
                <a:latin typeface="Times New Roman" panose="02020603050405020304" pitchFamily="18" charset="0"/>
                <a:cs typeface="Times New Roman" panose="02020603050405020304" pitchFamily="18" charset="0"/>
              </a:rPr>
              <a:t> was taken directly from the figure in Mizuta et al. (2005)</a:t>
            </a:r>
            <a:endParaRPr lang="ja-JP" altLang="ja-JP" sz="1200">
              <a:latin typeface="Times New Roman" panose="02020603050405020304" pitchFamily="18" charset="0"/>
              <a:cs typeface="Times New Roman" panose="02020603050405020304" pitchFamily="18" charset="0"/>
            </a:endParaRPr>
          </a:p>
          <a:p>
            <a:endParaRPr lang="en-JP" sz="12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1544DBAA-7EC2-BB2C-BB52-DA9FCA782FA3}"/>
              </a:ext>
            </a:extLst>
          </p:cNvPr>
          <p:cNvSpPr txBox="1"/>
          <p:nvPr/>
        </p:nvSpPr>
        <p:spPr>
          <a:xfrm>
            <a:off x="206418" y="50855"/>
            <a:ext cx="6343651" cy="461665"/>
          </a:xfrm>
          <a:prstGeom prst="rect">
            <a:avLst/>
          </a:prstGeom>
          <a:noFill/>
        </p:spPr>
        <p:txBody>
          <a:bodyPr wrap="square">
            <a:spAutoFit/>
          </a:bodyPr>
          <a:lstStyle/>
          <a:p>
            <a:pPr>
              <a:lnSpc>
                <a:spcPct val="100000"/>
              </a:lnSpc>
              <a:buNone/>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Title: </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Lower anther culture response in indica than in japonica rice is associated with a callus-induction bottleneck and early browning of sporophytic anther tissues</a:t>
            </a:r>
            <a:endParaRPr lang="en-JP" sz="1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4128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0DCF3-B387-660B-D05A-39E72559E81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09C1679-9EC3-FCBF-5FD7-62D0FD9564B0}"/>
              </a:ext>
            </a:extLst>
          </p:cNvPr>
          <p:cNvSpPr txBox="1"/>
          <p:nvPr/>
        </p:nvSpPr>
        <p:spPr>
          <a:xfrm>
            <a:off x="534793" y="6348829"/>
            <a:ext cx="5788414" cy="1200329"/>
          </a:xfrm>
          <a:prstGeom prst="rect">
            <a:avLst/>
          </a:prstGeom>
          <a:noFill/>
        </p:spPr>
        <p:txBody>
          <a:bodyPr wrap="square">
            <a:spAutoFit/>
          </a:bodyPr>
          <a:lstStyle/>
          <a:p>
            <a:r>
              <a:rPr lang="en-JP" sz="1200" b="1" i="0" dirty="0">
                <a:solidFill>
                  <a:schemeClr val="tx1"/>
                </a:solidFill>
                <a:effectLst/>
                <a:latin typeface="Times New Roman" panose="02020603050405020304" pitchFamily="18" charset="0"/>
                <a:cs typeface="Times New Roman" panose="02020603050405020304" pitchFamily="18" charset="0"/>
              </a:rPr>
              <a:t>Fig. S</a:t>
            </a:r>
            <a:r>
              <a:rPr lang="en-US" sz="1200" b="1" i="0" dirty="0">
                <a:solidFill>
                  <a:schemeClr val="tx1"/>
                </a:solidFill>
                <a:effectLst/>
                <a:latin typeface="Times New Roman" panose="02020603050405020304" pitchFamily="18" charset="0"/>
                <a:cs typeface="Times New Roman" panose="02020603050405020304" pitchFamily="18" charset="0"/>
              </a:rPr>
              <a:t>2</a:t>
            </a:r>
            <a:r>
              <a:rPr lang="en-JP" sz="1200" b="1" i="0" dirty="0">
                <a:solidFill>
                  <a:schemeClr val="tx1"/>
                </a:solidFill>
                <a:effectLst/>
                <a:latin typeface="Times New Roman" panose="02020603050405020304" pitchFamily="18" charset="0"/>
                <a:cs typeface="Times New Roman" panose="02020603050405020304" pitchFamily="18" charset="0"/>
              </a:rPr>
              <a:t> </a:t>
            </a:r>
            <a:r>
              <a:rPr lang="en-JP" sz="1200" i="0" dirty="0">
                <a:solidFill>
                  <a:schemeClr val="tx1"/>
                </a:solidFill>
                <a:effectLst/>
                <a:latin typeface="Times New Roman" panose="02020603050405020304" pitchFamily="18" charset="0"/>
                <a:cs typeface="Times New Roman" panose="02020603050405020304" pitchFamily="18" charset="0"/>
              </a:rPr>
              <a:t>Pearson correlation matrix of anther culture traits in the CSSL population</a:t>
            </a:r>
            <a:r>
              <a:rPr lang="en-JP" sz="1200" b="1" i="0" dirty="0">
                <a:solidFill>
                  <a:schemeClr val="tx1"/>
                </a:solidFill>
                <a:effectLst/>
                <a:latin typeface="Times New Roman" panose="02020603050405020304" pitchFamily="18" charset="0"/>
                <a:cs typeface="Times New Roman" panose="02020603050405020304" pitchFamily="18" charset="0"/>
              </a:rPr>
              <a:t>.</a:t>
            </a:r>
            <a:r>
              <a:rPr lang="en-JP" sz="1200" b="0" i="0" u="none" strike="noStrike" dirty="0">
                <a:solidFill>
                  <a:schemeClr val="tx1"/>
                </a:solidFill>
                <a:effectLst/>
                <a:latin typeface="Times New Roman" panose="02020603050405020304" pitchFamily="18" charset="0"/>
                <a:cs typeface="Times New Roman" panose="02020603050405020304" pitchFamily="18" charset="0"/>
              </a:rPr>
              <a:t> Pairwise Pearson correlations are shown among callus induction rate, regeneration rate, green plant rate, and albino plant rate. Numbers within the matrix indicate Pearson’s correlation coefficients (</a:t>
            </a:r>
            <a:r>
              <a:rPr lang="en-JP" sz="1200" b="0" i="1" dirty="0">
                <a:solidFill>
                  <a:schemeClr val="tx1"/>
                </a:solidFill>
                <a:effectLst/>
                <a:latin typeface="Times New Roman" panose="02020603050405020304" pitchFamily="18" charset="0"/>
                <a:cs typeface="Times New Roman" panose="02020603050405020304" pitchFamily="18" charset="0"/>
              </a:rPr>
              <a:t>r</a:t>
            </a:r>
            <a:r>
              <a:rPr lang="en-JP" sz="1200" b="0" i="0" u="none" strike="noStrike" dirty="0">
                <a:solidFill>
                  <a:schemeClr val="tx1"/>
                </a:solidFill>
                <a:effectLst/>
                <a:latin typeface="Times New Roman" panose="02020603050405020304" pitchFamily="18" charset="0"/>
                <a:cs typeface="Times New Roman" panose="02020603050405020304" pitchFamily="18" charset="0"/>
              </a:rPr>
              <a:t>). Blue and red ellipses indicate positive and negative correlations, respectively, with ellipse shape and colour intensity representing the magnitude of the correlation.</a:t>
            </a:r>
            <a:endParaRPr lang="en-JP" sz="12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4BC68978-FA86-01DF-EFD1-7E45CF4BFD4D}"/>
              </a:ext>
            </a:extLst>
          </p:cNvPr>
          <p:cNvPicPr>
            <a:picLocks noChangeAspect="1"/>
          </p:cNvPicPr>
          <p:nvPr/>
        </p:nvPicPr>
        <p:blipFill>
          <a:blip r:embed="rId3"/>
          <a:stretch>
            <a:fillRect/>
          </a:stretch>
        </p:blipFill>
        <p:spPr>
          <a:xfrm>
            <a:off x="314325" y="550343"/>
            <a:ext cx="5584554" cy="5293245"/>
          </a:xfrm>
          <a:prstGeom prst="rect">
            <a:avLst/>
          </a:prstGeom>
        </p:spPr>
      </p:pic>
    </p:spTree>
    <p:extLst>
      <p:ext uri="{BB962C8B-B14F-4D97-AF65-F5344CB8AC3E}">
        <p14:creationId xmlns:p14="http://schemas.microsoft.com/office/powerpoint/2010/main" val="315255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29"/>
          <p:cNvPicPr>
            <a:picLocks noChangeAspect="1"/>
          </p:cNvPicPr>
          <p:nvPr/>
        </p:nvPicPr>
        <p:blipFill>
          <a:blip r:embed="rId3"/>
          <a:stretch/>
        </p:blipFill>
        <p:spPr>
          <a:xfrm>
            <a:off x="5203508" y="3469159"/>
            <a:ext cx="1555909" cy="1555909"/>
          </a:xfrm>
          <a:prstGeom prst="rect">
            <a:avLst/>
          </a:prstGeom>
          <a:ln>
            <a:solidFill>
              <a:srgbClr val="AAA7AC"/>
            </a:solidFill>
          </a:ln>
        </p:spPr>
      </p:pic>
      <p:sp>
        <p:nvSpPr>
          <p:cNvPr id="17" name="panel-label-A">
            <a:extLst>
              <a:ext uri="{FF2B5EF4-FFF2-40B4-BE49-F238E27FC236}">
                <a16:creationId xmlns:a16="http://schemas.microsoft.com/office/drawing/2014/main" id="{CBE451EB-C498-4057-8083-63FF9CFDFD3E}"/>
              </a:ext>
            </a:extLst>
          </p:cNvPr>
          <p:cNvSpPr>
            <a:spLocks noGrp="1"/>
          </p:cNvSpPr>
          <p:nvPr/>
        </p:nvSpPr>
        <p:spPr>
          <a:xfrm>
            <a:off x="188595" y="1353520"/>
            <a:ext cx="1453039" cy="128588"/>
          </a:xfrm>
          <a:prstGeom prst="rect">
            <a:avLst/>
          </a:prstGeom>
          <a:noFill/>
          <a:ln w="0">
            <a:noFill/>
            <a:prstDash val="solid"/>
          </a:ln>
        </p:spPr>
        <p:txBody>
          <a:bodyPr/>
          <a:lstStyle/>
          <a:p>
            <a:pPr>
              <a:buNone/>
              <a:defRPr sz="2025" b="1">
                <a:solidFill>
                  <a:srgbClr val="171717"/>
                </a:solidFill>
              </a:defRPr>
            </a:pPr>
            <a:r>
              <a:rPr sz="1200" b="1">
                <a:solidFill>
                  <a:srgbClr val="171717"/>
                </a:solidFill>
              </a:rPr>
              <a:t>Week 1</a:t>
            </a:r>
          </a:p>
        </p:txBody>
      </p:sp>
      <p:pic>
        <p:nvPicPr>
          <p:cNvPr id="36" name="Picture 17"/>
          <p:cNvPicPr>
            <a:picLocks noChangeAspect="1"/>
          </p:cNvPicPr>
          <p:nvPr/>
        </p:nvPicPr>
        <p:blipFill>
          <a:blip r:embed="rId4"/>
          <a:stretch/>
        </p:blipFill>
        <p:spPr>
          <a:xfrm>
            <a:off x="188595" y="1587259"/>
            <a:ext cx="1555909" cy="1555909"/>
          </a:xfrm>
          <a:prstGeom prst="rect">
            <a:avLst/>
          </a:prstGeom>
          <a:ln>
            <a:solidFill>
              <a:srgbClr val="AAA7AC"/>
            </a:solidFill>
          </a:ln>
        </p:spPr>
      </p:pic>
      <p:sp>
        <p:nvSpPr>
          <p:cNvPr id="3" name="panel-label-B">
            <a:extLst>
              <a:ext uri="{FF2B5EF4-FFF2-40B4-BE49-F238E27FC236}">
                <a16:creationId xmlns:a16="http://schemas.microsoft.com/office/drawing/2014/main" id="{C78C1489-992A-4CDB-B20B-2BF84D066D99}"/>
              </a:ext>
            </a:extLst>
          </p:cNvPr>
          <p:cNvSpPr>
            <a:spLocks noGrp="1"/>
          </p:cNvSpPr>
          <p:nvPr/>
        </p:nvSpPr>
        <p:spPr>
          <a:xfrm>
            <a:off x="1830228" y="1305096"/>
            <a:ext cx="879635" cy="225437"/>
          </a:xfrm>
          <a:prstGeom prst="rect">
            <a:avLst/>
          </a:prstGeom>
          <a:noFill/>
          <a:ln w="0">
            <a:noFill/>
            <a:prstDash val="solid"/>
          </a:ln>
        </p:spPr>
        <p:txBody>
          <a:bodyPr/>
          <a:lstStyle/>
          <a:p>
            <a:pPr>
              <a:buNone/>
              <a:defRPr sz="2025" b="1">
                <a:solidFill>
                  <a:srgbClr val="171717"/>
                </a:solidFill>
              </a:defRPr>
            </a:pPr>
            <a:r>
              <a:rPr sz="1200" b="1" dirty="0">
                <a:solidFill>
                  <a:srgbClr val="171717"/>
                </a:solidFill>
              </a:rPr>
              <a:t>Week 2</a:t>
            </a:r>
          </a:p>
        </p:txBody>
      </p:sp>
      <p:pic>
        <p:nvPicPr>
          <p:cNvPr id="38" name="Picture 19"/>
          <p:cNvPicPr>
            <a:picLocks noChangeAspect="1"/>
          </p:cNvPicPr>
          <p:nvPr/>
        </p:nvPicPr>
        <p:blipFill>
          <a:blip r:embed="rId5"/>
          <a:stretch/>
        </p:blipFill>
        <p:spPr>
          <a:xfrm>
            <a:off x="1830229" y="1587259"/>
            <a:ext cx="1555909" cy="1555909"/>
          </a:xfrm>
          <a:prstGeom prst="rect">
            <a:avLst/>
          </a:prstGeom>
          <a:ln>
            <a:solidFill>
              <a:srgbClr val="AAA7AC"/>
            </a:solidFill>
          </a:ln>
        </p:spPr>
      </p:pic>
      <p:sp>
        <p:nvSpPr>
          <p:cNvPr id="5" name="panel-label-C">
            <a:extLst>
              <a:ext uri="{FF2B5EF4-FFF2-40B4-BE49-F238E27FC236}">
                <a16:creationId xmlns:a16="http://schemas.microsoft.com/office/drawing/2014/main" id="{4E01BC15-F651-4CF3-86F1-4DC67BBACAA7}"/>
              </a:ext>
            </a:extLst>
          </p:cNvPr>
          <p:cNvSpPr>
            <a:spLocks noGrp="1"/>
          </p:cNvSpPr>
          <p:nvPr/>
        </p:nvSpPr>
        <p:spPr>
          <a:xfrm>
            <a:off x="3471861" y="1334016"/>
            <a:ext cx="879635" cy="167596"/>
          </a:xfrm>
          <a:prstGeom prst="rect">
            <a:avLst/>
          </a:prstGeom>
          <a:noFill/>
          <a:ln w="0">
            <a:noFill/>
            <a:prstDash val="solid"/>
          </a:ln>
        </p:spPr>
        <p:txBody>
          <a:bodyPr/>
          <a:lstStyle/>
          <a:p>
            <a:pPr>
              <a:buNone/>
              <a:defRPr sz="2025" b="1">
                <a:solidFill>
                  <a:srgbClr val="171717"/>
                </a:solidFill>
              </a:defRPr>
            </a:pPr>
            <a:r>
              <a:rPr sz="1200" b="1" dirty="0">
                <a:solidFill>
                  <a:srgbClr val="171717"/>
                </a:solidFill>
              </a:rPr>
              <a:t>Week3</a:t>
            </a:r>
          </a:p>
        </p:txBody>
      </p:sp>
      <p:pic>
        <p:nvPicPr>
          <p:cNvPr id="40" name="Picture 21"/>
          <p:cNvPicPr>
            <a:picLocks noChangeAspect="1"/>
          </p:cNvPicPr>
          <p:nvPr/>
        </p:nvPicPr>
        <p:blipFill>
          <a:blip r:embed="rId6"/>
          <a:stretch/>
        </p:blipFill>
        <p:spPr>
          <a:xfrm>
            <a:off x="3471863" y="1587259"/>
            <a:ext cx="1555909" cy="1555909"/>
          </a:xfrm>
          <a:prstGeom prst="rect">
            <a:avLst/>
          </a:prstGeom>
          <a:ln>
            <a:solidFill>
              <a:srgbClr val="AAA7AC"/>
            </a:solidFill>
          </a:ln>
        </p:spPr>
      </p:pic>
      <p:sp>
        <p:nvSpPr>
          <p:cNvPr id="7" name="panel-label-D">
            <a:extLst>
              <a:ext uri="{FF2B5EF4-FFF2-40B4-BE49-F238E27FC236}">
                <a16:creationId xmlns:a16="http://schemas.microsoft.com/office/drawing/2014/main" id="{E0634842-E7FD-4333-8B8D-03864EA66202}"/>
              </a:ext>
            </a:extLst>
          </p:cNvPr>
          <p:cNvSpPr>
            <a:spLocks noGrp="1"/>
          </p:cNvSpPr>
          <p:nvPr/>
        </p:nvSpPr>
        <p:spPr>
          <a:xfrm>
            <a:off x="5113495" y="1353521"/>
            <a:ext cx="879635" cy="128587"/>
          </a:xfrm>
          <a:prstGeom prst="rect">
            <a:avLst/>
          </a:prstGeom>
          <a:noFill/>
          <a:ln w="0">
            <a:noFill/>
            <a:prstDash val="solid"/>
          </a:ln>
        </p:spPr>
        <p:txBody>
          <a:bodyPr/>
          <a:lstStyle/>
          <a:p>
            <a:pPr>
              <a:buNone/>
              <a:defRPr sz="2025" b="1">
                <a:solidFill>
                  <a:srgbClr val="171717"/>
                </a:solidFill>
              </a:defRPr>
            </a:pPr>
            <a:r>
              <a:rPr sz="1200" b="1">
                <a:solidFill>
                  <a:srgbClr val="171717"/>
                </a:solidFill>
              </a:rPr>
              <a:t>Week 4</a:t>
            </a:r>
          </a:p>
        </p:txBody>
      </p:sp>
      <p:pic>
        <p:nvPicPr>
          <p:cNvPr id="42" name="Picture 23"/>
          <p:cNvPicPr>
            <a:picLocks noChangeAspect="1"/>
          </p:cNvPicPr>
          <p:nvPr/>
        </p:nvPicPr>
        <p:blipFill>
          <a:blip r:embed="rId7"/>
          <a:stretch/>
        </p:blipFill>
        <p:spPr>
          <a:xfrm>
            <a:off x="5113496" y="1587259"/>
            <a:ext cx="1555909" cy="1555909"/>
          </a:xfrm>
          <a:prstGeom prst="rect">
            <a:avLst/>
          </a:prstGeom>
          <a:ln>
            <a:solidFill>
              <a:srgbClr val="AAA7AC"/>
            </a:solidFill>
          </a:ln>
        </p:spPr>
      </p:pic>
      <p:pic>
        <p:nvPicPr>
          <p:cNvPr id="43" name="Picture 25"/>
          <p:cNvPicPr>
            <a:picLocks noChangeAspect="1"/>
          </p:cNvPicPr>
          <p:nvPr/>
        </p:nvPicPr>
        <p:blipFill>
          <a:blip r:embed="rId8"/>
          <a:stretch/>
        </p:blipFill>
        <p:spPr>
          <a:xfrm>
            <a:off x="188595" y="3464636"/>
            <a:ext cx="1555909" cy="1555909"/>
          </a:xfrm>
          <a:prstGeom prst="rect">
            <a:avLst/>
          </a:prstGeom>
          <a:ln>
            <a:solidFill>
              <a:srgbClr val="AAA7AC"/>
            </a:solidFill>
          </a:ln>
        </p:spPr>
      </p:pic>
      <p:pic>
        <p:nvPicPr>
          <p:cNvPr id="44" name="Picture 27"/>
          <p:cNvPicPr>
            <a:picLocks noChangeAspect="1"/>
          </p:cNvPicPr>
          <p:nvPr/>
        </p:nvPicPr>
        <p:blipFill>
          <a:blip r:embed="rId9"/>
          <a:stretch/>
        </p:blipFill>
        <p:spPr>
          <a:xfrm>
            <a:off x="1830229" y="3464636"/>
            <a:ext cx="1555909" cy="1555909"/>
          </a:xfrm>
          <a:prstGeom prst="rect">
            <a:avLst/>
          </a:prstGeom>
          <a:ln>
            <a:solidFill>
              <a:srgbClr val="AAA7AC"/>
            </a:solidFill>
          </a:ln>
        </p:spPr>
      </p:pic>
      <p:pic>
        <p:nvPicPr>
          <p:cNvPr id="46" name="Picture 31"/>
          <p:cNvPicPr>
            <a:picLocks noChangeAspect="1"/>
          </p:cNvPicPr>
          <p:nvPr/>
        </p:nvPicPr>
        <p:blipFill>
          <a:blip r:embed="rId10"/>
          <a:stretch/>
        </p:blipFill>
        <p:spPr>
          <a:xfrm>
            <a:off x="3476149" y="3464636"/>
            <a:ext cx="1555909" cy="1555909"/>
          </a:xfrm>
          <a:prstGeom prst="rect">
            <a:avLst/>
          </a:prstGeom>
          <a:ln>
            <a:solidFill>
              <a:srgbClr val="AAA7AC"/>
            </a:solidFill>
          </a:ln>
        </p:spPr>
      </p:pic>
      <p:sp>
        <p:nvSpPr>
          <p:cNvPr id="26" name="genotype-divider-1">
            <a:extLst>
              <a:ext uri="{FF2B5EF4-FFF2-40B4-BE49-F238E27FC236}">
                <a16:creationId xmlns:a16="http://schemas.microsoft.com/office/drawing/2014/main" id="{451DCE07-F491-441F-81F4-524CAF49FD3A}"/>
              </a:ext>
            </a:extLst>
          </p:cNvPr>
          <p:cNvSpPr>
            <a:spLocks noGrp="1"/>
          </p:cNvSpPr>
          <p:nvPr/>
        </p:nvSpPr>
        <p:spPr>
          <a:xfrm>
            <a:off x="291465" y="2363070"/>
            <a:ext cx="1350169" cy="8573"/>
          </a:xfrm>
          <a:prstGeom prst="rect">
            <a:avLst/>
          </a:prstGeom>
          <a:solidFill>
            <a:srgbClr val="7F878B"/>
          </a:solidFill>
          <a:ln w="0">
            <a:noFill/>
            <a:prstDash val="solid"/>
          </a:ln>
        </p:spPr>
        <p:txBody>
          <a:bodyPr/>
          <a:lstStyle/>
          <a:p>
            <a:endParaRPr lang="en-JP" sz="1200"/>
          </a:p>
        </p:txBody>
      </p:sp>
      <p:sp>
        <p:nvSpPr>
          <p:cNvPr id="27" name="genotype-divider-2">
            <a:extLst>
              <a:ext uri="{FF2B5EF4-FFF2-40B4-BE49-F238E27FC236}">
                <a16:creationId xmlns:a16="http://schemas.microsoft.com/office/drawing/2014/main" id="{8A0E7500-DD4B-4CAB-9B46-6FBF5F233125}"/>
              </a:ext>
            </a:extLst>
          </p:cNvPr>
          <p:cNvSpPr>
            <a:spLocks noGrp="1"/>
          </p:cNvSpPr>
          <p:nvPr/>
        </p:nvSpPr>
        <p:spPr>
          <a:xfrm>
            <a:off x="1933099" y="2363070"/>
            <a:ext cx="1350169" cy="8573"/>
          </a:xfrm>
          <a:prstGeom prst="rect">
            <a:avLst/>
          </a:prstGeom>
          <a:solidFill>
            <a:srgbClr val="7F878B"/>
          </a:solidFill>
          <a:ln w="0">
            <a:noFill/>
            <a:prstDash val="solid"/>
          </a:ln>
        </p:spPr>
        <p:txBody>
          <a:bodyPr/>
          <a:lstStyle/>
          <a:p>
            <a:endParaRPr lang="en-JP" sz="1200"/>
          </a:p>
        </p:txBody>
      </p:sp>
      <p:sp>
        <p:nvSpPr>
          <p:cNvPr id="28" name="genotype-divider-3">
            <a:extLst>
              <a:ext uri="{FF2B5EF4-FFF2-40B4-BE49-F238E27FC236}">
                <a16:creationId xmlns:a16="http://schemas.microsoft.com/office/drawing/2014/main" id="{738DAD3B-233F-46B4-AA7F-33081988C16E}"/>
              </a:ext>
            </a:extLst>
          </p:cNvPr>
          <p:cNvSpPr>
            <a:spLocks noGrp="1"/>
          </p:cNvSpPr>
          <p:nvPr/>
        </p:nvSpPr>
        <p:spPr>
          <a:xfrm>
            <a:off x="3574733" y="2363070"/>
            <a:ext cx="1350169" cy="8573"/>
          </a:xfrm>
          <a:prstGeom prst="rect">
            <a:avLst/>
          </a:prstGeom>
          <a:solidFill>
            <a:srgbClr val="7F878B"/>
          </a:solidFill>
          <a:ln w="0">
            <a:noFill/>
            <a:prstDash val="solid"/>
          </a:ln>
        </p:spPr>
        <p:txBody>
          <a:bodyPr/>
          <a:lstStyle/>
          <a:p>
            <a:endParaRPr lang="en-JP" sz="1200"/>
          </a:p>
        </p:txBody>
      </p:sp>
      <p:sp>
        <p:nvSpPr>
          <p:cNvPr id="29" name="genotype-divider-4">
            <a:extLst>
              <a:ext uri="{FF2B5EF4-FFF2-40B4-BE49-F238E27FC236}">
                <a16:creationId xmlns:a16="http://schemas.microsoft.com/office/drawing/2014/main" id="{B5160D39-E281-4779-9B25-53699E8EF4D8}"/>
              </a:ext>
            </a:extLst>
          </p:cNvPr>
          <p:cNvSpPr>
            <a:spLocks noGrp="1"/>
          </p:cNvSpPr>
          <p:nvPr/>
        </p:nvSpPr>
        <p:spPr>
          <a:xfrm>
            <a:off x="5216366" y="2363070"/>
            <a:ext cx="1350169" cy="8573"/>
          </a:xfrm>
          <a:prstGeom prst="rect">
            <a:avLst/>
          </a:prstGeom>
          <a:solidFill>
            <a:srgbClr val="7F878B"/>
          </a:solidFill>
          <a:ln w="0">
            <a:noFill/>
            <a:prstDash val="solid"/>
          </a:ln>
        </p:spPr>
        <p:txBody>
          <a:bodyPr/>
          <a:lstStyle/>
          <a:p>
            <a:endParaRPr lang="en-JP" sz="1200"/>
          </a:p>
        </p:txBody>
      </p:sp>
      <p:sp>
        <p:nvSpPr>
          <p:cNvPr id="30" name="genotype-divider-5">
            <a:extLst>
              <a:ext uri="{FF2B5EF4-FFF2-40B4-BE49-F238E27FC236}">
                <a16:creationId xmlns:a16="http://schemas.microsoft.com/office/drawing/2014/main" id="{5242832E-0C4C-434F-B841-07F5D85B5928}"/>
              </a:ext>
            </a:extLst>
          </p:cNvPr>
          <p:cNvSpPr>
            <a:spLocks noGrp="1"/>
          </p:cNvSpPr>
          <p:nvPr/>
        </p:nvSpPr>
        <p:spPr>
          <a:xfrm>
            <a:off x="291465" y="4240447"/>
            <a:ext cx="1350169" cy="8573"/>
          </a:xfrm>
          <a:prstGeom prst="rect">
            <a:avLst/>
          </a:prstGeom>
          <a:solidFill>
            <a:srgbClr val="7F878B"/>
          </a:solidFill>
          <a:ln w="0">
            <a:noFill/>
            <a:prstDash val="solid"/>
          </a:ln>
        </p:spPr>
        <p:txBody>
          <a:bodyPr/>
          <a:lstStyle/>
          <a:p>
            <a:endParaRPr lang="en-JP" sz="1200"/>
          </a:p>
        </p:txBody>
      </p:sp>
      <p:sp>
        <p:nvSpPr>
          <p:cNvPr id="31" name="genotype-divider-6">
            <a:extLst>
              <a:ext uri="{FF2B5EF4-FFF2-40B4-BE49-F238E27FC236}">
                <a16:creationId xmlns:a16="http://schemas.microsoft.com/office/drawing/2014/main" id="{15B7934A-578C-4ECB-ABD7-1162078B0694}"/>
              </a:ext>
            </a:extLst>
          </p:cNvPr>
          <p:cNvSpPr>
            <a:spLocks noGrp="1"/>
          </p:cNvSpPr>
          <p:nvPr/>
        </p:nvSpPr>
        <p:spPr>
          <a:xfrm>
            <a:off x="1933099" y="4240447"/>
            <a:ext cx="1350169" cy="8573"/>
          </a:xfrm>
          <a:prstGeom prst="rect">
            <a:avLst/>
          </a:prstGeom>
          <a:solidFill>
            <a:srgbClr val="7F878B"/>
          </a:solidFill>
          <a:ln w="0">
            <a:noFill/>
            <a:prstDash val="solid"/>
          </a:ln>
        </p:spPr>
        <p:txBody>
          <a:bodyPr/>
          <a:lstStyle/>
          <a:p>
            <a:endParaRPr lang="en-JP" sz="1200"/>
          </a:p>
        </p:txBody>
      </p:sp>
      <p:sp>
        <p:nvSpPr>
          <p:cNvPr id="32" name="genotype-divider-7">
            <a:extLst>
              <a:ext uri="{FF2B5EF4-FFF2-40B4-BE49-F238E27FC236}">
                <a16:creationId xmlns:a16="http://schemas.microsoft.com/office/drawing/2014/main" id="{A5D0B635-740D-43E4-AAF4-1A00EE783343}"/>
              </a:ext>
            </a:extLst>
          </p:cNvPr>
          <p:cNvSpPr>
            <a:spLocks noGrp="1"/>
          </p:cNvSpPr>
          <p:nvPr/>
        </p:nvSpPr>
        <p:spPr>
          <a:xfrm>
            <a:off x="3579019" y="4240447"/>
            <a:ext cx="1350169" cy="8573"/>
          </a:xfrm>
          <a:prstGeom prst="rect">
            <a:avLst/>
          </a:prstGeom>
          <a:solidFill>
            <a:srgbClr val="7F878B"/>
          </a:solidFill>
          <a:ln w="0">
            <a:noFill/>
            <a:prstDash val="solid"/>
          </a:ln>
        </p:spPr>
        <p:txBody>
          <a:bodyPr/>
          <a:lstStyle/>
          <a:p>
            <a:endParaRPr lang="en-JP" sz="1200"/>
          </a:p>
        </p:txBody>
      </p:sp>
      <p:sp>
        <p:nvSpPr>
          <p:cNvPr id="33" name="genotype-divider-8">
            <a:extLst>
              <a:ext uri="{FF2B5EF4-FFF2-40B4-BE49-F238E27FC236}">
                <a16:creationId xmlns:a16="http://schemas.microsoft.com/office/drawing/2014/main" id="{64537607-E7F8-4D20-AB00-DA576C5BF8F5}"/>
              </a:ext>
            </a:extLst>
          </p:cNvPr>
          <p:cNvSpPr>
            <a:spLocks noGrp="1"/>
          </p:cNvSpPr>
          <p:nvPr/>
        </p:nvSpPr>
        <p:spPr>
          <a:xfrm>
            <a:off x="5306378" y="4256392"/>
            <a:ext cx="1350169" cy="8573"/>
          </a:xfrm>
          <a:prstGeom prst="rect">
            <a:avLst/>
          </a:prstGeom>
          <a:solidFill>
            <a:srgbClr val="7F878B"/>
          </a:solidFill>
          <a:ln w="0">
            <a:noFill/>
            <a:prstDash val="solid"/>
          </a:ln>
        </p:spPr>
        <p:txBody>
          <a:bodyPr/>
          <a:lstStyle/>
          <a:p>
            <a:endParaRPr lang="en-JP" sz="1200"/>
          </a:p>
        </p:txBody>
      </p:sp>
      <p:sp>
        <p:nvSpPr>
          <p:cNvPr id="34" name="genotype-key">
            <a:extLst>
              <a:ext uri="{FF2B5EF4-FFF2-40B4-BE49-F238E27FC236}">
                <a16:creationId xmlns:a16="http://schemas.microsoft.com/office/drawing/2014/main" id="{63F67513-7373-47D1-A49C-31CFFEFE4A02}"/>
              </a:ext>
            </a:extLst>
          </p:cNvPr>
          <p:cNvSpPr>
            <a:spLocks noGrp="1"/>
          </p:cNvSpPr>
          <p:nvPr/>
        </p:nvSpPr>
        <p:spPr>
          <a:xfrm>
            <a:off x="2007971" y="3199893"/>
            <a:ext cx="3774989" cy="57840"/>
          </a:xfrm>
          <a:prstGeom prst="rect">
            <a:avLst/>
          </a:prstGeom>
          <a:noFill/>
          <a:ln w="0">
            <a:noFill/>
            <a:prstDash val="solid"/>
          </a:ln>
        </p:spPr>
        <p:txBody>
          <a:bodyPr/>
          <a:lstStyle/>
          <a:p>
            <a:pPr algn="ctr">
              <a:defRPr sz="1275" b="1">
                <a:solidFill>
                  <a:srgbClr val="555D61"/>
                </a:solidFill>
              </a:defRPr>
            </a:pPr>
            <a:r>
              <a:rPr sz="1200" b="1" dirty="0">
                <a:solidFill>
                  <a:srgbClr val="555D61"/>
                </a:solidFill>
                <a:latin typeface="Times New Roman" panose="02020603050405020304" pitchFamily="18" charset="0"/>
                <a:cs typeface="Times New Roman" panose="02020603050405020304" pitchFamily="18" charset="0"/>
              </a:rPr>
              <a:t>Upper rows: </a:t>
            </a:r>
            <a:r>
              <a:rPr sz="1200" b="1" dirty="0" err="1">
                <a:solidFill>
                  <a:srgbClr val="555D61"/>
                </a:solidFill>
                <a:latin typeface="Times New Roman" panose="02020603050405020304" pitchFamily="18" charset="0"/>
                <a:cs typeface="Times New Roman" panose="02020603050405020304" pitchFamily="18" charset="0"/>
              </a:rPr>
              <a:t>Kasalath</a:t>
            </a:r>
            <a:r>
              <a:rPr sz="1200" b="1" dirty="0">
                <a:solidFill>
                  <a:srgbClr val="555D61"/>
                </a:solidFill>
                <a:latin typeface="Times New Roman" panose="02020603050405020304" pitchFamily="18" charset="0"/>
                <a:cs typeface="Times New Roman" panose="02020603050405020304" pitchFamily="18" charset="0"/>
              </a:rPr>
              <a:t>     |     Lower rows: Nipponbare</a:t>
            </a:r>
          </a:p>
        </p:txBody>
      </p:sp>
      <p:sp>
        <p:nvSpPr>
          <p:cNvPr id="4" name="TextBox 3">
            <a:extLst>
              <a:ext uri="{FF2B5EF4-FFF2-40B4-BE49-F238E27FC236}">
                <a16:creationId xmlns:a16="http://schemas.microsoft.com/office/drawing/2014/main" id="{3093C9F6-A2BC-99A3-B1E3-03962BB1F4E9}"/>
              </a:ext>
            </a:extLst>
          </p:cNvPr>
          <p:cNvSpPr txBox="1"/>
          <p:nvPr/>
        </p:nvSpPr>
        <p:spPr>
          <a:xfrm>
            <a:off x="205742" y="5313438"/>
            <a:ext cx="6553675" cy="646331"/>
          </a:xfrm>
          <a:prstGeom prst="rect">
            <a:avLst/>
          </a:prstGeom>
          <a:noFill/>
        </p:spPr>
        <p:txBody>
          <a:bodyPr wrap="square">
            <a:spAutoFit/>
          </a:bodyPr>
          <a:lstStyle/>
          <a:p>
            <a:r>
              <a:rPr lang="en-JP" sz="1200" b="1" i="0" dirty="0">
                <a:solidFill>
                  <a:schemeClr val="tx1"/>
                </a:solidFill>
                <a:effectLst/>
                <a:latin typeface="Times New Roman" panose="02020603050405020304" pitchFamily="18" charset="0"/>
                <a:cs typeface="Times New Roman" panose="02020603050405020304" pitchFamily="18" charset="0"/>
              </a:rPr>
              <a:t>Fig. S</a:t>
            </a:r>
            <a:r>
              <a:rPr lang="en-US" sz="1200" b="1" dirty="0">
                <a:latin typeface="Times New Roman" panose="02020603050405020304" pitchFamily="18" charset="0"/>
                <a:cs typeface="Times New Roman" panose="02020603050405020304" pitchFamily="18" charset="0"/>
              </a:rPr>
              <a:t>3</a:t>
            </a:r>
            <a:r>
              <a:rPr lang="en-JP" sz="1200" b="1" i="0" dirty="0">
                <a:solidFill>
                  <a:schemeClr val="tx1"/>
                </a:solidFill>
                <a:effectLst/>
                <a:latin typeface="Times New Roman" panose="02020603050405020304" pitchFamily="18" charset="0"/>
                <a:cs typeface="Times New Roman" panose="02020603050405020304" pitchFamily="18" charset="0"/>
              </a:rPr>
              <a:t> </a:t>
            </a:r>
            <a:r>
              <a:rPr lang="en-JP" sz="1200" i="0" dirty="0">
                <a:solidFill>
                  <a:schemeClr val="tx1"/>
                </a:solidFill>
                <a:effectLst/>
                <a:latin typeface="Times New Roman" panose="02020603050405020304" pitchFamily="18" charset="0"/>
                <a:cs typeface="Times New Roman" panose="02020603050405020304" pitchFamily="18" charset="0"/>
              </a:rPr>
              <a:t>Time-course observation of anther browning in Kasalath and Nipponbare during culture.</a:t>
            </a:r>
            <a:r>
              <a:rPr lang="en-JP" sz="1200" i="0" u="none" strike="noStrike" dirty="0">
                <a:solidFill>
                  <a:schemeClr val="tx1"/>
                </a:solidFill>
                <a:effectLst/>
                <a:latin typeface="Times New Roman" panose="02020603050405020304" pitchFamily="18" charset="0"/>
                <a:cs typeface="Times New Roman" panose="02020603050405020304" pitchFamily="18" charset="0"/>
              </a:rPr>
              <a:t> </a:t>
            </a:r>
            <a:r>
              <a:rPr lang="en-JP" sz="1200" b="0" i="0" u="none" strike="noStrike" dirty="0">
                <a:solidFill>
                  <a:schemeClr val="tx1"/>
                </a:solidFill>
                <a:effectLst/>
                <a:latin typeface="Times New Roman" panose="02020603050405020304" pitchFamily="18" charset="0"/>
                <a:cs typeface="Times New Roman" panose="02020603050405020304" pitchFamily="18" charset="0"/>
              </a:rPr>
              <a:t>Representative culture plates photographed weekly from Week 1 to Week 4. Within each plate, the upper rows contain Kasalath anthers and the lower rows contain Nipponbare anthers.</a:t>
            </a:r>
            <a:endParaRPr lang="en-JP"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9805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EEF90EC-689B-2173-51D4-879C051B5FD0}"/>
              </a:ext>
            </a:extLst>
          </p:cNvPr>
          <p:cNvGrpSpPr/>
          <p:nvPr/>
        </p:nvGrpSpPr>
        <p:grpSpPr>
          <a:xfrm>
            <a:off x="1169960" y="681785"/>
            <a:ext cx="4518079" cy="5922828"/>
            <a:chOff x="146811" y="624634"/>
            <a:chExt cx="4518079" cy="5922828"/>
          </a:xfrm>
        </p:grpSpPr>
        <p:grpSp>
          <p:nvGrpSpPr>
            <p:cNvPr id="14" name="Group 13">
              <a:extLst>
                <a:ext uri="{FF2B5EF4-FFF2-40B4-BE49-F238E27FC236}">
                  <a16:creationId xmlns:a16="http://schemas.microsoft.com/office/drawing/2014/main" id="{83BFCAC9-5536-82F5-A80C-E5CF4C5ECD43}"/>
                </a:ext>
              </a:extLst>
            </p:cNvPr>
            <p:cNvGrpSpPr/>
            <p:nvPr/>
          </p:nvGrpSpPr>
          <p:grpSpPr>
            <a:xfrm>
              <a:off x="146811" y="624634"/>
              <a:ext cx="4518079" cy="5922828"/>
              <a:chOff x="146811" y="624634"/>
              <a:chExt cx="4518079" cy="5922828"/>
            </a:xfrm>
          </p:grpSpPr>
          <p:grpSp>
            <p:nvGrpSpPr>
              <p:cNvPr id="12" name="Group 11">
                <a:extLst>
                  <a:ext uri="{FF2B5EF4-FFF2-40B4-BE49-F238E27FC236}">
                    <a16:creationId xmlns:a16="http://schemas.microsoft.com/office/drawing/2014/main" id="{B50B2E0F-2456-B788-F59D-34EA3ABD9EAC}"/>
                  </a:ext>
                </a:extLst>
              </p:cNvPr>
              <p:cNvGrpSpPr/>
              <p:nvPr/>
            </p:nvGrpSpPr>
            <p:grpSpPr>
              <a:xfrm>
                <a:off x="146811" y="624634"/>
                <a:ext cx="4518079" cy="5922828"/>
                <a:chOff x="146811" y="624634"/>
                <a:chExt cx="4518079" cy="5922828"/>
              </a:xfrm>
            </p:grpSpPr>
            <p:grpSp>
              <p:nvGrpSpPr>
                <p:cNvPr id="9" name="Group 8">
                  <a:extLst>
                    <a:ext uri="{FF2B5EF4-FFF2-40B4-BE49-F238E27FC236}">
                      <a16:creationId xmlns:a16="http://schemas.microsoft.com/office/drawing/2014/main" id="{72E5B6F9-57B6-3003-8FC2-109BA3C467AB}"/>
                    </a:ext>
                  </a:extLst>
                </p:cNvPr>
                <p:cNvGrpSpPr/>
                <p:nvPr/>
              </p:nvGrpSpPr>
              <p:grpSpPr>
                <a:xfrm>
                  <a:off x="146811" y="624634"/>
                  <a:ext cx="4518079" cy="5922828"/>
                  <a:chOff x="-2059880" y="1792027"/>
                  <a:chExt cx="12962026" cy="16992140"/>
                </a:xfrm>
              </p:grpSpPr>
              <p:pic>
                <p:nvPicPr>
                  <p:cNvPr id="4" name="Picture 3">
                    <a:extLst>
                      <a:ext uri="{FF2B5EF4-FFF2-40B4-BE49-F238E27FC236}">
                        <a16:creationId xmlns:a16="http://schemas.microsoft.com/office/drawing/2014/main" id="{A45A2228-976E-EE34-E47A-9DB95C4CFBFB}"/>
                      </a:ext>
                    </a:extLst>
                  </p:cNvPr>
                  <p:cNvPicPr>
                    <a:picLocks noChangeAspect="1"/>
                  </p:cNvPicPr>
                  <p:nvPr/>
                </p:nvPicPr>
                <p:blipFill>
                  <a:blip r:embed="rId2"/>
                  <a:srcRect r="30897"/>
                  <a:stretch>
                    <a:fillRect/>
                  </a:stretch>
                </p:blipFill>
                <p:spPr>
                  <a:xfrm>
                    <a:off x="-1977918" y="2481940"/>
                    <a:ext cx="12880060" cy="16302227"/>
                  </a:xfrm>
                  <a:prstGeom prst="rect">
                    <a:avLst/>
                  </a:prstGeom>
                </p:spPr>
              </p:pic>
              <p:sp>
                <p:nvSpPr>
                  <p:cNvPr id="2" name="TextBox 1">
                    <a:extLst>
                      <a:ext uri="{FF2B5EF4-FFF2-40B4-BE49-F238E27FC236}">
                        <a16:creationId xmlns:a16="http://schemas.microsoft.com/office/drawing/2014/main" id="{CD985771-FBF2-6A21-BFD7-06BBE2FC4563}"/>
                      </a:ext>
                    </a:extLst>
                  </p:cNvPr>
                  <p:cNvSpPr txBox="1"/>
                  <p:nvPr/>
                </p:nvSpPr>
                <p:spPr>
                  <a:xfrm>
                    <a:off x="-2059880" y="1792027"/>
                    <a:ext cx="3367308" cy="794689"/>
                  </a:xfrm>
                  <a:prstGeom prst="rect">
                    <a:avLst/>
                  </a:prstGeom>
                  <a:noFill/>
                </p:spPr>
                <p:txBody>
                  <a:bodyPr wrap="square" rtlCol="0">
                    <a:spAutoFit/>
                  </a:bodyPr>
                  <a:lstStyle/>
                  <a:p>
                    <a:r>
                      <a:rPr lang="en-JP" sz="1200" dirty="0">
                        <a:latin typeface="Times New Roman" panose="02020603050405020304" pitchFamily="18" charset="0"/>
                        <a:cs typeface="Times New Roman" panose="02020603050405020304" pitchFamily="18" charset="0"/>
                      </a:rPr>
                      <a:t>Nipponbare_1</a:t>
                    </a:r>
                  </a:p>
                </p:txBody>
              </p:sp>
              <p:sp>
                <p:nvSpPr>
                  <p:cNvPr id="3" name="TextBox 2">
                    <a:extLst>
                      <a:ext uri="{FF2B5EF4-FFF2-40B4-BE49-F238E27FC236}">
                        <a16:creationId xmlns:a16="http://schemas.microsoft.com/office/drawing/2014/main" id="{9FD25807-55D8-5C6D-AF5D-30FC5CD44403}"/>
                      </a:ext>
                    </a:extLst>
                  </p:cNvPr>
                  <p:cNvSpPr txBox="1"/>
                  <p:nvPr/>
                </p:nvSpPr>
                <p:spPr>
                  <a:xfrm>
                    <a:off x="856528" y="1792027"/>
                    <a:ext cx="3320352" cy="794689"/>
                  </a:xfrm>
                  <a:prstGeom prst="rect">
                    <a:avLst/>
                  </a:prstGeom>
                  <a:noFill/>
                </p:spPr>
                <p:txBody>
                  <a:bodyPr wrap="square" rtlCol="0">
                    <a:spAutoFit/>
                  </a:bodyPr>
                  <a:lstStyle/>
                  <a:p>
                    <a:r>
                      <a:rPr lang="en-JP" sz="1200" dirty="0">
                        <a:latin typeface="Times New Roman" panose="02020603050405020304" pitchFamily="18" charset="0"/>
                        <a:cs typeface="Times New Roman" panose="02020603050405020304" pitchFamily="18" charset="0"/>
                      </a:rPr>
                      <a:t>Nipponbare_2</a:t>
                    </a:r>
                  </a:p>
                </p:txBody>
              </p:sp>
              <p:sp>
                <p:nvSpPr>
                  <p:cNvPr id="5" name="TextBox 4">
                    <a:extLst>
                      <a:ext uri="{FF2B5EF4-FFF2-40B4-BE49-F238E27FC236}">
                        <a16:creationId xmlns:a16="http://schemas.microsoft.com/office/drawing/2014/main" id="{256695A1-75CE-4E32-9631-D070627A025F}"/>
                      </a:ext>
                    </a:extLst>
                  </p:cNvPr>
                  <p:cNvSpPr txBox="1"/>
                  <p:nvPr/>
                </p:nvSpPr>
                <p:spPr>
                  <a:xfrm>
                    <a:off x="4448960" y="1792027"/>
                    <a:ext cx="2907517" cy="794689"/>
                  </a:xfrm>
                  <a:prstGeom prst="rect">
                    <a:avLst/>
                  </a:prstGeom>
                  <a:noFill/>
                </p:spPr>
                <p:txBody>
                  <a:bodyPr wrap="square" rtlCol="0">
                    <a:spAutoFit/>
                  </a:bodyPr>
                  <a:lstStyle/>
                  <a:p>
                    <a:r>
                      <a:rPr lang="en-JP" sz="1200" dirty="0">
                        <a:latin typeface="Times New Roman" panose="02020603050405020304" pitchFamily="18" charset="0"/>
                        <a:cs typeface="Times New Roman" panose="02020603050405020304" pitchFamily="18" charset="0"/>
                      </a:rPr>
                      <a:t>Kasalath_1</a:t>
                    </a:r>
                  </a:p>
                </p:txBody>
              </p:sp>
              <p:sp>
                <p:nvSpPr>
                  <p:cNvPr id="6" name="TextBox 5">
                    <a:extLst>
                      <a:ext uri="{FF2B5EF4-FFF2-40B4-BE49-F238E27FC236}">
                        <a16:creationId xmlns:a16="http://schemas.microsoft.com/office/drawing/2014/main" id="{8FE9B9FB-8A73-63CC-5C43-901F8DE401A7}"/>
                      </a:ext>
                    </a:extLst>
                  </p:cNvPr>
                  <p:cNvSpPr txBox="1"/>
                  <p:nvPr/>
                </p:nvSpPr>
                <p:spPr>
                  <a:xfrm>
                    <a:off x="7628554" y="1792027"/>
                    <a:ext cx="3273592" cy="794689"/>
                  </a:xfrm>
                  <a:prstGeom prst="rect">
                    <a:avLst/>
                  </a:prstGeom>
                  <a:noFill/>
                </p:spPr>
                <p:txBody>
                  <a:bodyPr wrap="square" rtlCol="0">
                    <a:spAutoFit/>
                  </a:bodyPr>
                  <a:lstStyle/>
                  <a:p>
                    <a:r>
                      <a:rPr lang="en-JP" sz="1200" dirty="0">
                        <a:latin typeface="Times New Roman" panose="02020603050405020304" pitchFamily="18" charset="0"/>
                        <a:cs typeface="Times New Roman" panose="02020603050405020304" pitchFamily="18" charset="0"/>
                      </a:rPr>
                      <a:t>Kasalath_2</a:t>
                    </a:r>
                  </a:p>
                </p:txBody>
              </p:sp>
            </p:grpSp>
            <p:pic>
              <p:nvPicPr>
                <p:cNvPr id="11" name="Picture 10">
                  <a:extLst>
                    <a:ext uri="{FF2B5EF4-FFF2-40B4-BE49-F238E27FC236}">
                      <a16:creationId xmlns:a16="http://schemas.microsoft.com/office/drawing/2014/main" id="{862163B8-DCFA-BEBB-1BA6-59943E6B2EF6}"/>
                    </a:ext>
                  </a:extLst>
                </p:cNvPr>
                <p:cNvPicPr>
                  <a:picLocks noChangeAspect="1"/>
                </p:cNvPicPr>
                <p:nvPr/>
              </p:nvPicPr>
              <p:blipFill>
                <a:blip r:embed="rId2"/>
                <a:srcRect l="1" t="56570" r="84792" b="14464"/>
                <a:stretch>
                  <a:fillRect/>
                </a:stretch>
              </p:blipFill>
              <p:spPr>
                <a:xfrm>
                  <a:off x="185736" y="1631852"/>
                  <a:ext cx="987982" cy="1645921"/>
                </a:xfrm>
                <a:prstGeom prst="rect">
                  <a:avLst/>
                </a:prstGeom>
              </p:spPr>
            </p:pic>
          </p:grpSp>
          <p:pic>
            <p:nvPicPr>
              <p:cNvPr id="13" name="Picture 12">
                <a:extLst>
                  <a:ext uri="{FF2B5EF4-FFF2-40B4-BE49-F238E27FC236}">
                    <a16:creationId xmlns:a16="http://schemas.microsoft.com/office/drawing/2014/main" id="{34863375-759D-5C3E-4CC4-4D9656A5A389}"/>
                  </a:ext>
                </a:extLst>
              </p:cNvPr>
              <p:cNvPicPr>
                <a:picLocks noChangeAspect="1"/>
              </p:cNvPicPr>
              <p:nvPr/>
            </p:nvPicPr>
            <p:blipFill>
              <a:blip r:embed="rId2"/>
              <a:srcRect t="13493" r="82374" b="57541"/>
              <a:stretch>
                <a:fillRect/>
              </a:stretch>
            </p:blipFill>
            <p:spPr>
              <a:xfrm>
                <a:off x="146811" y="4075589"/>
                <a:ext cx="1145149" cy="1645921"/>
              </a:xfrm>
              <a:prstGeom prst="rect">
                <a:avLst/>
              </a:prstGeom>
            </p:spPr>
          </p:pic>
        </p:grpSp>
        <p:pic>
          <p:nvPicPr>
            <p:cNvPr id="15" name="Picture 14">
              <a:extLst>
                <a:ext uri="{FF2B5EF4-FFF2-40B4-BE49-F238E27FC236}">
                  <a16:creationId xmlns:a16="http://schemas.microsoft.com/office/drawing/2014/main" id="{4B70413D-2A2A-D66A-64DF-50A702AFDDA7}"/>
                </a:ext>
              </a:extLst>
            </p:cNvPr>
            <p:cNvPicPr>
              <a:picLocks noChangeAspect="1"/>
            </p:cNvPicPr>
            <p:nvPr/>
          </p:nvPicPr>
          <p:blipFill>
            <a:blip r:embed="rId2"/>
            <a:srcRect l="16536" t="27646" r="67865" b="57005"/>
            <a:stretch>
              <a:fillRect/>
            </a:stretch>
          </p:blipFill>
          <p:spPr>
            <a:xfrm>
              <a:off x="1235310" y="1616413"/>
              <a:ext cx="1013453" cy="872197"/>
            </a:xfrm>
            <a:prstGeom prst="rect">
              <a:avLst/>
            </a:prstGeom>
          </p:spPr>
        </p:pic>
      </p:grpSp>
      <p:sp>
        <p:nvSpPr>
          <p:cNvPr id="18" name="TextBox 17">
            <a:extLst>
              <a:ext uri="{FF2B5EF4-FFF2-40B4-BE49-F238E27FC236}">
                <a16:creationId xmlns:a16="http://schemas.microsoft.com/office/drawing/2014/main" id="{CBF11630-FFB9-A7EC-AEE0-E48296ABAB81}"/>
              </a:ext>
            </a:extLst>
          </p:cNvPr>
          <p:cNvSpPr txBox="1"/>
          <p:nvPr/>
        </p:nvSpPr>
        <p:spPr>
          <a:xfrm>
            <a:off x="323434" y="6787940"/>
            <a:ext cx="6200776" cy="1015663"/>
          </a:xfrm>
          <a:prstGeom prst="rect">
            <a:avLst/>
          </a:prstGeom>
          <a:noFill/>
        </p:spPr>
        <p:txBody>
          <a:bodyPr wrap="square">
            <a:spAutoFit/>
          </a:bodyPr>
          <a:lstStyle/>
          <a:p>
            <a:r>
              <a:rPr lang="en-JP" sz="1200" b="1" i="0" dirty="0">
                <a:solidFill>
                  <a:schemeClr val="tx1"/>
                </a:solidFill>
                <a:effectLst/>
                <a:latin typeface="Times New Roman" panose="02020603050405020304" pitchFamily="18" charset="0"/>
                <a:cs typeface="Times New Roman" panose="02020603050405020304" pitchFamily="18" charset="0"/>
              </a:rPr>
              <a:t>Fig. S4 </a:t>
            </a:r>
            <a:r>
              <a:rPr lang="en-JP" sz="1200" i="0" dirty="0">
                <a:solidFill>
                  <a:schemeClr val="tx1"/>
                </a:solidFill>
                <a:effectLst/>
                <a:latin typeface="Times New Roman" panose="02020603050405020304" pitchFamily="18" charset="0"/>
                <a:cs typeface="Times New Roman" panose="02020603050405020304" pitchFamily="18" charset="0"/>
              </a:rPr>
              <a:t>Time-course observation of cultured anthers from Nipponbare</a:t>
            </a:r>
            <a:r>
              <a:rPr lang="en-JP" sz="1200" dirty="0">
                <a:latin typeface="Times New Roman" panose="02020603050405020304" pitchFamily="18" charset="0"/>
                <a:cs typeface="Times New Roman" panose="02020603050405020304" pitchFamily="18" charset="0"/>
              </a:rPr>
              <a:t> and </a:t>
            </a:r>
            <a:r>
              <a:rPr lang="en-JP" sz="1200" i="0" dirty="0">
                <a:solidFill>
                  <a:schemeClr val="tx1"/>
                </a:solidFill>
                <a:effectLst/>
                <a:latin typeface="Times New Roman" panose="02020603050405020304" pitchFamily="18" charset="0"/>
                <a:cs typeface="Times New Roman" panose="02020603050405020304" pitchFamily="18" charset="0"/>
              </a:rPr>
              <a:t> Kasalath.</a:t>
            </a:r>
            <a:r>
              <a:rPr lang="en-JP" sz="1200" i="0" u="none" strike="noStrike" dirty="0">
                <a:solidFill>
                  <a:schemeClr val="tx1"/>
                </a:solidFill>
                <a:effectLst/>
                <a:latin typeface="Times New Roman" panose="02020603050405020304" pitchFamily="18" charset="0"/>
                <a:cs typeface="Times New Roman" panose="02020603050405020304" pitchFamily="18" charset="0"/>
              </a:rPr>
              <a:t> </a:t>
            </a:r>
            <a:r>
              <a:rPr lang="en-JP" sz="1200" b="0" i="0" u="none" strike="noStrike" dirty="0">
                <a:solidFill>
                  <a:schemeClr val="tx1"/>
                </a:solidFill>
                <a:effectLst/>
                <a:latin typeface="Times New Roman" panose="02020603050405020304" pitchFamily="18" charset="0"/>
                <a:cs typeface="Times New Roman" panose="02020603050405020304" pitchFamily="18" charset="0"/>
              </a:rPr>
              <a:t>Sequential images show representative cultured anthers from two independent biological replicates of each genotype at successive observation time points during culture. Columns correspond to Nipponbare replicate 1 and replicate 2 and  Kasalath replicate 1 and replicate 2</a:t>
            </a:r>
            <a:r>
              <a:rPr lang="en-JP" sz="1200" dirty="0">
                <a:latin typeface="Times New Roman" panose="02020603050405020304" pitchFamily="18" charset="0"/>
                <a:cs typeface="Times New Roman" panose="02020603050405020304" pitchFamily="18" charset="0"/>
              </a:rPr>
              <a:t>.</a:t>
            </a:r>
            <a:r>
              <a:rPr lang="en-JP" sz="1200" b="0" i="0" u="none" strike="noStrike" dirty="0">
                <a:solidFill>
                  <a:schemeClr val="tx1"/>
                </a:solidFill>
                <a:effectLst/>
                <a:latin typeface="Times New Roman" panose="02020603050405020304" pitchFamily="18" charset="0"/>
                <a:cs typeface="Times New Roman" panose="02020603050405020304" pitchFamily="18" charset="0"/>
              </a:rPr>
              <a:t>Scale bars = 0.50 mm.</a:t>
            </a:r>
            <a:endParaRPr lang="en-JP"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2192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51A4D59-D526-4831-9095-76172D62FD83}"/>
              </a:ext>
            </a:extLst>
          </p:cNvPr>
          <p:cNvSpPr>
            <a:spLocks noGrp="1"/>
          </p:cNvSpPr>
          <p:nvPr/>
        </p:nvSpPr>
        <p:spPr>
          <a:xfrm>
            <a:off x="223401" y="1183669"/>
            <a:ext cx="1034934" cy="176549"/>
          </a:xfrm>
          <a:prstGeom prst="rect">
            <a:avLst/>
          </a:prstGeom>
          <a:noFill/>
          <a:ln w="0">
            <a:noFill/>
            <a:prstDash val="solid"/>
          </a:ln>
        </p:spPr>
        <p:txBody>
          <a:bodyPr anchor="ctr"/>
          <a:lstStyle/>
          <a:p>
            <a:pPr algn="r">
              <a:defRPr sz="2100" b="1">
                <a:solidFill>
                  <a:srgbClr val="111111"/>
                </a:solidFill>
              </a:defRPr>
            </a:pPr>
            <a:r>
              <a:rPr sz="1200" b="1" dirty="0">
                <a:solidFill>
                  <a:srgbClr val="111111"/>
                </a:solidFill>
                <a:latin typeface="Times New Roman" panose="02020603050405020304" pitchFamily="18" charset="0"/>
                <a:cs typeface="Times New Roman" panose="02020603050405020304" pitchFamily="18" charset="0"/>
              </a:rPr>
              <a:t>Nipponbare</a:t>
            </a:r>
          </a:p>
        </p:txBody>
      </p:sp>
      <p:sp>
        <p:nvSpPr>
          <p:cNvPr id="6" name="Rectangle 5">
            <a:extLst>
              <a:ext uri="{FF2B5EF4-FFF2-40B4-BE49-F238E27FC236}">
                <a16:creationId xmlns:a16="http://schemas.microsoft.com/office/drawing/2014/main" id="{AD1F2542-0D1B-44C4-82C5-50CDD06F70D3}"/>
              </a:ext>
            </a:extLst>
          </p:cNvPr>
          <p:cNvSpPr>
            <a:spLocks noGrp="1"/>
          </p:cNvSpPr>
          <p:nvPr/>
        </p:nvSpPr>
        <p:spPr>
          <a:xfrm>
            <a:off x="243681" y="1406750"/>
            <a:ext cx="936459" cy="367456"/>
          </a:xfrm>
          <a:prstGeom prst="rect">
            <a:avLst/>
          </a:prstGeom>
          <a:noFill/>
          <a:ln w="0">
            <a:noFill/>
            <a:prstDash val="solid"/>
          </a:ln>
        </p:spPr>
        <p:txBody>
          <a:bodyPr anchor="ctr"/>
          <a:lstStyle/>
          <a:p>
            <a:pPr algn="r">
              <a:defRPr sz="1500" i="1">
                <a:solidFill>
                  <a:srgbClr val="555555"/>
                </a:solidFill>
              </a:defRPr>
            </a:pPr>
            <a:r>
              <a:rPr sz="1200" i="1" dirty="0">
                <a:solidFill>
                  <a:srgbClr val="555555"/>
                </a:solidFill>
                <a:latin typeface="Times New Roman" panose="02020603050405020304" pitchFamily="18" charset="0"/>
                <a:cs typeface="Times New Roman" panose="02020603050405020304" pitchFamily="18" charset="0"/>
              </a:rPr>
              <a:t>Replicate 1</a:t>
            </a:r>
          </a:p>
        </p:txBody>
      </p:sp>
      <p:sp>
        <p:nvSpPr>
          <p:cNvPr id="16" name="Rectangle 15">
            <a:extLst>
              <a:ext uri="{FF2B5EF4-FFF2-40B4-BE49-F238E27FC236}">
                <a16:creationId xmlns:a16="http://schemas.microsoft.com/office/drawing/2014/main" id="{1DAE8085-2119-4ACB-A4C4-7D8296255B61}"/>
              </a:ext>
            </a:extLst>
          </p:cNvPr>
          <p:cNvSpPr>
            <a:spLocks noGrp="1"/>
          </p:cNvSpPr>
          <p:nvPr/>
        </p:nvSpPr>
        <p:spPr>
          <a:xfrm>
            <a:off x="243682" y="2110090"/>
            <a:ext cx="1034934" cy="253061"/>
          </a:xfrm>
          <a:prstGeom prst="rect">
            <a:avLst/>
          </a:prstGeom>
          <a:noFill/>
          <a:ln w="0">
            <a:noFill/>
            <a:prstDash val="solid"/>
          </a:ln>
        </p:spPr>
        <p:txBody>
          <a:bodyPr anchor="ctr"/>
          <a:lstStyle/>
          <a:p>
            <a:pPr algn="r">
              <a:defRPr sz="2100" b="1">
                <a:solidFill>
                  <a:srgbClr val="111111"/>
                </a:solidFill>
              </a:defRPr>
            </a:pPr>
            <a:r>
              <a:rPr sz="1200" b="1" dirty="0">
                <a:solidFill>
                  <a:srgbClr val="111111"/>
                </a:solidFill>
                <a:latin typeface="Times New Roman" panose="02020603050405020304" pitchFamily="18" charset="0"/>
                <a:cs typeface="Times New Roman" panose="02020603050405020304" pitchFamily="18" charset="0"/>
              </a:rPr>
              <a:t>Nipponbare</a:t>
            </a:r>
          </a:p>
        </p:txBody>
      </p:sp>
      <p:sp>
        <p:nvSpPr>
          <p:cNvPr id="17" name="Rectangle 16">
            <a:extLst>
              <a:ext uri="{FF2B5EF4-FFF2-40B4-BE49-F238E27FC236}">
                <a16:creationId xmlns:a16="http://schemas.microsoft.com/office/drawing/2014/main" id="{D2240235-80FF-46CC-A917-B2A4E586B16F}"/>
              </a:ext>
            </a:extLst>
          </p:cNvPr>
          <p:cNvSpPr>
            <a:spLocks noGrp="1"/>
          </p:cNvSpPr>
          <p:nvPr/>
        </p:nvSpPr>
        <p:spPr>
          <a:xfrm>
            <a:off x="280188" y="2344925"/>
            <a:ext cx="936459" cy="443967"/>
          </a:xfrm>
          <a:prstGeom prst="rect">
            <a:avLst/>
          </a:prstGeom>
          <a:noFill/>
          <a:ln w="0">
            <a:noFill/>
            <a:prstDash val="solid"/>
          </a:ln>
        </p:spPr>
        <p:txBody>
          <a:bodyPr anchor="ctr"/>
          <a:lstStyle/>
          <a:p>
            <a:pPr algn="r">
              <a:defRPr sz="1500" i="1">
                <a:solidFill>
                  <a:srgbClr val="555555"/>
                </a:solidFill>
              </a:defRPr>
            </a:pPr>
            <a:r>
              <a:rPr sz="1200" i="1" dirty="0">
                <a:solidFill>
                  <a:srgbClr val="555555"/>
                </a:solidFill>
                <a:latin typeface="Times New Roman" panose="02020603050405020304" pitchFamily="18" charset="0"/>
                <a:cs typeface="Times New Roman" panose="02020603050405020304" pitchFamily="18" charset="0"/>
              </a:rPr>
              <a:t>Replicate 2</a:t>
            </a:r>
          </a:p>
        </p:txBody>
      </p:sp>
      <p:sp>
        <p:nvSpPr>
          <p:cNvPr id="27" name="Rectangle 26">
            <a:extLst>
              <a:ext uri="{FF2B5EF4-FFF2-40B4-BE49-F238E27FC236}">
                <a16:creationId xmlns:a16="http://schemas.microsoft.com/office/drawing/2014/main" id="{DA3AA325-AA98-405A-A4E1-F433AADA5D12}"/>
              </a:ext>
            </a:extLst>
          </p:cNvPr>
          <p:cNvSpPr>
            <a:spLocks noGrp="1"/>
          </p:cNvSpPr>
          <p:nvPr/>
        </p:nvSpPr>
        <p:spPr>
          <a:xfrm>
            <a:off x="223401" y="3422398"/>
            <a:ext cx="936459" cy="464154"/>
          </a:xfrm>
          <a:prstGeom prst="rect">
            <a:avLst/>
          </a:prstGeom>
          <a:noFill/>
          <a:ln w="0">
            <a:noFill/>
            <a:prstDash val="solid"/>
          </a:ln>
        </p:spPr>
        <p:txBody>
          <a:bodyPr anchor="ctr"/>
          <a:lstStyle/>
          <a:p>
            <a:pPr algn="r">
              <a:defRPr sz="2100" b="1">
                <a:solidFill>
                  <a:srgbClr val="111111"/>
                </a:solidFill>
              </a:defRPr>
            </a:pPr>
            <a:r>
              <a:rPr sz="1200" b="1" dirty="0" err="1">
                <a:solidFill>
                  <a:srgbClr val="111111"/>
                </a:solidFill>
                <a:latin typeface="Times New Roman" panose="02020603050405020304" pitchFamily="18" charset="0"/>
                <a:cs typeface="Times New Roman" panose="02020603050405020304" pitchFamily="18" charset="0"/>
              </a:rPr>
              <a:t>Kasalath</a:t>
            </a:r>
            <a:endParaRPr sz="1200" b="1" dirty="0">
              <a:solidFill>
                <a:srgbClr val="111111"/>
              </a:solidFill>
              <a:latin typeface="Times New Roman" panose="02020603050405020304" pitchFamily="18" charset="0"/>
              <a:cs typeface="Times New Roman" panose="02020603050405020304" pitchFamily="18" charset="0"/>
            </a:endParaRPr>
          </a:p>
        </p:txBody>
      </p:sp>
      <p:sp>
        <p:nvSpPr>
          <p:cNvPr id="28" name="Rectangle 27">
            <a:extLst>
              <a:ext uri="{FF2B5EF4-FFF2-40B4-BE49-F238E27FC236}">
                <a16:creationId xmlns:a16="http://schemas.microsoft.com/office/drawing/2014/main" id="{0AEB5D05-2452-4AD6-A463-6AF1FBD966D2}"/>
              </a:ext>
            </a:extLst>
          </p:cNvPr>
          <p:cNvSpPr>
            <a:spLocks noGrp="1"/>
          </p:cNvSpPr>
          <p:nvPr/>
        </p:nvSpPr>
        <p:spPr>
          <a:xfrm>
            <a:off x="243682" y="3676239"/>
            <a:ext cx="936459" cy="550244"/>
          </a:xfrm>
          <a:prstGeom prst="rect">
            <a:avLst/>
          </a:prstGeom>
          <a:noFill/>
          <a:ln w="0">
            <a:noFill/>
            <a:prstDash val="solid"/>
          </a:ln>
        </p:spPr>
        <p:txBody>
          <a:bodyPr anchor="ctr"/>
          <a:lstStyle/>
          <a:p>
            <a:pPr algn="r">
              <a:defRPr sz="1500" i="1">
                <a:solidFill>
                  <a:srgbClr val="555555"/>
                </a:solidFill>
              </a:defRPr>
            </a:pPr>
            <a:r>
              <a:rPr sz="1200" i="1" dirty="0">
                <a:solidFill>
                  <a:srgbClr val="555555"/>
                </a:solidFill>
                <a:latin typeface="Times New Roman" panose="02020603050405020304" pitchFamily="18" charset="0"/>
                <a:cs typeface="Times New Roman" panose="02020603050405020304" pitchFamily="18" charset="0"/>
              </a:rPr>
              <a:t>Replicate 1</a:t>
            </a:r>
          </a:p>
        </p:txBody>
      </p:sp>
      <p:sp>
        <p:nvSpPr>
          <p:cNvPr id="38" name="Rectangle 37">
            <a:extLst>
              <a:ext uri="{FF2B5EF4-FFF2-40B4-BE49-F238E27FC236}">
                <a16:creationId xmlns:a16="http://schemas.microsoft.com/office/drawing/2014/main" id="{E029F23C-C10B-496A-AEBB-123D7D2A04D2}"/>
              </a:ext>
            </a:extLst>
          </p:cNvPr>
          <p:cNvSpPr>
            <a:spLocks noGrp="1"/>
          </p:cNvSpPr>
          <p:nvPr/>
        </p:nvSpPr>
        <p:spPr>
          <a:xfrm>
            <a:off x="223401" y="4404556"/>
            <a:ext cx="936459" cy="464154"/>
          </a:xfrm>
          <a:prstGeom prst="rect">
            <a:avLst/>
          </a:prstGeom>
          <a:noFill/>
          <a:ln w="0">
            <a:noFill/>
            <a:prstDash val="solid"/>
          </a:ln>
        </p:spPr>
        <p:txBody>
          <a:bodyPr anchor="ctr"/>
          <a:lstStyle/>
          <a:p>
            <a:pPr algn="r">
              <a:defRPr sz="2100" b="1">
                <a:solidFill>
                  <a:srgbClr val="111111"/>
                </a:solidFill>
              </a:defRPr>
            </a:pPr>
            <a:r>
              <a:rPr sz="1200" b="1">
                <a:solidFill>
                  <a:srgbClr val="111111"/>
                </a:solidFill>
                <a:latin typeface="Times New Roman" panose="02020603050405020304" pitchFamily="18" charset="0"/>
                <a:cs typeface="Times New Roman" panose="02020603050405020304" pitchFamily="18" charset="0"/>
              </a:rPr>
              <a:t>Kasalath</a:t>
            </a:r>
          </a:p>
        </p:txBody>
      </p:sp>
      <p:sp>
        <p:nvSpPr>
          <p:cNvPr id="39" name="Rectangle 38">
            <a:extLst>
              <a:ext uri="{FF2B5EF4-FFF2-40B4-BE49-F238E27FC236}">
                <a16:creationId xmlns:a16="http://schemas.microsoft.com/office/drawing/2014/main" id="{37ADD562-626C-43FF-97B2-5BCA6B157362}"/>
              </a:ext>
            </a:extLst>
          </p:cNvPr>
          <p:cNvSpPr>
            <a:spLocks noGrp="1"/>
          </p:cNvSpPr>
          <p:nvPr/>
        </p:nvSpPr>
        <p:spPr>
          <a:xfrm>
            <a:off x="223401" y="4557605"/>
            <a:ext cx="936459" cy="626756"/>
          </a:xfrm>
          <a:prstGeom prst="rect">
            <a:avLst/>
          </a:prstGeom>
          <a:noFill/>
          <a:ln w="0">
            <a:noFill/>
            <a:prstDash val="solid"/>
          </a:ln>
        </p:spPr>
        <p:txBody>
          <a:bodyPr anchor="ctr"/>
          <a:lstStyle/>
          <a:p>
            <a:pPr algn="r">
              <a:defRPr sz="1500" i="1">
                <a:solidFill>
                  <a:srgbClr val="555555"/>
                </a:solidFill>
              </a:defRPr>
            </a:pPr>
            <a:r>
              <a:rPr sz="1200" i="1" dirty="0">
                <a:solidFill>
                  <a:srgbClr val="555555"/>
                </a:solidFill>
                <a:latin typeface="Times New Roman" panose="02020603050405020304" pitchFamily="18" charset="0"/>
                <a:cs typeface="Times New Roman" panose="02020603050405020304" pitchFamily="18" charset="0"/>
              </a:rPr>
              <a:t>Replicate 2</a:t>
            </a:r>
          </a:p>
        </p:txBody>
      </p:sp>
      <p:sp>
        <p:nvSpPr>
          <p:cNvPr id="3" name="TextBox 2">
            <a:extLst>
              <a:ext uri="{FF2B5EF4-FFF2-40B4-BE49-F238E27FC236}">
                <a16:creationId xmlns:a16="http://schemas.microsoft.com/office/drawing/2014/main" id="{15F3F092-D4AB-24C6-312C-A809C0F17117}"/>
              </a:ext>
            </a:extLst>
          </p:cNvPr>
          <p:cNvSpPr txBox="1"/>
          <p:nvPr/>
        </p:nvSpPr>
        <p:spPr>
          <a:xfrm>
            <a:off x="1159860" y="444892"/>
            <a:ext cx="1034934" cy="276999"/>
          </a:xfrm>
          <a:prstGeom prst="rect">
            <a:avLst/>
          </a:prstGeom>
          <a:noFill/>
        </p:spPr>
        <p:txBody>
          <a:bodyPr wrap="square">
            <a:spAutoFit/>
          </a:bodyPr>
          <a:lstStyle/>
          <a:p>
            <a:r>
              <a:rPr lang="en-JP" sz="1200" b="0" i="0" u="none" strike="noStrike" dirty="0">
                <a:solidFill>
                  <a:srgbClr val="000000"/>
                </a:solidFill>
                <a:effectLst/>
                <a:latin typeface="Times New Roman" panose="02020603050405020304" pitchFamily="18" charset="0"/>
                <a:cs typeface="Times New Roman" panose="02020603050405020304" pitchFamily="18" charset="0"/>
              </a:rPr>
              <a:t>Week 1</a:t>
            </a:r>
            <a:endParaRPr lang="en-JP" dirty="0"/>
          </a:p>
        </p:txBody>
      </p:sp>
      <p:sp>
        <p:nvSpPr>
          <p:cNvPr id="4" name="TextBox 3">
            <a:extLst>
              <a:ext uri="{FF2B5EF4-FFF2-40B4-BE49-F238E27FC236}">
                <a16:creationId xmlns:a16="http://schemas.microsoft.com/office/drawing/2014/main" id="{FDDDE12E-799D-7530-F5C0-8249FAEAE695}"/>
              </a:ext>
            </a:extLst>
          </p:cNvPr>
          <p:cNvSpPr txBox="1"/>
          <p:nvPr/>
        </p:nvSpPr>
        <p:spPr>
          <a:xfrm>
            <a:off x="2960811" y="422174"/>
            <a:ext cx="1034934" cy="276999"/>
          </a:xfrm>
          <a:prstGeom prst="rect">
            <a:avLst/>
          </a:prstGeom>
          <a:noFill/>
        </p:spPr>
        <p:txBody>
          <a:bodyPr wrap="square">
            <a:spAutoFit/>
          </a:bodyPr>
          <a:lstStyle/>
          <a:p>
            <a:r>
              <a:rPr lang="en-JP" sz="1200" b="0" i="0" u="none" strike="noStrike" dirty="0">
                <a:solidFill>
                  <a:srgbClr val="000000"/>
                </a:solidFill>
                <a:effectLst/>
                <a:latin typeface="Times New Roman" panose="02020603050405020304" pitchFamily="18" charset="0"/>
                <a:cs typeface="Times New Roman" panose="02020603050405020304" pitchFamily="18" charset="0"/>
              </a:rPr>
              <a:t>Week </a:t>
            </a:r>
            <a:r>
              <a:rPr lang="en-JP" sz="1200" dirty="0">
                <a:solidFill>
                  <a:srgbClr val="000000"/>
                </a:solidFill>
                <a:latin typeface="Times New Roman" panose="02020603050405020304" pitchFamily="18" charset="0"/>
                <a:cs typeface="Times New Roman" panose="02020603050405020304" pitchFamily="18" charset="0"/>
              </a:rPr>
              <a:t>2</a:t>
            </a:r>
            <a:endParaRPr lang="en-JP" dirty="0"/>
          </a:p>
        </p:txBody>
      </p:sp>
      <p:sp>
        <p:nvSpPr>
          <p:cNvPr id="7" name="TextBox 6">
            <a:extLst>
              <a:ext uri="{FF2B5EF4-FFF2-40B4-BE49-F238E27FC236}">
                <a16:creationId xmlns:a16="http://schemas.microsoft.com/office/drawing/2014/main" id="{A8886EC2-B62D-3901-7074-3317347C44CE}"/>
              </a:ext>
            </a:extLst>
          </p:cNvPr>
          <p:cNvSpPr txBox="1"/>
          <p:nvPr/>
        </p:nvSpPr>
        <p:spPr>
          <a:xfrm>
            <a:off x="4857207" y="422173"/>
            <a:ext cx="1034934" cy="276999"/>
          </a:xfrm>
          <a:prstGeom prst="rect">
            <a:avLst/>
          </a:prstGeom>
          <a:noFill/>
        </p:spPr>
        <p:txBody>
          <a:bodyPr wrap="square">
            <a:spAutoFit/>
          </a:bodyPr>
          <a:lstStyle/>
          <a:p>
            <a:r>
              <a:rPr lang="en-JP" sz="1200" b="0" i="0" u="none" strike="noStrike" dirty="0">
                <a:solidFill>
                  <a:srgbClr val="000000"/>
                </a:solidFill>
                <a:effectLst/>
                <a:latin typeface="Times New Roman" panose="02020603050405020304" pitchFamily="18" charset="0"/>
                <a:cs typeface="Times New Roman" panose="02020603050405020304" pitchFamily="18" charset="0"/>
              </a:rPr>
              <a:t>Week 3</a:t>
            </a:r>
            <a:endParaRPr lang="en-JP" dirty="0"/>
          </a:p>
        </p:txBody>
      </p:sp>
      <p:grpSp>
        <p:nvGrpSpPr>
          <p:cNvPr id="13" name="Group 12">
            <a:extLst>
              <a:ext uri="{FF2B5EF4-FFF2-40B4-BE49-F238E27FC236}">
                <a16:creationId xmlns:a16="http://schemas.microsoft.com/office/drawing/2014/main" id="{5F4F65EC-B329-079F-01C2-28BB0801A827}"/>
              </a:ext>
            </a:extLst>
          </p:cNvPr>
          <p:cNvGrpSpPr/>
          <p:nvPr/>
        </p:nvGrpSpPr>
        <p:grpSpPr>
          <a:xfrm>
            <a:off x="1216647" y="676455"/>
            <a:ext cx="5784233" cy="4725540"/>
            <a:chOff x="1216647" y="676455"/>
            <a:chExt cx="5784233" cy="4725540"/>
          </a:xfrm>
        </p:grpSpPr>
        <p:grpSp>
          <p:nvGrpSpPr>
            <p:cNvPr id="8" name="Group 7">
              <a:extLst>
                <a:ext uri="{FF2B5EF4-FFF2-40B4-BE49-F238E27FC236}">
                  <a16:creationId xmlns:a16="http://schemas.microsoft.com/office/drawing/2014/main" id="{59B52EDE-7032-F7D3-D2F2-0E847ACFB85D}"/>
                </a:ext>
              </a:extLst>
            </p:cNvPr>
            <p:cNvGrpSpPr/>
            <p:nvPr/>
          </p:nvGrpSpPr>
          <p:grpSpPr>
            <a:xfrm>
              <a:off x="1216647" y="676455"/>
              <a:ext cx="5459640" cy="4725540"/>
              <a:chOff x="1617795" y="835711"/>
              <a:chExt cx="3834894" cy="3906121"/>
            </a:xfrm>
          </p:grpSpPr>
          <p:pic>
            <p:nvPicPr>
              <p:cNvPr id="11" name="Picture 10">
                <a:extLst>
                  <a:ext uri="{FF2B5EF4-FFF2-40B4-BE49-F238E27FC236}">
                    <a16:creationId xmlns:a16="http://schemas.microsoft.com/office/drawing/2014/main" id="{300E529F-97DA-5D26-A365-282084AAE265}"/>
                  </a:ext>
                </a:extLst>
              </p:cNvPr>
              <p:cNvPicPr>
                <a:picLocks noChangeAspect="1"/>
              </p:cNvPicPr>
              <p:nvPr/>
            </p:nvPicPr>
            <p:blipFill>
              <a:blip r:embed="rId3"/>
              <a:srcRect l="22919" t="21466" r="-1454" b="-1"/>
              <a:stretch>
                <a:fillRect/>
              </a:stretch>
            </p:blipFill>
            <p:spPr>
              <a:xfrm>
                <a:off x="2922684" y="2824297"/>
                <a:ext cx="1253606" cy="940205"/>
              </a:xfrm>
              <a:prstGeom prst="rect">
                <a:avLst/>
              </a:prstGeom>
            </p:spPr>
          </p:pic>
          <p:pic>
            <p:nvPicPr>
              <p:cNvPr id="78" name="Picture 77"/>
              <p:cNvPicPr>
                <a:picLocks noChangeAspect="1"/>
              </p:cNvPicPr>
              <p:nvPr/>
            </p:nvPicPr>
            <p:blipFill>
              <a:blip r:embed="rId4"/>
              <a:stretch/>
            </p:blipFill>
            <p:spPr>
              <a:xfrm>
                <a:off x="1617795" y="835711"/>
                <a:ext cx="1225115" cy="918836"/>
              </a:xfrm>
              <a:prstGeom prst="rect">
                <a:avLst/>
              </a:prstGeom>
            </p:spPr>
          </p:pic>
          <p:pic>
            <p:nvPicPr>
              <p:cNvPr id="81" name="Picture 80"/>
              <p:cNvPicPr>
                <a:picLocks noChangeAspect="1"/>
              </p:cNvPicPr>
              <p:nvPr/>
            </p:nvPicPr>
            <p:blipFill>
              <a:blip r:embed="rId5"/>
              <a:stretch/>
            </p:blipFill>
            <p:spPr>
              <a:xfrm>
                <a:off x="2922684" y="835711"/>
                <a:ext cx="1225115" cy="918836"/>
              </a:xfrm>
              <a:prstGeom prst="rect">
                <a:avLst/>
              </a:prstGeom>
            </p:spPr>
          </p:pic>
          <p:pic>
            <p:nvPicPr>
              <p:cNvPr id="84" name="Picture 83"/>
              <p:cNvPicPr>
                <a:picLocks noChangeAspect="1"/>
              </p:cNvPicPr>
              <p:nvPr/>
            </p:nvPicPr>
            <p:blipFill>
              <a:blip r:embed="rId6"/>
              <a:stretch/>
            </p:blipFill>
            <p:spPr>
              <a:xfrm>
                <a:off x="4227574" y="835711"/>
                <a:ext cx="1225115" cy="918836"/>
              </a:xfrm>
              <a:prstGeom prst="rect">
                <a:avLst/>
              </a:prstGeom>
            </p:spPr>
          </p:pic>
          <p:pic>
            <p:nvPicPr>
              <p:cNvPr id="89" name="Picture 88"/>
              <p:cNvPicPr>
                <a:picLocks noChangeAspect="1"/>
              </p:cNvPicPr>
              <p:nvPr/>
            </p:nvPicPr>
            <p:blipFill>
              <a:blip r:embed="rId7"/>
              <a:stretch/>
            </p:blipFill>
            <p:spPr>
              <a:xfrm>
                <a:off x="1617795" y="1831472"/>
                <a:ext cx="1225115" cy="918836"/>
              </a:xfrm>
              <a:prstGeom prst="rect">
                <a:avLst/>
              </a:prstGeom>
            </p:spPr>
          </p:pic>
          <p:pic>
            <p:nvPicPr>
              <p:cNvPr id="92" name="Picture 91"/>
              <p:cNvPicPr>
                <a:picLocks noChangeAspect="1"/>
              </p:cNvPicPr>
              <p:nvPr/>
            </p:nvPicPr>
            <p:blipFill>
              <a:blip r:embed="rId8"/>
              <a:stretch/>
            </p:blipFill>
            <p:spPr>
              <a:xfrm>
                <a:off x="2922684" y="1831472"/>
                <a:ext cx="1225115" cy="918836"/>
              </a:xfrm>
              <a:prstGeom prst="rect">
                <a:avLst/>
              </a:prstGeom>
            </p:spPr>
          </p:pic>
          <p:pic>
            <p:nvPicPr>
              <p:cNvPr id="95" name="Picture 94"/>
              <p:cNvPicPr>
                <a:picLocks noChangeAspect="1"/>
              </p:cNvPicPr>
              <p:nvPr/>
            </p:nvPicPr>
            <p:blipFill>
              <a:blip r:embed="rId9"/>
              <a:stretch/>
            </p:blipFill>
            <p:spPr>
              <a:xfrm>
                <a:off x="4227574" y="1831472"/>
                <a:ext cx="1225115" cy="918836"/>
              </a:xfrm>
              <a:prstGeom prst="rect">
                <a:avLst/>
              </a:prstGeom>
            </p:spPr>
          </p:pic>
          <p:pic>
            <p:nvPicPr>
              <p:cNvPr id="100" name="Picture 99"/>
              <p:cNvPicPr>
                <a:picLocks noChangeAspect="1"/>
              </p:cNvPicPr>
              <p:nvPr/>
            </p:nvPicPr>
            <p:blipFill>
              <a:blip r:embed="rId10"/>
              <a:stretch/>
            </p:blipFill>
            <p:spPr>
              <a:xfrm>
                <a:off x="1617795" y="2827234"/>
                <a:ext cx="1225115" cy="918836"/>
              </a:xfrm>
              <a:prstGeom prst="rect">
                <a:avLst/>
              </a:prstGeom>
            </p:spPr>
          </p:pic>
          <p:pic>
            <p:nvPicPr>
              <p:cNvPr id="106" name="Picture 105"/>
              <p:cNvPicPr>
                <a:picLocks noChangeAspect="1"/>
              </p:cNvPicPr>
              <p:nvPr/>
            </p:nvPicPr>
            <p:blipFill>
              <a:blip r:embed="rId11"/>
              <a:srcRect/>
              <a:stretch>
                <a:fillRect/>
              </a:stretch>
            </p:blipFill>
            <p:spPr>
              <a:xfrm>
                <a:off x="4227574" y="2827234"/>
                <a:ext cx="1225115" cy="918836"/>
              </a:xfrm>
              <a:prstGeom prst="rect">
                <a:avLst/>
              </a:prstGeom>
            </p:spPr>
          </p:pic>
          <p:pic>
            <p:nvPicPr>
              <p:cNvPr id="111" name="Picture 110"/>
              <p:cNvPicPr>
                <a:picLocks noChangeAspect="1"/>
              </p:cNvPicPr>
              <p:nvPr/>
            </p:nvPicPr>
            <p:blipFill>
              <a:blip r:embed="rId12"/>
              <a:stretch/>
            </p:blipFill>
            <p:spPr>
              <a:xfrm>
                <a:off x="1617795" y="3822996"/>
                <a:ext cx="1225115" cy="918836"/>
              </a:xfrm>
              <a:prstGeom prst="rect">
                <a:avLst/>
              </a:prstGeom>
            </p:spPr>
          </p:pic>
          <p:pic>
            <p:nvPicPr>
              <p:cNvPr id="114" name="Picture 113"/>
              <p:cNvPicPr>
                <a:picLocks noChangeAspect="1"/>
              </p:cNvPicPr>
              <p:nvPr/>
            </p:nvPicPr>
            <p:blipFill>
              <a:blip r:embed="rId13"/>
              <a:stretch/>
            </p:blipFill>
            <p:spPr>
              <a:xfrm>
                <a:off x="2922684" y="3822996"/>
                <a:ext cx="1225115" cy="918836"/>
              </a:xfrm>
              <a:prstGeom prst="rect">
                <a:avLst/>
              </a:prstGeom>
            </p:spPr>
          </p:pic>
          <p:pic>
            <p:nvPicPr>
              <p:cNvPr id="117" name="Picture 116"/>
              <p:cNvPicPr>
                <a:picLocks noChangeAspect="1"/>
              </p:cNvPicPr>
              <p:nvPr/>
            </p:nvPicPr>
            <p:blipFill>
              <a:blip r:embed="rId14"/>
              <a:stretch/>
            </p:blipFill>
            <p:spPr>
              <a:xfrm>
                <a:off x="4227574" y="3822996"/>
                <a:ext cx="1225115" cy="918836"/>
              </a:xfrm>
              <a:prstGeom prst="rect">
                <a:avLst/>
              </a:prstGeom>
            </p:spPr>
          </p:pic>
        </p:grpSp>
        <p:cxnSp>
          <p:nvCxnSpPr>
            <p:cNvPr id="10" name="Straight Connector 9">
              <a:extLst>
                <a:ext uri="{FF2B5EF4-FFF2-40B4-BE49-F238E27FC236}">
                  <a16:creationId xmlns:a16="http://schemas.microsoft.com/office/drawing/2014/main" id="{6470512C-8FCA-CB3D-C7F5-376281EA7816}"/>
                </a:ext>
              </a:extLst>
            </p:cNvPr>
            <p:cNvCxnSpPr>
              <a:cxnSpLocks/>
            </p:cNvCxnSpPr>
            <p:nvPr/>
          </p:nvCxnSpPr>
          <p:spPr>
            <a:xfrm flipH="1">
              <a:off x="6229350" y="4100514"/>
              <a:ext cx="446937" cy="0"/>
            </a:xfrm>
            <a:prstGeom prst="line">
              <a:avLst/>
            </a:prstGeom>
            <a:ln w="3175">
              <a:solidFill>
                <a:srgbClr val="FF0000"/>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1D79973A-C7C0-9C55-BAB7-D822AFBA4383}"/>
                </a:ext>
              </a:extLst>
            </p:cNvPr>
            <p:cNvSpPr txBox="1"/>
            <p:nvPr/>
          </p:nvSpPr>
          <p:spPr>
            <a:xfrm>
              <a:off x="6315080" y="4083040"/>
              <a:ext cx="685800" cy="153888"/>
            </a:xfrm>
            <a:prstGeom prst="rect">
              <a:avLst/>
            </a:prstGeom>
            <a:noFill/>
          </p:spPr>
          <p:txBody>
            <a:bodyPr wrap="square" rtlCol="0">
              <a:spAutoFit/>
            </a:bodyPr>
            <a:lstStyle/>
            <a:p>
              <a:r>
                <a:rPr lang="en-JP" sz="400" dirty="0">
                  <a:solidFill>
                    <a:schemeClr val="bg1"/>
                  </a:solidFill>
                </a:rPr>
                <a:t>1.00mm</a:t>
              </a:r>
            </a:p>
          </p:txBody>
        </p:sp>
      </p:grpSp>
      <p:sp>
        <p:nvSpPr>
          <p:cNvPr id="19" name="TextBox 18">
            <a:extLst>
              <a:ext uri="{FF2B5EF4-FFF2-40B4-BE49-F238E27FC236}">
                <a16:creationId xmlns:a16="http://schemas.microsoft.com/office/drawing/2014/main" id="{41D8E0FB-D12B-2327-FBD6-AD23C3BDFA45}"/>
              </a:ext>
            </a:extLst>
          </p:cNvPr>
          <p:cNvSpPr txBox="1"/>
          <p:nvPr/>
        </p:nvSpPr>
        <p:spPr>
          <a:xfrm>
            <a:off x="1258335" y="5430907"/>
            <a:ext cx="5516427" cy="1015663"/>
          </a:xfrm>
          <a:prstGeom prst="rect">
            <a:avLst/>
          </a:prstGeom>
          <a:noFill/>
        </p:spPr>
        <p:txBody>
          <a:bodyPr wrap="square">
            <a:spAutoFit/>
          </a:bodyPr>
          <a:lstStyle/>
          <a:p>
            <a:r>
              <a:rPr lang="en-JP" sz="1200" b="1" i="0" dirty="0">
                <a:solidFill>
                  <a:schemeClr val="tx1"/>
                </a:solidFill>
                <a:effectLst/>
                <a:latin typeface="Times New Roman" panose="02020603050405020304" pitchFamily="18" charset="0"/>
                <a:cs typeface="Times New Roman" panose="02020603050405020304" pitchFamily="18" charset="0"/>
              </a:rPr>
              <a:t>Fig. S5 </a:t>
            </a:r>
            <a:r>
              <a:rPr lang="en-JP" sz="1200" i="0" dirty="0">
                <a:solidFill>
                  <a:schemeClr val="tx1"/>
                </a:solidFill>
                <a:effectLst/>
                <a:latin typeface="Times New Roman" panose="02020603050405020304" pitchFamily="18" charset="0"/>
                <a:cs typeface="Times New Roman" panose="02020603050405020304" pitchFamily="18" charset="0"/>
              </a:rPr>
              <a:t>Representative images of Nipponbare and Kasalath anthers during three weeks of culture</a:t>
            </a:r>
            <a:r>
              <a:rPr lang="en-JP" sz="1200" b="1" i="0" dirty="0">
                <a:solidFill>
                  <a:schemeClr val="tx1"/>
                </a:solidFill>
                <a:effectLst/>
                <a:latin typeface="Times New Roman" panose="02020603050405020304" pitchFamily="18" charset="0"/>
                <a:cs typeface="Times New Roman" panose="02020603050405020304" pitchFamily="18" charset="0"/>
              </a:rPr>
              <a:t>.</a:t>
            </a:r>
            <a:r>
              <a:rPr lang="en-JP" sz="1200" b="0" i="0" u="none" strike="noStrike" dirty="0">
                <a:solidFill>
                  <a:schemeClr val="tx1"/>
                </a:solidFill>
                <a:effectLst/>
                <a:latin typeface="Times New Roman" panose="02020603050405020304" pitchFamily="18" charset="0"/>
                <a:cs typeface="Times New Roman" panose="02020603050405020304" pitchFamily="18" charset="0"/>
              </a:rPr>
              <a:t> Anthers from two independent biological replicates of Nipponbare and Kasalath are shown at Weeks 1, 2, and 3 of culture. Rows represent the two biological replicates of each genotype, and columns represent successive culture weeks from left to right. Scale bars = 1.00 mm.</a:t>
            </a:r>
            <a:endParaRPr lang="en-JP"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279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D8B45664-4D74-1F53-EC5B-5EE932E32630}"/>
              </a:ext>
            </a:extLst>
          </p:cNvPr>
          <p:cNvGrpSpPr/>
          <p:nvPr/>
        </p:nvGrpSpPr>
        <p:grpSpPr>
          <a:xfrm>
            <a:off x="489232" y="835933"/>
            <a:ext cx="5855465" cy="4500075"/>
            <a:chOff x="654648" y="239880"/>
            <a:chExt cx="5855465" cy="4500075"/>
          </a:xfrm>
        </p:grpSpPr>
        <p:sp>
          <p:nvSpPr>
            <p:cNvPr id="5" name="TextBox 4">
              <a:extLst>
                <a:ext uri="{FF2B5EF4-FFF2-40B4-BE49-F238E27FC236}">
                  <a16:creationId xmlns:a16="http://schemas.microsoft.com/office/drawing/2014/main" id="{DB3F4133-E796-3713-C1DC-7988A25B47DB}"/>
                </a:ext>
              </a:extLst>
            </p:cNvPr>
            <p:cNvSpPr txBox="1"/>
            <p:nvPr/>
          </p:nvSpPr>
          <p:spPr>
            <a:xfrm>
              <a:off x="654648" y="302339"/>
              <a:ext cx="1170247" cy="264047"/>
            </a:xfrm>
            <a:prstGeom prst="rect">
              <a:avLst/>
            </a:prstGeom>
            <a:noFill/>
          </p:spPr>
          <p:txBody>
            <a:bodyPr wrap="square" rtlCol="0">
              <a:spAutoFit/>
            </a:bodyPr>
            <a:lstStyle/>
            <a:p>
              <a:r>
                <a:rPr lang="en-JP" sz="1116" dirty="0"/>
                <a:t>DAY 5</a:t>
              </a:r>
            </a:p>
          </p:txBody>
        </p:sp>
        <p:sp>
          <p:nvSpPr>
            <p:cNvPr id="6" name="TextBox 5">
              <a:extLst>
                <a:ext uri="{FF2B5EF4-FFF2-40B4-BE49-F238E27FC236}">
                  <a16:creationId xmlns:a16="http://schemas.microsoft.com/office/drawing/2014/main" id="{50AE78E1-D43F-2474-E4AA-32256E21F46C}"/>
                </a:ext>
              </a:extLst>
            </p:cNvPr>
            <p:cNvSpPr txBox="1"/>
            <p:nvPr/>
          </p:nvSpPr>
          <p:spPr>
            <a:xfrm>
              <a:off x="2135610" y="296039"/>
              <a:ext cx="1170247" cy="264047"/>
            </a:xfrm>
            <a:prstGeom prst="rect">
              <a:avLst/>
            </a:prstGeom>
            <a:noFill/>
          </p:spPr>
          <p:txBody>
            <a:bodyPr wrap="square" rtlCol="0">
              <a:spAutoFit/>
            </a:bodyPr>
            <a:lstStyle/>
            <a:p>
              <a:r>
                <a:rPr lang="en-JP" sz="1116" dirty="0"/>
                <a:t>DAY 10</a:t>
              </a:r>
            </a:p>
          </p:txBody>
        </p:sp>
        <p:sp>
          <p:nvSpPr>
            <p:cNvPr id="7" name="TextBox 6">
              <a:extLst>
                <a:ext uri="{FF2B5EF4-FFF2-40B4-BE49-F238E27FC236}">
                  <a16:creationId xmlns:a16="http://schemas.microsoft.com/office/drawing/2014/main" id="{9A3143DE-E628-90F8-C674-DA51B6085C7A}"/>
                </a:ext>
              </a:extLst>
            </p:cNvPr>
            <p:cNvSpPr txBox="1"/>
            <p:nvPr/>
          </p:nvSpPr>
          <p:spPr>
            <a:xfrm>
              <a:off x="3616572" y="266539"/>
              <a:ext cx="1170247" cy="264047"/>
            </a:xfrm>
            <a:prstGeom prst="rect">
              <a:avLst/>
            </a:prstGeom>
            <a:noFill/>
          </p:spPr>
          <p:txBody>
            <a:bodyPr wrap="square" rtlCol="0">
              <a:spAutoFit/>
            </a:bodyPr>
            <a:lstStyle/>
            <a:p>
              <a:r>
                <a:rPr lang="en-JP" sz="1116" dirty="0"/>
                <a:t>DAY 15</a:t>
              </a:r>
            </a:p>
          </p:txBody>
        </p:sp>
        <p:sp>
          <p:nvSpPr>
            <p:cNvPr id="8" name="TextBox 7">
              <a:extLst>
                <a:ext uri="{FF2B5EF4-FFF2-40B4-BE49-F238E27FC236}">
                  <a16:creationId xmlns:a16="http://schemas.microsoft.com/office/drawing/2014/main" id="{9FE3B7A0-50A1-1208-988F-E695939BD00C}"/>
                </a:ext>
              </a:extLst>
            </p:cNvPr>
            <p:cNvSpPr txBox="1"/>
            <p:nvPr/>
          </p:nvSpPr>
          <p:spPr>
            <a:xfrm>
              <a:off x="5006030" y="239880"/>
              <a:ext cx="1170247" cy="264047"/>
            </a:xfrm>
            <a:prstGeom prst="rect">
              <a:avLst/>
            </a:prstGeom>
            <a:noFill/>
          </p:spPr>
          <p:txBody>
            <a:bodyPr wrap="square" rtlCol="0">
              <a:spAutoFit/>
            </a:bodyPr>
            <a:lstStyle/>
            <a:p>
              <a:r>
                <a:rPr lang="en-JP" sz="1116" dirty="0"/>
                <a:t>DAY 20</a:t>
              </a:r>
            </a:p>
          </p:txBody>
        </p:sp>
        <p:pic>
          <p:nvPicPr>
            <p:cNvPr id="3" name="Picture 2">
              <a:extLst>
                <a:ext uri="{FF2B5EF4-FFF2-40B4-BE49-F238E27FC236}">
                  <a16:creationId xmlns:a16="http://schemas.microsoft.com/office/drawing/2014/main" id="{66151CD9-DC3B-630C-4AF2-8A40C062FCCE}"/>
                </a:ext>
              </a:extLst>
            </p:cNvPr>
            <p:cNvPicPr>
              <a:picLocks noChangeAspect="1"/>
            </p:cNvPicPr>
            <p:nvPr/>
          </p:nvPicPr>
          <p:blipFill>
            <a:blip r:embed="rId3"/>
            <a:srcRect l="603" t="26062" r="56926" b="23796"/>
            <a:stretch>
              <a:fillRect/>
            </a:stretch>
          </p:blipFill>
          <p:spPr>
            <a:xfrm>
              <a:off x="682518" y="528039"/>
              <a:ext cx="5827595" cy="4211916"/>
            </a:xfrm>
            <a:prstGeom prst="rect">
              <a:avLst/>
            </a:prstGeom>
          </p:spPr>
        </p:pic>
      </p:grpSp>
      <p:cxnSp>
        <p:nvCxnSpPr>
          <p:cNvPr id="2" name="Straight Arrow Connector 1">
            <a:extLst>
              <a:ext uri="{FF2B5EF4-FFF2-40B4-BE49-F238E27FC236}">
                <a16:creationId xmlns:a16="http://schemas.microsoft.com/office/drawing/2014/main" id="{D1D2B26F-9030-2141-2E38-20F076614916}"/>
              </a:ext>
            </a:extLst>
          </p:cNvPr>
          <p:cNvCxnSpPr>
            <a:cxnSpLocks/>
          </p:cNvCxnSpPr>
          <p:nvPr/>
        </p:nvCxnSpPr>
        <p:spPr>
          <a:xfrm flipH="1">
            <a:off x="3179323" y="1311797"/>
            <a:ext cx="257455" cy="142853"/>
          </a:xfrm>
          <a:prstGeom prst="straightConnector1">
            <a:avLst/>
          </a:prstGeom>
          <a:ln w="38100">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A36F6AEB-DE73-5BEB-47F3-8D37BDBCF394}"/>
              </a:ext>
            </a:extLst>
          </p:cNvPr>
          <p:cNvCxnSpPr>
            <a:cxnSpLocks/>
          </p:cNvCxnSpPr>
          <p:nvPr/>
        </p:nvCxnSpPr>
        <p:spPr>
          <a:xfrm flipH="1">
            <a:off x="2411923" y="3103220"/>
            <a:ext cx="257455" cy="142853"/>
          </a:xfrm>
          <a:prstGeom prst="straightConnector1">
            <a:avLst/>
          </a:prstGeom>
          <a:ln w="38100">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43107FCE-4FC9-997A-C93C-9C3BC8ED6536}"/>
              </a:ext>
            </a:extLst>
          </p:cNvPr>
          <p:cNvCxnSpPr>
            <a:cxnSpLocks/>
          </p:cNvCxnSpPr>
          <p:nvPr/>
        </p:nvCxnSpPr>
        <p:spPr>
          <a:xfrm flipH="1">
            <a:off x="3043793" y="2359546"/>
            <a:ext cx="257455" cy="142853"/>
          </a:xfrm>
          <a:prstGeom prst="straightConnector1">
            <a:avLst/>
          </a:prstGeom>
          <a:ln w="38100">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397BC765-582B-F4E5-E5A9-BB6ED02D7DCD}"/>
              </a:ext>
            </a:extLst>
          </p:cNvPr>
          <p:cNvCxnSpPr>
            <a:cxnSpLocks/>
          </p:cNvCxnSpPr>
          <p:nvPr/>
        </p:nvCxnSpPr>
        <p:spPr>
          <a:xfrm flipH="1">
            <a:off x="2555317" y="4346232"/>
            <a:ext cx="257455" cy="142853"/>
          </a:xfrm>
          <a:prstGeom prst="straightConnector1">
            <a:avLst/>
          </a:prstGeom>
          <a:ln w="38100">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139A9DCA-0FCC-D49B-419F-326872F41464}"/>
              </a:ext>
            </a:extLst>
          </p:cNvPr>
          <p:cNvSpPr txBox="1"/>
          <p:nvPr/>
        </p:nvSpPr>
        <p:spPr>
          <a:xfrm>
            <a:off x="457564" y="5523713"/>
            <a:ext cx="5883334" cy="1015663"/>
          </a:xfrm>
          <a:prstGeom prst="rect">
            <a:avLst/>
          </a:prstGeom>
          <a:noFill/>
        </p:spPr>
        <p:txBody>
          <a:bodyPr wrap="square">
            <a:spAutoFit/>
          </a:bodyPr>
          <a:lstStyle/>
          <a:p>
            <a:r>
              <a:rPr lang="en-JP" sz="1200" b="1" i="0" dirty="0">
                <a:solidFill>
                  <a:schemeClr val="tx1"/>
                </a:solidFill>
                <a:effectLst/>
                <a:latin typeface="Times New Roman" panose="02020603050405020304" pitchFamily="18" charset="0"/>
                <a:cs typeface="Times New Roman" panose="02020603050405020304" pitchFamily="18" charset="0"/>
              </a:rPr>
              <a:t>Fig. S6</a:t>
            </a:r>
            <a:r>
              <a:rPr lang="en-JP" sz="1200" b="1" dirty="0">
                <a:latin typeface="Times New Roman" panose="02020603050405020304" pitchFamily="18" charset="0"/>
                <a:cs typeface="Times New Roman" panose="02020603050405020304" pitchFamily="18" charset="0"/>
              </a:rPr>
              <a:t> </a:t>
            </a:r>
            <a:r>
              <a:rPr lang="en-JP" sz="1200" i="0" dirty="0">
                <a:solidFill>
                  <a:schemeClr val="tx1"/>
                </a:solidFill>
                <a:effectLst/>
                <a:latin typeface="Times New Roman" panose="02020603050405020304" pitchFamily="18" charset="0"/>
                <a:cs typeface="Times New Roman" panose="02020603050405020304" pitchFamily="18" charset="0"/>
              </a:rPr>
              <a:t>Time-course observation of the initiation and spread of anther browning during culture</a:t>
            </a:r>
            <a:r>
              <a:rPr lang="en-JP" sz="1200" b="1" i="0" dirty="0">
                <a:solidFill>
                  <a:schemeClr val="tx1"/>
                </a:solidFill>
                <a:effectLst/>
                <a:latin typeface="Times New Roman" panose="02020603050405020304" pitchFamily="18" charset="0"/>
                <a:cs typeface="Times New Roman" panose="02020603050405020304" pitchFamily="18" charset="0"/>
              </a:rPr>
              <a:t>.</a:t>
            </a:r>
            <a:r>
              <a:rPr lang="en-JP" sz="1200" b="0" i="0" u="none" strike="noStrike" dirty="0">
                <a:solidFill>
                  <a:schemeClr val="tx1"/>
                </a:solidFill>
                <a:effectLst/>
                <a:latin typeface="Times New Roman" panose="02020603050405020304" pitchFamily="18" charset="0"/>
                <a:cs typeface="Times New Roman" panose="02020603050405020304" pitchFamily="18" charset="0"/>
              </a:rPr>
              <a:t> Representative anthers are shown at Days 5, 10, 15, and 20 of culture, arranged chronologically from left to right. Each row shows sequential observations of representative anthers during culture. </a:t>
            </a:r>
            <a:r>
              <a:rPr lang="en-JP" sz="1200" dirty="0">
                <a:latin typeface="Times New Roman" panose="02020603050405020304" pitchFamily="18" charset="0"/>
                <a:cs typeface="Times New Roman" panose="02020603050405020304" pitchFamily="18" charset="0"/>
              </a:rPr>
              <a:t>Red</a:t>
            </a:r>
            <a:r>
              <a:rPr lang="en-JP" sz="1200" b="0" i="0" u="none" strike="noStrike" dirty="0">
                <a:solidFill>
                  <a:schemeClr val="tx1"/>
                </a:solidFill>
                <a:effectLst/>
                <a:latin typeface="Times New Roman" panose="02020603050405020304" pitchFamily="18" charset="0"/>
                <a:cs typeface="Times New Roman" panose="02020603050405020304" pitchFamily="18" charset="0"/>
              </a:rPr>
              <a:t> arrows indicate localized sites of browning. Scale bars = 1.00 mm.</a:t>
            </a:r>
            <a:endParaRPr lang="en-JP"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2387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lture-duration-arrow">
            <a:extLst>
              <a:ext uri="{FF2B5EF4-FFF2-40B4-BE49-F238E27FC236}">
                <a16:creationId xmlns:a16="http://schemas.microsoft.com/office/drawing/2014/main" id="{A002D909-8496-4141-BA3B-99297121E32D}"/>
              </a:ext>
            </a:extLst>
          </p:cNvPr>
          <p:cNvSpPr>
            <a:spLocks noGrp="1"/>
          </p:cNvSpPr>
          <p:nvPr/>
        </p:nvSpPr>
        <p:spPr>
          <a:xfrm>
            <a:off x="70330" y="1878992"/>
            <a:ext cx="45719" cy="5509074"/>
          </a:xfrm>
          <a:prstGeom prst="downArrow">
            <a:avLst/>
          </a:prstGeom>
          <a:solidFill>
            <a:schemeClr val="bg1">
              <a:lumMod val="85000"/>
            </a:schemeClr>
          </a:solidFill>
          <a:ln w="28575" cap="rnd">
            <a:solidFill>
              <a:schemeClr val="bg1">
                <a:lumMod val="85000"/>
              </a:schemeClr>
            </a:solidFill>
            <a:prstDash val="solid"/>
          </a:ln>
        </p:spPr>
        <p:txBody>
          <a:bodyPr/>
          <a:lstStyle/>
          <a:p>
            <a:endParaRPr sz="810"/>
          </a:p>
        </p:txBody>
      </p:sp>
      <p:sp>
        <p:nvSpPr>
          <p:cNvPr id="2" name="column-heading-1">
            <a:extLst>
              <a:ext uri="{FF2B5EF4-FFF2-40B4-BE49-F238E27FC236}">
                <a16:creationId xmlns:a16="http://schemas.microsoft.com/office/drawing/2014/main" id="{9B555475-9847-4A3A-8A95-846EE0104025}"/>
              </a:ext>
            </a:extLst>
          </p:cNvPr>
          <p:cNvSpPr>
            <a:spLocks noGrp="1"/>
          </p:cNvSpPr>
          <p:nvPr/>
        </p:nvSpPr>
        <p:spPr>
          <a:xfrm>
            <a:off x="523564" y="1525063"/>
            <a:ext cx="1457325" cy="248603"/>
          </a:xfrm>
          <a:prstGeom prst="rect">
            <a:avLst/>
          </a:prstGeom>
          <a:noFill/>
          <a:ln w="0">
            <a:noFill/>
            <a:prstDash val="solid"/>
          </a:ln>
        </p:spPr>
        <p:txBody>
          <a:bodyPr anchor="ctr"/>
          <a:lstStyle/>
          <a:p>
            <a:pPr algn="ctr">
              <a:buNone/>
              <a:defRPr sz="1425" b="1">
                <a:solidFill>
                  <a:srgbClr val="171A18"/>
                </a:solidFill>
              </a:defRPr>
            </a:pPr>
            <a:r>
              <a:rPr sz="1200" b="1" dirty="0">
                <a:solidFill>
                  <a:srgbClr val="171A18"/>
                </a:solidFill>
                <a:latin typeface="Times New Roman" panose="02020603050405020304" pitchFamily="18" charset="0"/>
                <a:cs typeface="Times New Roman" panose="02020603050405020304" pitchFamily="18" charset="0"/>
              </a:rPr>
              <a:t>Nipponbare</a:t>
            </a:r>
          </a:p>
          <a:p>
            <a:pPr algn="ctr">
              <a:buNone/>
              <a:defRPr sz="1425" b="1">
                <a:solidFill>
                  <a:srgbClr val="171A18"/>
                </a:solidFill>
              </a:defRPr>
            </a:pPr>
            <a:r>
              <a:rPr sz="1200" b="1" dirty="0">
                <a:solidFill>
                  <a:srgbClr val="171A18"/>
                </a:solidFill>
                <a:latin typeface="Times New Roman" panose="02020603050405020304" pitchFamily="18" charset="0"/>
                <a:cs typeface="Times New Roman" panose="02020603050405020304" pitchFamily="18" charset="0"/>
              </a:rPr>
              <a:t>Replicate 1</a:t>
            </a:r>
          </a:p>
        </p:txBody>
      </p:sp>
      <p:sp>
        <p:nvSpPr>
          <p:cNvPr id="3" name="column-heading-2">
            <a:extLst>
              <a:ext uri="{FF2B5EF4-FFF2-40B4-BE49-F238E27FC236}">
                <a16:creationId xmlns:a16="http://schemas.microsoft.com/office/drawing/2014/main" id="{499C3D25-B99D-4540-A755-5AB10FA0E169}"/>
              </a:ext>
            </a:extLst>
          </p:cNvPr>
          <p:cNvSpPr>
            <a:spLocks noGrp="1"/>
          </p:cNvSpPr>
          <p:nvPr/>
        </p:nvSpPr>
        <p:spPr>
          <a:xfrm>
            <a:off x="2010249" y="1554054"/>
            <a:ext cx="1457325" cy="248603"/>
          </a:xfrm>
          <a:prstGeom prst="rect">
            <a:avLst/>
          </a:prstGeom>
          <a:noFill/>
          <a:ln w="0">
            <a:noFill/>
            <a:prstDash val="solid"/>
          </a:ln>
        </p:spPr>
        <p:txBody>
          <a:bodyPr anchor="ctr"/>
          <a:lstStyle/>
          <a:p>
            <a:pPr algn="ctr">
              <a:buNone/>
              <a:defRPr sz="1425" b="1">
                <a:solidFill>
                  <a:srgbClr val="171A18"/>
                </a:solidFill>
              </a:defRPr>
            </a:pPr>
            <a:r>
              <a:rPr sz="1200" b="1" dirty="0">
                <a:solidFill>
                  <a:srgbClr val="171A18"/>
                </a:solidFill>
                <a:latin typeface="Times New Roman" panose="02020603050405020304" pitchFamily="18" charset="0"/>
                <a:cs typeface="Times New Roman" panose="02020603050405020304" pitchFamily="18" charset="0"/>
              </a:rPr>
              <a:t>Nipponbare</a:t>
            </a:r>
          </a:p>
          <a:p>
            <a:pPr algn="ctr">
              <a:buNone/>
              <a:defRPr sz="1425" b="1">
                <a:solidFill>
                  <a:srgbClr val="171A18"/>
                </a:solidFill>
              </a:defRPr>
            </a:pPr>
            <a:r>
              <a:rPr sz="1200" b="1" dirty="0">
                <a:solidFill>
                  <a:srgbClr val="171A18"/>
                </a:solidFill>
                <a:latin typeface="Times New Roman" panose="02020603050405020304" pitchFamily="18" charset="0"/>
                <a:cs typeface="Times New Roman" panose="02020603050405020304" pitchFamily="18" charset="0"/>
              </a:rPr>
              <a:t>Replicate 2</a:t>
            </a:r>
          </a:p>
        </p:txBody>
      </p:sp>
      <p:sp>
        <p:nvSpPr>
          <p:cNvPr id="4" name="column-heading-3">
            <a:extLst>
              <a:ext uri="{FF2B5EF4-FFF2-40B4-BE49-F238E27FC236}">
                <a16:creationId xmlns:a16="http://schemas.microsoft.com/office/drawing/2014/main" id="{5978D252-AE9C-4DBB-A759-5A81B0C23C64}"/>
              </a:ext>
            </a:extLst>
          </p:cNvPr>
          <p:cNvSpPr>
            <a:spLocks noGrp="1"/>
          </p:cNvSpPr>
          <p:nvPr/>
        </p:nvSpPr>
        <p:spPr>
          <a:xfrm>
            <a:off x="3634740" y="1579047"/>
            <a:ext cx="1457325" cy="248603"/>
          </a:xfrm>
          <a:prstGeom prst="rect">
            <a:avLst/>
          </a:prstGeom>
          <a:noFill/>
          <a:ln w="0">
            <a:noFill/>
            <a:prstDash val="solid"/>
          </a:ln>
        </p:spPr>
        <p:txBody>
          <a:bodyPr anchor="ctr"/>
          <a:lstStyle/>
          <a:p>
            <a:pPr algn="ctr">
              <a:buNone/>
              <a:defRPr sz="1425" b="1">
                <a:solidFill>
                  <a:srgbClr val="171A18"/>
                </a:solidFill>
              </a:defRPr>
            </a:pPr>
            <a:r>
              <a:rPr sz="1200" b="1" dirty="0" err="1">
                <a:solidFill>
                  <a:srgbClr val="171A18"/>
                </a:solidFill>
                <a:latin typeface="Times New Roman" panose="02020603050405020304" pitchFamily="18" charset="0"/>
                <a:cs typeface="Times New Roman" panose="02020603050405020304" pitchFamily="18" charset="0"/>
              </a:rPr>
              <a:t>Kasalath</a:t>
            </a:r>
            <a:endParaRPr sz="1200" b="1" dirty="0">
              <a:solidFill>
                <a:srgbClr val="171A18"/>
              </a:solidFill>
              <a:latin typeface="Times New Roman" panose="02020603050405020304" pitchFamily="18" charset="0"/>
              <a:cs typeface="Times New Roman" panose="02020603050405020304" pitchFamily="18" charset="0"/>
            </a:endParaRPr>
          </a:p>
          <a:p>
            <a:pPr algn="ctr">
              <a:buNone/>
              <a:defRPr sz="1425" b="1">
                <a:solidFill>
                  <a:srgbClr val="171A18"/>
                </a:solidFill>
              </a:defRPr>
            </a:pPr>
            <a:r>
              <a:rPr sz="1200" b="1" dirty="0">
                <a:solidFill>
                  <a:srgbClr val="171A18"/>
                </a:solidFill>
                <a:latin typeface="Times New Roman" panose="02020603050405020304" pitchFamily="18" charset="0"/>
                <a:cs typeface="Times New Roman" panose="02020603050405020304" pitchFamily="18" charset="0"/>
              </a:rPr>
              <a:t>Replicate 1</a:t>
            </a:r>
          </a:p>
        </p:txBody>
      </p:sp>
      <p:sp>
        <p:nvSpPr>
          <p:cNvPr id="5" name="column-heading-4">
            <a:extLst>
              <a:ext uri="{FF2B5EF4-FFF2-40B4-BE49-F238E27FC236}">
                <a16:creationId xmlns:a16="http://schemas.microsoft.com/office/drawing/2014/main" id="{44EE0A22-2DFB-422C-884D-BE50444CDA69}"/>
              </a:ext>
            </a:extLst>
          </p:cNvPr>
          <p:cNvSpPr>
            <a:spLocks noGrp="1"/>
          </p:cNvSpPr>
          <p:nvPr/>
        </p:nvSpPr>
        <p:spPr>
          <a:xfrm>
            <a:off x="5101470" y="1569957"/>
            <a:ext cx="1457325" cy="248603"/>
          </a:xfrm>
          <a:prstGeom prst="rect">
            <a:avLst/>
          </a:prstGeom>
          <a:noFill/>
          <a:ln w="0">
            <a:noFill/>
            <a:prstDash val="solid"/>
          </a:ln>
        </p:spPr>
        <p:txBody>
          <a:bodyPr anchor="ctr"/>
          <a:lstStyle/>
          <a:p>
            <a:pPr algn="ctr">
              <a:buNone/>
              <a:defRPr sz="1425" b="1">
                <a:solidFill>
                  <a:srgbClr val="171A18"/>
                </a:solidFill>
              </a:defRPr>
            </a:pPr>
            <a:r>
              <a:rPr sz="1200" b="1" dirty="0" err="1">
                <a:solidFill>
                  <a:srgbClr val="171A18"/>
                </a:solidFill>
                <a:latin typeface="Times New Roman" panose="02020603050405020304" pitchFamily="18" charset="0"/>
                <a:cs typeface="Times New Roman" panose="02020603050405020304" pitchFamily="18" charset="0"/>
              </a:rPr>
              <a:t>Kasalath</a:t>
            </a:r>
            <a:endParaRPr sz="1200" b="1" dirty="0">
              <a:solidFill>
                <a:srgbClr val="171A18"/>
              </a:solidFill>
              <a:latin typeface="Times New Roman" panose="02020603050405020304" pitchFamily="18" charset="0"/>
              <a:cs typeface="Times New Roman" panose="02020603050405020304" pitchFamily="18" charset="0"/>
            </a:endParaRPr>
          </a:p>
          <a:p>
            <a:pPr algn="ctr">
              <a:buNone/>
              <a:defRPr sz="1425" b="1">
                <a:solidFill>
                  <a:srgbClr val="171A18"/>
                </a:solidFill>
              </a:defRPr>
            </a:pPr>
            <a:r>
              <a:rPr sz="1200" b="1" dirty="0">
                <a:solidFill>
                  <a:srgbClr val="171A18"/>
                </a:solidFill>
                <a:latin typeface="Times New Roman" panose="02020603050405020304" pitchFamily="18" charset="0"/>
                <a:cs typeface="Times New Roman" panose="02020603050405020304" pitchFamily="18" charset="0"/>
              </a:rPr>
              <a:t>Replicate 2</a:t>
            </a:r>
          </a:p>
        </p:txBody>
      </p:sp>
      <p:sp>
        <p:nvSpPr>
          <p:cNvPr id="6" name="week-label-0">
            <a:extLst>
              <a:ext uri="{FF2B5EF4-FFF2-40B4-BE49-F238E27FC236}">
                <a16:creationId xmlns:a16="http://schemas.microsoft.com/office/drawing/2014/main" id="{22835286-C439-4565-8D41-815432EFF9DE}"/>
              </a:ext>
            </a:extLst>
          </p:cNvPr>
          <p:cNvSpPr>
            <a:spLocks noGrp="1"/>
          </p:cNvSpPr>
          <p:nvPr/>
        </p:nvSpPr>
        <p:spPr>
          <a:xfrm>
            <a:off x="27072" y="1856190"/>
            <a:ext cx="688657" cy="236708"/>
          </a:xfrm>
          <a:prstGeom prst="rect">
            <a:avLst/>
          </a:prstGeom>
          <a:noFill/>
          <a:ln w="0">
            <a:noFill/>
            <a:prstDash val="solid"/>
          </a:ln>
        </p:spPr>
        <p:txBody>
          <a:bodyPr anchor="ctr"/>
          <a:lstStyle/>
          <a:p>
            <a:pPr algn="r">
              <a:buNone/>
              <a:defRPr sz="1275" b="1">
                <a:solidFill>
                  <a:srgbClr val="171A18"/>
                </a:solidFill>
              </a:defRPr>
            </a:pPr>
            <a:r>
              <a:rPr sz="1200" b="1" dirty="0">
                <a:solidFill>
                  <a:srgbClr val="171A18"/>
                </a:solidFill>
                <a:latin typeface="Times New Roman" panose="02020603050405020304" pitchFamily="18" charset="0"/>
                <a:cs typeface="Times New Roman" panose="02020603050405020304" pitchFamily="18" charset="0"/>
              </a:rPr>
              <a:t>Week 0</a:t>
            </a:r>
          </a:p>
        </p:txBody>
      </p:sp>
      <p:pic>
        <p:nvPicPr>
          <p:cNvPr id="399" name="Picture 56"/>
          <p:cNvPicPr>
            <a:picLocks noChangeAspect="1"/>
          </p:cNvPicPr>
          <p:nvPr/>
        </p:nvPicPr>
        <p:blipFill>
          <a:blip r:embed="rId3"/>
          <a:srcRect t="3378" b="14790"/>
          <a:stretch>
            <a:fillRect/>
          </a:stretch>
        </p:blipFill>
        <p:spPr>
          <a:xfrm>
            <a:off x="647224" y="1885424"/>
            <a:ext cx="1457325" cy="959218"/>
          </a:xfrm>
          <a:prstGeom prst="rect">
            <a:avLst/>
          </a:prstGeom>
        </p:spPr>
      </p:pic>
      <p:pic>
        <p:nvPicPr>
          <p:cNvPr id="400" name="Picture 58"/>
          <p:cNvPicPr>
            <a:picLocks noChangeAspect="1"/>
          </p:cNvPicPr>
          <p:nvPr/>
        </p:nvPicPr>
        <p:blipFill>
          <a:blip r:embed="rId4"/>
          <a:srcRect t="2973" b="14485"/>
          <a:stretch>
            <a:fillRect/>
          </a:stretch>
        </p:blipFill>
        <p:spPr>
          <a:xfrm>
            <a:off x="2181701" y="1885424"/>
            <a:ext cx="1457325" cy="959218"/>
          </a:xfrm>
          <a:prstGeom prst="rect">
            <a:avLst/>
          </a:prstGeom>
        </p:spPr>
      </p:pic>
      <p:pic>
        <p:nvPicPr>
          <p:cNvPr id="401" name="Picture 60"/>
          <p:cNvPicPr>
            <a:picLocks noChangeAspect="1"/>
          </p:cNvPicPr>
          <p:nvPr/>
        </p:nvPicPr>
        <p:blipFill>
          <a:blip r:embed="rId5"/>
          <a:srcRect t="2365" b="14025"/>
          <a:stretch>
            <a:fillRect/>
          </a:stretch>
        </p:blipFill>
        <p:spPr>
          <a:xfrm>
            <a:off x="3676943" y="1883279"/>
            <a:ext cx="1457325" cy="959219"/>
          </a:xfrm>
          <a:prstGeom prst="rect">
            <a:avLst/>
          </a:prstGeom>
        </p:spPr>
      </p:pic>
      <p:pic>
        <p:nvPicPr>
          <p:cNvPr id="402" name="Picture 62"/>
          <p:cNvPicPr>
            <a:picLocks noChangeAspect="1"/>
          </p:cNvPicPr>
          <p:nvPr/>
        </p:nvPicPr>
        <p:blipFill>
          <a:blip r:embed="rId6"/>
          <a:srcRect t="6633" r="8888" b="12573"/>
          <a:stretch>
            <a:fillRect/>
          </a:stretch>
        </p:blipFill>
        <p:spPr>
          <a:xfrm>
            <a:off x="5237798" y="1878992"/>
            <a:ext cx="1394349" cy="957078"/>
          </a:xfrm>
          <a:prstGeom prst="rect">
            <a:avLst/>
          </a:prstGeom>
        </p:spPr>
      </p:pic>
      <p:sp>
        <p:nvSpPr>
          <p:cNvPr id="15" name="week-label-1">
            <a:extLst>
              <a:ext uri="{FF2B5EF4-FFF2-40B4-BE49-F238E27FC236}">
                <a16:creationId xmlns:a16="http://schemas.microsoft.com/office/drawing/2014/main" id="{CE749E84-9C41-4859-9491-DFEEE66FB26E}"/>
              </a:ext>
            </a:extLst>
          </p:cNvPr>
          <p:cNvSpPr>
            <a:spLocks noGrp="1"/>
          </p:cNvSpPr>
          <p:nvPr/>
        </p:nvSpPr>
        <p:spPr>
          <a:xfrm>
            <a:off x="27072" y="3026336"/>
            <a:ext cx="688657" cy="236708"/>
          </a:xfrm>
          <a:prstGeom prst="rect">
            <a:avLst/>
          </a:prstGeom>
          <a:noFill/>
          <a:ln w="0">
            <a:noFill/>
            <a:prstDash val="solid"/>
          </a:ln>
        </p:spPr>
        <p:txBody>
          <a:bodyPr anchor="ctr"/>
          <a:lstStyle/>
          <a:p>
            <a:pPr algn="r">
              <a:buNone/>
              <a:defRPr sz="1275" b="1">
                <a:solidFill>
                  <a:srgbClr val="171A18"/>
                </a:solidFill>
              </a:defRPr>
            </a:pPr>
            <a:r>
              <a:rPr sz="1200" b="1" dirty="0">
                <a:solidFill>
                  <a:srgbClr val="171A18"/>
                </a:solidFill>
                <a:latin typeface="Times New Roman" panose="02020603050405020304" pitchFamily="18" charset="0"/>
                <a:cs typeface="Times New Roman" panose="02020603050405020304" pitchFamily="18" charset="0"/>
              </a:rPr>
              <a:t>Week 1</a:t>
            </a:r>
          </a:p>
        </p:txBody>
      </p:sp>
      <p:pic>
        <p:nvPicPr>
          <p:cNvPr id="404" name="Picture 65"/>
          <p:cNvPicPr>
            <a:picLocks noChangeAspect="1"/>
          </p:cNvPicPr>
          <p:nvPr/>
        </p:nvPicPr>
        <p:blipFill>
          <a:blip r:embed="rId7"/>
          <a:srcRect t="3378" b="12076"/>
          <a:stretch>
            <a:fillRect/>
          </a:stretch>
        </p:blipFill>
        <p:spPr>
          <a:xfrm>
            <a:off x="642938" y="3028499"/>
            <a:ext cx="1457325" cy="991026"/>
          </a:xfrm>
          <a:prstGeom prst="rect">
            <a:avLst/>
          </a:prstGeom>
        </p:spPr>
      </p:pic>
      <p:pic>
        <p:nvPicPr>
          <p:cNvPr id="405" name="Picture 67"/>
          <p:cNvPicPr>
            <a:picLocks noChangeAspect="1"/>
          </p:cNvPicPr>
          <p:nvPr/>
        </p:nvPicPr>
        <p:blipFill>
          <a:blip r:embed="rId8"/>
          <a:srcRect t="2974" b="11747"/>
          <a:stretch>
            <a:fillRect/>
          </a:stretch>
        </p:blipFill>
        <p:spPr>
          <a:xfrm>
            <a:off x="2191592" y="3023762"/>
            <a:ext cx="1457325" cy="991026"/>
          </a:xfrm>
          <a:prstGeom prst="rect">
            <a:avLst/>
          </a:prstGeom>
        </p:spPr>
      </p:pic>
      <p:pic>
        <p:nvPicPr>
          <p:cNvPr id="406" name="Picture 69"/>
          <p:cNvPicPr>
            <a:picLocks noChangeAspect="1"/>
          </p:cNvPicPr>
          <p:nvPr/>
        </p:nvPicPr>
        <p:blipFill>
          <a:blip r:embed="rId9"/>
          <a:srcRect t="9504" b="4528"/>
          <a:stretch>
            <a:fillRect/>
          </a:stretch>
        </p:blipFill>
        <p:spPr>
          <a:xfrm>
            <a:off x="3726070" y="3028498"/>
            <a:ext cx="1457325" cy="986289"/>
          </a:xfrm>
          <a:prstGeom prst="rect">
            <a:avLst/>
          </a:prstGeom>
        </p:spPr>
      </p:pic>
      <p:sp>
        <p:nvSpPr>
          <p:cNvPr id="24" name="week-label-2">
            <a:extLst>
              <a:ext uri="{FF2B5EF4-FFF2-40B4-BE49-F238E27FC236}">
                <a16:creationId xmlns:a16="http://schemas.microsoft.com/office/drawing/2014/main" id="{9F07A26D-6F75-450E-8620-E102C8F67551}"/>
              </a:ext>
            </a:extLst>
          </p:cNvPr>
          <p:cNvSpPr>
            <a:spLocks noGrp="1"/>
          </p:cNvSpPr>
          <p:nvPr/>
        </p:nvSpPr>
        <p:spPr>
          <a:xfrm>
            <a:off x="27072" y="4196482"/>
            <a:ext cx="688657" cy="236708"/>
          </a:xfrm>
          <a:prstGeom prst="rect">
            <a:avLst/>
          </a:prstGeom>
          <a:noFill/>
          <a:ln w="0">
            <a:noFill/>
            <a:prstDash val="solid"/>
          </a:ln>
        </p:spPr>
        <p:txBody>
          <a:bodyPr anchor="ctr"/>
          <a:lstStyle/>
          <a:p>
            <a:pPr algn="r">
              <a:buNone/>
              <a:defRPr sz="1275" b="1">
                <a:solidFill>
                  <a:srgbClr val="171A18"/>
                </a:solidFill>
              </a:defRPr>
            </a:pPr>
            <a:r>
              <a:rPr sz="1200" b="1">
                <a:solidFill>
                  <a:srgbClr val="171A18"/>
                </a:solidFill>
                <a:latin typeface="Times New Roman" panose="02020603050405020304" pitchFamily="18" charset="0"/>
                <a:cs typeface="Times New Roman" panose="02020603050405020304" pitchFamily="18" charset="0"/>
              </a:rPr>
              <a:t>Week 2</a:t>
            </a:r>
          </a:p>
        </p:txBody>
      </p:sp>
      <p:pic>
        <p:nvPicPr>
          <p:cNvPr id="408" name="Picture 74"/>
          <p:cNvPicPr>
            <a:picLocks noChangeAspect="1"/>
          </p:cNvPicPr>
          <p:nvPr/>
        </p:nvPicPr>
        <p:blipFill>
          <a:blip r:embed="rId10"/>
          <a:srcRect t="7512" b="15440"/>
          <a:stretch>
            <a:fillRect/>
          </a:stretch>
        </p:blipFill>
        <p:spPr>
          <a:xfrm>
            <a:off x="642938" y="4200788"/>
            <a:ext cx="1457325" cy="991026"/>
          </a:xfrm>
          <a:prstGeom prst="rect">
            <a:avLst/>
          </a:prstGeom>
        </p:spPr>
      </p:pic>
      <p:pic>
        <p:nvPicPr>
          <p:cNvPr id="409" name="Picture 76"/>
          <p:cNvPicPr>
            <a:picLocks noChangeAspect="1"/>
          </p:cNvPicPr>
          <p:nvPr/>
        </p:nvPicPr>
        <p:blipFill>
          <a:blip r:embed="rId11"/>
          <a:srcRect t="3490" b="17741"/>
          <a:stretch>
            <a:fillRect/>
          </a:stretch>
        </p:blipFill>
        <p:spPr>
          <a:xfrm>
            <a:off x="2177415" y="4200789"/>
            <a:ext cx="1457325" cy="1004449"/>
          </a:xfrm>
          <a:prstGeom prst="rect">
            <a:avLst/>
          </a:prstGeom>
        </p:spPr>
      </p:pic>
      <p:pic>
        <p:nvPicPr>
          <p:cNvPr id="410" name="Picture 78"/>
          <p:cNvPicPr>
            <a:picLocks noChangeAspect="1"/>
          </p:cNvPicPr>
          <p:nvPr/>
        </p:nvPicPr>
        <p:blipFill>
          <a:blip r:embed="rId12"/>
          <a:srcRect t="10218" b="11015"/>
          <a:stretch>
            <a:fillRect/>
          </a:stretch>
        </p:blipFill>
        <p:spPr>
          <a:xfrm>
            <a:off x="3711893" y="4213646"/>
            <a:ext cx="1457325" cy="991591"/>
          </a:xfrm>
          <a:prstGeom prst="rect">
            <a:avLst/>
          </a:prstGeom>
        </p:spPr>
      </p:pic>
      <p:pic>
        <p:nvPicPr>
          <p:cNvPr id="411" name="Picture 80"/>
          <p:cNvPicPr>
            <a:picLocks noChangeAspect="1"/>
          </p:cNvPicPr>
          <p:nvPr/>
        </p:nvPicPr>
        <p:blipFill>
          <a:blip r:embed="rId13"/>
          <a:srcRect t="7044" b="13987"/>
          <a:stretch>
            <a:fillRect/>
          </a:stretch>
        </p:blipFill>
        <p:spPr>
          <a:xfrm>
            <a:off x="5246370" y="4214334"/>
            <a:ext cx="1457325" cy="977481"/>
          </a:xfrm>
          <a:prstGeom prst="rect">
            <a:avLst/>
          </a:prstGeom>
        </p:spPr>
      </p:pic>
      <p:sp>
        <p:nvSpPr>
          <p:cNvPr id="33" name="week-label-3">
            <a:extLst>
              <a:ext uri="{FF2B5EF4-FFF2-40B4-BE49-F238E27FC236}">
                <a16:creationId xmlns:a16="http://schemas.microsoft.com/office/drawing/2014/main" id="{EC270DDA-380C-492E-9149-239EDDA84572}"/>
              </a:ext>
            </a:extLst>
          </p:cNvPr>
          <p:cNvSpPr>
            <a:spLocks noGrp="1"/>
          </p:cNvSpPr>
          <p:nvPr/>
        </p:nvSpPr>
        <p:spPr>
          <a:xfrm>
            <a:off x="27072" y="5366628"/>
            <a:ext cx="688657" cy="236708"/>
          </a:xfrm>
          <a:prstGeom prst="rect">
            <a:avLst/>
          </a:prstGeom>
          <a:noFill/>
          <a:ln w="0">
            <a:noFill/>
            <a:prstDash val="solid"/>
          </a:ln>
        </p:spPr>
        <p:txBody>
          <a:bodyPr anchor="ctr"/>
          <a:lstStyle/>
          <a:p>
            <a:pPr algn="r">
              <a:buNone/>
              <a:defRPr sz="1275" b="1">
                <a:solidFill>
                  <a:srgbClr val="171A18"/>
                </a:solidFill>
              </a:defRPr>
            </a:pPr>
            <a:r>
              <a:rPr sz="1200" b="1">
                <a:solidFill>
                  <a:srgbClr val="171A18"/>
                </a:solidFill>
                <a:latin typeface="Times New Roman" panose="02020603050405020304" pitchFamily="18" charset="0"/>
                <a:cs typeface="Times New Roman" panose="02020603050405020304" pitchFamily="18" charset="0"/>
              </a:rPr>
              <a:t>Week 3</a:t>
            </a:r>
          </a:p>
        </p:txBody>
      </p:sp>
      <p:pic>
        <p:nvPicPr>
          <p:cNvPr id="413" name="Picture 83"/>
          <p:cNvPicPr>
            <a:picLocks noChangeAspect="1"/>
          </p:cNvPicPr>
          <p:nvPr/>
        </p:nvPicPr>
        <p:blipFill>
          <a:blip r:embed="rId14"/>
          <a:srcRect t="6218" b="16863"/>
          <a:stretch>
            <a:fillRect/>
          </a:stretch>
        </p:blipFill>
        <p:spPr>
          <a:xfrm>
            <a:off x="629367" y="5416391"/>
            <a:ext cx="1457325" cy="960120"/>
          </a:xfrm>
          <a:prstGeom prst="rect">
            <a:avLst/>
          </a:prstGeom>
        </p:spPr>
      </p:pic>
      <p:pic>
        <p:nvPicPr>
          <p:cNvPr id="414" name="Picture 85"/>
          <p:cNvPicPr>
            <a:picLocks noChangeAspect="1"/>
          </p:cNvPicPr>
          <p:nvPr/>
        </p:nvPicPr>
        <p:blipFill>
          <a:blip r:embed="rId15"/>
          <a:srcRect t="5838" b="16576"/>
          <a:stretch>
            <a:fillRect/>
          </a:stretch>
        </p:blipFill>
        <p:spPr>
          <a:xfrm>
            <a:off x="2177415" y="5394960"/>
            <a:ext cx="1457325" cy="960120"/>
          </a:xfrm>
          <a:prstGeom prst="rect">
            <a:avLst/>
          </a:prstGeom>
        </p:spPr>
      </p:pic>
      <p:pic>
        <p:nvPicPr>
          <p:cNvPr id="415" name="Picture 87"/>
          <p:cNvPicPr>
            <a:picLocks noChangeAspect="1"/>
          </p:cNvPicPr>
          <p:nvPr/>
        </p:nvPicPr>
        <p:blipFill>
          <a:blip r:embed="rId16"/>
          <a:srcRect t="5266" b="13861"/>
          <a:stretch>
            <a:fillRect/>
          </a:stretch>
        </p:blipFill>
        <p:spPr>
          <a:xfrm>
            <a:off x="3750469" y="5367099"/>
            <a:ext cx="1457325" cy="987981"/>
          </a:xfrm>
          <a:prstGeom prst="rect">
            <a:avLst/>
          </a:prstGeom>
        </p:spPr>
      </p:pic>
      <p:pic>
        <p:nvPicPr>
          <p:cNvPr id="416" name="Picture 89"/>
          <p:cNvPicPr>
            <a:picLocks noChangeAspect="1"/>
          </p:cNvPicPr>
          <p:nvPr/>
        </p:nvPicPr>
        <p:blipFill>
          <a:blip r:embed="rId17"/>
          <a:srcRect t="4505" b="13248"/>
          <a:stretch>
            <a:fillRect/>
          </a:stretch>
        </p:blipFill>
        <p:spPr>
          <a:xfrm>
            <a:off x="5246370" y="5366253"/>
            <a:ext cx="1457325" cy="987981"/>
          </a:xfrm>
          <a:prstGeom prst="rect">
            <a:avLst/>
          </a:prstGeom>
        </p:spPr>
      </p:pic>
      <p:sp>
        <p:nvSpPr>
          <p:cNvPr id="42" name="week-label-4">
            <a:extLst>
              <a:ext uri="{FF2B5EF4-FFF2-40B4-BE49-F238E27FC236}">
                <a16:creationId xmlns:a16="http://schemas.microsoft.com/office/drawing/2014/main" id="{A3BF030A-CA9C-4C8E-8D18-05E6F43F0386}"/>
              </a:ext>
            </a:extLst>
          </p:cNvPr>
          <p:cNvSpPr>
            <a:spLocks noGrp="1"/>
          </p:cNvSpPr>
          <p:nvPr/>
        </p:nvSpPr>
        <p:spPr>
          <a:xfrm>
            <a:off x="27072" y="6536775"/>
            <a:ext cx="688657" cy="236708"/>
          </a:xfrm>
          <a:prstGeom prst="rect">
            <a:avLst/>
          </a:prstGeom>
          <a:noFill/>
          <a:ln w="0">
            <a:noFill/>
            <a:prstDash val="solid"/>
          </a:ln>
        </p:spPr>
        <p:txBody>
          <a:bodyPr anchor="ctr"/>
          <a:lstStyle/>
          <a:p>
            <a:pPr algn="r">
              <a:buNone/>
              <a:defRPr sz="1275" b="1">
                <a:solidFill>
                  <a:srgbClr val="171A18"/>
                </a:solidFill>
              </a:defRPr>
            </a:pPr>
            <a:r>
              <a:rPr sz="1200" b="1" dirty="0">
                <a:solidFill>
                  <a:srgbClr val="171A18"/>
                </a:solidFill>
                <a:latin typeface="Times New Roman" panose="02020603050405020304" pitchFamily="18" charset="0"/>
                <a:cs typeface="Times New Roman" panose="02020603050405020304" pitchFamily="18" charset="0"/>
              </a:rPr>
              <a:t>Week 4</a:t>
            </a:r>
          </a:p>
        </p:txBody>
      </p:sp>
      <p:pic>
        <p:nvPicPr>
          <p:cNvPr id="418" name="Picture 92"/>
          <p:cNvPicPr>
            <a:picLocks noChangeAspect="1"/>
          </p:cNvPicPr>
          <p:nvPr/>
        </p:nvPicPr>
        <p:blipFill>
          <a:blip r:embed="rId18"/>
          <a:srcRect t="6659" b="14745"/>
          <a:stretch>
            <a:fillRect/>
          </a:stretch>
        </p:blipFill>
        <p:spPr>
          <a:xfrm>
            <a:off x="642938" y="6534200"/>
            <a:ext cx="1457325" cy="991026"/>
          </a:xfrm>
          <a:prstGeom prst="rect">
            <a:avLst/>
          </a:prstGeom>
        </p:spPr>
      </p:pic>
      <p:pic>
        <p:nvPicPr>
          <p:cNvPr id="419" name="Picture 94"/>
          <p:cNvPicPr>
            <a:picLocks noChangeAspect="1"/>
          </p:cNvPicPr>
          <p:nvPr/>
        </p:nvPicPr>
        <p:blipFill>
          <a:blip r:embed="rId19"/>
          <a:srcRect t="1924" b="17253"/>
          <a:stretch>
            <a:fillRect/>
          </a:stretch>
        </p:blipFill>
        <p:spPr>
          <a:xfrm>
            <a:off x="2177415" y="6534201"/>
            <a:ext cx="1457325" cy="1010314"/>
          </a:xfrm>
          <a:prstGeom prst="rect">
            <a:avLst/>
          </a:prstGeom>
        </p:spPr>
      </p:pic>
      <p:pic>
        <p:nvPicPr>
          <p:cNvPr id="420" name="Picture 96"/>
          <p:cNvPicPr>
            <a:picLocks noChangeAspect="1"/>
          </p:cNvPicPr>
          <p:nvPr/>
        </p:nvPicPr>
        <p:blipFill>
          <a:blip r:embed="rId20"/>
          <a:srcRect t="5716" b="13933"/>
          <a:stretch>
            <a:fillRect/>
          </a:stretch>
        </p:blipFill>
        <p:spPr>
          <a:xfrm>
            <a:off x="3726070" y="6552924"/>
            <a:ext cx="1457325" cy="991591"/>
          </a:xfrm>
          <a:prstGeom prst="rect">
            <a:avLst/>
          </a:prstGeom>
        </p:spPr>
      </p:pic>
      <p:pic>
        <p:nvPicPr>
          <p:cNvPr id="421" name="Picture 98"/>
          <p:cNvPicPr>
            <a:picLocks noChangeAspect="1"/>
          </p:cNvPicPr>
          <p:nvPr/>
        </p:nvPicPr>
        <p:blipFill>
          <a:blip r:embed="rId21"/>
          <a:srcRect t="4962" b="11776"/>
          <a:stretch>
            <a:fillRect/>
          </a:stretch>
        </p:blipFill>
        <p:spPr>
          <a:xfrm>
            <a:off x="5246370" y="6528673"/>
            <a:ext cx="1457325" cy="1010314"/>
          </a:xfrm>
          <a:prstGeom prst="rect">
            <a:avLst/>
          </a:prstGeom>
        </p:spPr>
      </p:pic>
      <p:pic>
        <p:nvPicPr>
          <p:cNvPr id="422" name="コンテンツ プレースホルダー 4"/>
          <p:cNvPicPr>
            <a:picLocks noChangeAspect="1"/>
          </p:cNvPicPr>
          <p:nvPr/>
        </p:nvPicPr>
        <p:blipFill>
          <a:blip r:embed="rId22"/>
          <a:srcRect b="11046"/>
          <a:stretch>
            <a:fillRect/>
          </a:stretch>
        </p:blipFill>
        <p:spPr>
          <a:xfrm>
            <a:off x="5260547" y="3013734"/>
            <a:ext cx="1371600" cy="1001053"/>
          </a:xfrm>
          <a:prstGeom prst="rect">
            <a:avLst/>
          </a:prstGeom>
        </p:spPr>
      </p:pic>
      <p:cxnSp>
        <p:nvCxnSpPr>
          <p:cNvPr id="423" name="Straight Arrow Connector 12"/>
          <p:cNvCxnSpPr/>
          <p:nvPr/>
        </p:nvCxnSpPr>
        <p:spPr>
          <a:xfrm flipH="1">
            <a:off x="5950634" y="3458539"/>
            <a:ext cx="165515" cy="111443"/>
          </a:xfrm>
          <a:prstGeom prst="straightConnector1">
            <a:avLst/>
          </a:prstGeom>
          <a:ln w="28575">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5" name="Straight Arrow Connector 21"/>
          <p:cNvCxnSpPr/>
          <p:nvPr/>
        </p:nvCxnSpPr>
        <p:spPr>
          <a:xfrm flipH="1">
            <a:off x="1288843" y="5807792"/>
            <a:ext cx="165515" cy="111443"/>
          </a:xfrm>
          <a:prstGeom prst="straightConnector1">
            <a:avLst/>
          </a:prstGeom>
          <a:ln w="28575">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6" name="Straight Arrow Connector 24"/>
          <p:cNvCxnSpPr/>
          <p:nvPr/>
        </p:nvCxnSpPr>
        <p:spPr>
          <a:xfrm flipH="1">
            <a:off x="4322587" y="5765721"/>
            <a:ext cx="94957" cy="130730"/>
          </a:xfrm>
          <a:prstGeom prst="straightConnector1">
            <a:avLst/>
          </a:prstGeom>
          <a:ln w="28575">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7" name="Straight Arrow Connector 30"/>
          <p:cNvCxnSpPr/>
          <p:nvPr/>
        </p:nvCxnSpPr>
        <p:spPr>
          <a:xfrm flipH="1">
            <a:off x="6029174" y="5686764"/>
            <a:ext cx="94957" cy="130730"/>
          </a:xfrm>
          <a:prstGeom prst="straightConnector1">
            <a:avLst/>
          </a:prstGeom>
          <a:ln w="28575">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8" name="Straight Arrow Connector 33"/>
          <p:cNvCxnSpPr/>
          <p:nvPr/>
        </p:nvCxnSpPr>
        <p:spPr>
          <a:xfrm flipH="1">
            <a:off x="4405606" y="4525076"/>
            <a:ext cx="165515" cy="111443"/>
          </a:xfrm>
          <a:prstGeom prst="straightConnector1">
            <a:avLst/>
          </a:prstGeom>
          <a:ln w="28575">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9" name="Straight Arrow Connector 35"/>
          <p:cNvCxnSpPr/>
          <p:nvPr/>
        </p:nvCxnSpPr>
        <p:spPr>
          <a:xfrm flipH="1">
            <a:off x="5975033" y="4536356"/>
            <a:ext cx="165515" cy="111443"/>
          </a:xfrm>
          <a:prstGeom prst="straightConnector1">
            <a:avLst/>
          </a:prstGeom>
          <a:ln w="28575">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0" name="Straight Arrow Connector 37"/>
          <p:cNvCxnSpPr/>
          <p:nvPr/>
        </p:nvCxnSpPr>
        <p:spPr>
          <a:xfrm flipH="1">
            <a:off x="1256652" y="6868302"/>
            <a:ext cx="241019" cy="72866"/>
          </a:xfrm>
          <a:prstGeom prst="straightConnector1">
            <a:avLst/>
          </a:prstGeom>
          <a:ln w="28575">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1" name="Straight Arrow Connector 44"/>
          <p:cNvCxnSpPr/>
          <p:nvPr/>
        </p:nvCxnSpPr>
        <p:spPr>
          <a:xfrm flipH="1">
            <a:off x="5875130" y="6897855"/>
            <a:ext cx="182660" cy="87868"/>
          </a:xfrm>
          <a:prstGeom prst="straightConnector1">
            <a:avLst/>
          </a:prstGeom>
          <a:ln w="28575">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2" name="Straight Arrow Connector 50"/>
          <p:cNvCxnSpPr/>
          <p:nvPr/>
        </p:nvCxnSpPr>
        <p:spPr>
          <a:xfrm flipH="1">
            <a:off x="4429345" y="6926391"/>
            <a:ext cx="182660" cy="87868"/>
          </a:xfrm>
          <a:prstGeom prst="straightConnector1">
            <a:avLst/>
          </a:prstGeom>
          <a:ln w="28575">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2" name="Rectangle 291">
            <a:extLst>
              <a:ext uri="{FF2B5EF4-FFF2-40B4-BE49-F238E27FC236}">
                <a16:creationId xmlns:a16="http://schemas.microsoft.com/office/drawing/2014/main" id="{ADCD188F-E311-47D1-B129-31986E0BDE65}"/>
              </a:ext>
            </a:extLst>
          </p:cNvPr>
          <p:cNvSpPr>
            <a:spLocks noGrp="1"/>
          </p:cNvSpPr>
          <p:nvPr/>
        </p:nvSpPr>
        <p:spPr>
          <a:xfrm>
            <a:off x="642937" y="1881135"/>
            <a:ext cx="1465898" cy="967793"/>
          </a:xfrm>
          <a:prstGeom prst="rect">
            <a:avLst/>
          </a:prstGeom>
          <a:noFill/>
          <a:ln w="9525">
            <a:solidFill>
              <a:srgbClr val="B7BBB8"/>
            </a:solidFill>
            <a:prstDash val="solid"/>
          </a:ln>
        </p:spPr>
        <p:txBody>
          <a:bodyPr/>
          <a:lstStyle/>
          <a:p>
            <a:endParaRPr lang="en-JP" sz="810"/>
          </a:p>
        </p:txBody>
      </p:sp>
      <p:sp>
        <p:nvSpPr>
          <p:cNvPr id="295" name="Rectangle 294">
            <a:extLst>
              <a:ext uri="{FF2B5EF4-FFF2-40B4-BE49-F238E27FC236}">
                <a16:creationId xmlns:a16="http://schemas.microsoft.com/office/drawing/2014/main" id="{30E04B2C-8717-4135-B1FC-4014772AA9AB}"/>
              </a:ext>
            </a:extLst>
          </p:cNvPr>
          <p:cNvSpPr>
            <a:spLocks noGrp="1"/>
          </p:cNvSpPr>
          <p:nvPr/>
        </p:nvSpPr>
        <p:spPr>
          <a:xfrm>
            <a:off x="1787367" y="2733199"/>
            <a:ext cx="261461" cy="77153"/>
          </a:xfrm>
          <a:prstGeom prst="rect">
            <a:avLst/>
          </a:prstGeom>
          <a:noFill/>
          <a:ln w="0">
            <a:noFill/>
            <a:prstDash val="solid"/>
          </a:ln>
        </p:spPr>
        <p:txBody>
          <a:bodyPr anchor="ctr"/>
          <a:lstStyle/>
          <a:p>
            <a:pPr algn="r">
              <a:defRPr sz="975" b="1">
                <a:solidFill>
                  <a:srgbClr val="4B4F4D"/>
                </a:solidFill>
              </a:defRPr>
            </a:pPr>
            <a:r>
              <a:rPr sz="439" b="1" dirty="0">
                <a:solidFill>
                  <a:srgbClr val="4B4F4D"/>
                </a:solidFill>
              </a:rPr>
              <a:t> </a:t>
            </a:r>
          </a:p>
        </p:txBody>
      </p:sp>
      <p:sp>
        <p:nvSpPr>
          <p:cNvPr id="296" name="Rectangle 295">
            <a:extLst>
              <a:ext uri="{FF2B5EF4-FFF2-40B4-BE49-F238E27FC236}">
                <a16:creationId xmlns:a16="http://schemas.microsoft.com/office/drawing/2014/main" id="{56CE6792-EA36-4927-B99D-4E72D1FF8151}"/>
              </a:ext>
            </a:extLst>
          </p:cNvPr>
          <p:cNvSpPr>
            <a:spLocks noGrp="1"/>
          </p:cNvSpPr>
          <p:nvPr/>
        </p:nvSpPr>
        <p:spPr>
          <a:xfrm>
            <a:off x="1640732" y="2733199"/>
            <a:ext cx="403809" cy="72866"/>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297" name="Rectangle 296">
            <a:extLst>
              <a:ext uri="{FF2B5EF4-FFF2-40B4-BE49-F238E27FC236}">
                <a16:creationId xmlns:a16="http://schemas.microsoft.com/office/drawing/2014/main" id="{92AC3794-6CDC-4811-B3FA-10879F9EB04D}"/>
              </a:ext>
            </a:extLst>
          </p:cNvPr>
          <p:cNvSpPr>
            <a:spLocks noGrp="1"/>
          </p:cNvSpPr>
          <p:nvPr/>
        </p:nvSpPr>
        <p:spPr>
          <a:xfrm>
            <a:off x="2177415" y="1881135"/>
            <a:ext cx="1465898" cy="967793"/>
          </a:xfrm>
          <a:prstGeom prst="rect">
            <a:avLst/>
          </a:prstGeom>
          <a:noFill/>
          <a:ln w="9525">
            <a:solidFill>
              <a:srgbClr val="B7BBB8"/>
            </a:solidFill>
            <a:prstDash val="solid"/>
          </a:ln>
        </p:spPr>
        <p:txBody>
          <a:bodyPr/>
          <a:lstStyle/>
          <a:p>
            <a:endParaRPr lang="en-JP" sz="810"/>
          </a:p>
        </p:txBody>
      </p:sp>
      <p:sp>
        <p:nvSpPr>
          <p:cNvPr id="300" name="Rectangle 299">
            <a:extLst>
              <a:ext uri="{FF2B5EF4-FFF2-40B4-BE49-F238E27FC236}">
                <a16:creationId xmlns:a16="http://schemas.microsoft.com/office/drawing/2014/main" id="{8874D083-1A8F-4AF5-A536-82B0005EE7D1}"/>
              </a:ext>
            </a:extLst>
          </p:cNvPr>
          <p:cNvSpPr>
            <a:spLocks noGrp="1"/>
          </p:cNvSpPr>
          <p:nvPr/>
        </p:nvSpPr>
        <p:spPr>
          <a:xfrm>
            <a:off x="3321844" y="2733199"/>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01" name="Rectangle 300">
            <a:extLst>
              <a:ext uri="{FF2B5EF4-FFF2-40B4-BE49-F238E27FC236}">
                <a16:creationId xmlns:a16="http://schemas.microsoft.com/office/drawing/2014/main" id="{CEEDF607-8AF7-4291-A396-3225BDEBE1B1}"/>
              </a:ext>
            </a:extLst>
          </p:cNvPr>
          <p:cNvSpPr>
            <a:spLocks noGrp="1"/>
          </p:cNvSpPr>
          <p:nvPr/>
        </p:nvSpPr>
        <p:spPr>
          <a:xfrm>
            <a:off x="3222618" y="2728912"/>
            <a:ext cx="356402" cy="107157"/>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02" name="Rectangle 301">
            <a:extLst>
              <a:ext uri="{FF2B5EF4-FFF2-40B4-BE49-F238E27FC236}">
                <a16:creationId xmlns:a16="http://schemas.microsoft.com/office/drawing/2014/main" id="{E6C3A82A-F6A3-4DD9-98D3-96E55B1FF9A8}"/>
              </a:ext>
            </a:extLst>
          </p:cNvPr>
          <p:cNvSpPr>
            <a:spLocks noGrp="1"/>
          </p:cNvSpPr>
          <p:nvPr/>
        </p:nvSpPr>
        <p:spPr>
          <a:xfrm>
            <a:off x="3672673" y="1878992"/>
            <a:ext cx="1465898" cy="967793"/>
          </a:xfrm>
          <a:prstGeom prst="rect">
            <a:avLst/>
          </a:prstGeom>
          <a:noFill/>
          <a:ln w="9525">
            <a:solidFill>
              <a:srgbClr val="B7BBB8"/>
            </a:solidFill>
            <a:prstDash val="solid"/>
          </a:ln>
        </p:spPr>
        <p:txBody>
          <a:bodyPr/>
          <a:lstStyle/>
          <a:p>
            <a:endParaRPr lang="en-JP" sz="810"/>
          </a:p>
        </p:txBody>
      </p:sp>
      <p:sp>
        <p:nvSpPr>
          <p:cNvPr id="305" name="Rectangle 304">
            <a:extLst>
              <a:ext uri="{FF2B5EF4-FFF2-40B4-BE49-F238E27FC236}">
                <a16:creationId xmlns:a16="http://schemas.microsoft.com/office/drawing/2014/main" id="{A2FA83EF-3FB5-44F2-A644-9109E96D5E26}"/>
              </a:ext>
            </a:extLst>
          </p:cNvPr>
          <p:cNvSpPr>
            <a:spLocks noGrp="1"/>
          </p:cNvSpPr>
          <p:nvPr/>
        </p:nvSpPr>
        <p:spPr>
          <a:xfrm>
            <a:off x="4817102" y="2731056"/>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06" name="Rectangle 305">
            <a:extLst>
              <a:ext uri="{FF2B5EF4-FFF2-40B4-BE49-F238E27FC236}">
                <a16:creationId xmlns:a16="http://schemas.microsoft.com/office/drawing/2014/main" id="{0CBDAE20-6E4D-43D3-9E79-0ABFF67A153C}"/>
              </a:ext>
            </a:extLst>
          </p:cNvPr>
          <p:cNvSpPr>
            <a:spLocks noGrp="1"/>
          </p:cNvSpPr>
          <p:nvPr/>
        </p:nvSpPr>
        <p:spPr>
          <a:xfrm>
            <a:off x="4670468" y="2726769"/>
            <a:ext cx="403810" cy="83583"/>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07" name="Rectangle 306">
            <a:extLst>
              <a:ext uri="{FF2B5EF4-FFF2-40B4-BE49-F238E27FC236}">
                <a16:creationId xmlns:a16="http://schemas.microsoft.com/office/drawing/2014/main" id="{928265E2-C217-45D4-97DA-71EE89C1D4DC}"/>
              </a:ext>
            </a:extLst>
          </p:cNvPr>
          <p:cNvSpPr>
            <a:spLocks noGrp="1"/>
          </p:cNvSpPr>
          <p:nvPr/>
        </p:nvSpPr>
        <p:spPr>
          <a:xfrm>
            <a:off x="5233511" y="1863090"/>
            <a:ext cx="1410178" cy="977265"/>
          </a:xfrm>
          <a:prstGeom prst="rect">
            <a:avLst/>
          </a:prstGeom>
          <a:noFill/>
          <a:ln w="9525">
            <a:solidFill>
              <a:srgbClr val="B7BBB8"/>
            </a:solidFill>
            <a:prstDash val="solid"/>
          </a:ln>
        </p:spPr>
        <p:txBody>
          <a:bodyPr/>
          <a:lstStyle/>
          <a:p>
            <a:endParaRPr lang="en-JP" sz="810"/>
          </a:p>
        </p:txBody>
      </p:sp>
      <p:sp>
        <p:nvSpPr>
          <p:cNvPr id="311" name="Rectangle 310">
            <a:extLst>
              <a:ext uri="{FF2B5EF4-FFF2-40B4-BE49-F238E27FC236}">
                <a16:creationId xmlns:a16="http://schemas.microsoft.com/office/drawing/2014/main" id="{A11702BB-F57E-4B05-9C30-C9B418871D98}"/>
              </a:ext>
            </a:extLst>
          </p:cNvPr>
          <p:cNvSpPr>
            <a:spLocks noGrp="1"/>
          </p:cNvSpPr>
          <p:nvPr/>
        </p:nvSpPr>
        <p:spPr>
          <a:xfrm>
            <a:off x="6140549" y="2709511"/>
            <a:ext cx="407940" cy="69269"/>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12" name="Rectangle 311">
            <a:extLst>
              <a:ext uri="{FF2B5EF4-FFF2-40B4-BE49-F238E27FC236}">
                <a16:creationId xmlns:a16="http://schemas.microsoft.com/office/drawing/2014/main" id="{C39FA4E8-3CC5-4A11-8457-1A25B8573536}"/>
              </a:ext>
            </a:extLst>
          </p:cNvPr>
          <p:cNvSpPr>
            <a:spLocks noGrp="1"/>
          </p:cNvSpPr>
          <p:nvPr/>
        </p:nvSpPr>
        <p:spPr>
          <a:xfrm>
            <a:off x="638651" y="3024193"/>
            <a:ext cx="1465898" cy="999596"/>
          </a:xfrm>
          <a:prstGeom prst="rect">
            <a:avLst/>
          </a:prstGeom>
          <a:noFill/>
          <a:ln w="9525">
            <a:solidFill>
              <a:srgbClr val="B7BBB8"/>
            </a:solidFill>
            <a:prstDash val="solid"/>
          </a:ln>
        </p:spPr>
        <p:txBody>
          <a:bodyPr/>
          <a:lstStyle/>
          <a:p>
            <a:endParaRPr lang="en-JP" sz="810"/>
          </a:p>
        </p:txBody>
      </p:sp>
      <p:sp>
        <p:nvSpPr>
          <p:cNvPr id="315" name="Rectangle 314">
            <a:extLst>
              <a:ext uri="{FF2B5EF4-FFF2-40B4-BE49-F238E27FC236}">
                <a16:creationId xmlns:a16="http://schemas.microsoft.com/office/drawing/2014/main" id="{9B85EA69-5C22-4C7E-A43E-7E9B77857859}"/>
              </a:ext>
            </a:extLst>
          </p:cNvPr>
          <p:cNvSpPr>
            <a:spLocks noGrp="1"/>
          </p:cNvSpPr>
          <p:nvPr/>
        </p:nvSpPr>
        <p:spPr>
          <a:xfrm>
            <a:off x="1783080" y="3908060"/>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16" name="Rectangle 315">
            <a:extLst>
              <a:ext uri="{FF2B5EF4-FFF2-40B4-BE49-F238E27FC236}">
                <a16:creationId xmlns:a16="http://schemas.microsoft.com/office/drawing/2014/main" id="{D0C0BE84-248C-413E-B089-FAF1C4C23CE7}"/>
              </a:ext>
            </a:extLst>
          </p:cNvPr>
          <p:cNvSpPr>
            <a:spLocks noGrp="1"/>
          </p:cNvSpPr>
          <p:nvPr/>
        </p:nvSpPr>
        <p:spPr>
          <a:xfrm>
            <a:off x="1670308" y="3903775"/>
            <a:ext cx="369947" cy="59404"/>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17" name="Rectangle 316">
            <a:extLst>
              <a:ext uri="{FF2B5EF4-FFF2-40B4-BE49-F238E27FC236}">
                <a16:creationId xmlns:a16="http://schemas.microsoft.com/office/drawing/2014/main" id="{CD0D0D97-F1B7-4F87-9517-A0373A6053B7}"/>
              </a:ext>
            </a:extLst>
          </p:cNvPr>
          <p:cNvSpPr>
            <a:spLocks noGrp="1"/>
          </p:cNvSpPr>
          <p:nvPr/>
        </p:nvSpPr>
        <p:spPr>
          <a:xfrm>
            <a:off x="2187316" y="3019478"/>
            <a:ext cx="1465898" cy="999596"/>
          </a:xfrm>
          <a:prstGeom prst="rect">
            <a:avLst/>
          </a:prstGeom>
          <a:noFill/>
          <a:ln w="9525">
            <a:solidFill>
              <a:srgbClr val="B7BBB8"/>
            </a:solidFill>
            <a:prstDash val="solid"/>
          </a:ln>
        </p:spPr>
        <p:txBody>
          <a:bodyPr/>
          <a:lstStyle/>
          <a:p>
            <a:endParaRPr lang="en-JP" sz="810"/>
          </a:p>
        </p:txBody>
      </p:sp>
      <p:sp>
        <p:nvSpPr>
          <p:cNvPr id="320" name="Rectangle 319">
            <a:extLst>
              <a:ext uri="{FF2B5EF4-FFF2-40B4-BE49-F238E27FC236}">
                <a16:creationId xmlns:a16="http://schemas.microsoft.com/office/drawing/2014/main" id="{38C7B80B-8BC2-44AC-9902-FD3EB48B34FF}"/>
              </a:ext>
            </a:extLst>
          </p:cNvPr>
          <p:cNvSpPr>
            <a:spLocks noGrp="1"/>
          </p:cNvSpPr>
          <p:nvPr/>
        </p:nvSpPr>
        <p:spPr>
          <a:xfrm>
            <a:off x="3331745" y="3903345"/>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21" name="Rectangle 320">
            <a:extLst>
              <a:ext uri="{FF2B5EF4-FFF2-40B4-BE49-F238E27FC236}">
                <a16:creationId xmlns:a16="http://schemas.microsoft.com/office/drawing/2014/main" id="{022EBD1B-0B38-4A39-9E69-555CE4BAF8A8}"/>
              </a:ext>
            </a:extLst>
          </p:cNvPr>
          <p:cNvSpPr>
            <a:spLocks noGrp="1"/>
          </p:cNvSpPr>
          <p:nvPr/>
        </p:nvSpPr>
        <p:spPr>
          <a:xfrm>
            <a:off x="3222619" y="3899060"/>
            <a:ext cx="366302" cy="64118"/>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22" name="Rectangle 321">
            <a:extLst>
              <a:ext uri="{FF2B5EF4-FFF2-40B4-BE49-F238E27FC236}">
                <a16:creationId xmlns:a16="http://schemas.microsoft.com/office/drawing/2014/main" id="{62034486-7877-4408-AAE3-511019883F23}"/>
              </a:ext>
            </a:extLst>
          </p:cNvPr>
          <p:cNvSpPr>
            <a:spLocks noGrp="1"/>
          </p:cNvSpPr>
          <p:nvPr/>
        </p:nvSpPr>
        <p:spPr>
          <a:xfrm>
            <a:off x="3721794" y="3024192"/>
            <a:ext cx="1465898" cy="994882"/>
          </a:xfrm>
          <a:prstGeom prst="rect">
            <a:avLst/>
          </a:prstGeom>
          <a:noFill/>
          <a:ln w="9525">
            <a:solidFill>
              <a:srgbClr val="B7BBB8"/>
            </a:solidFill>
            <a:prstDash val="solid"/>
          </a:ln>
        </p:spPr>
        <p:txBody>
          <a:bodyPr/>
          <a:lstStyle/>
          <a:p>
            <a:endParaRPr lang="en-JP" sz="810"/>
          </a:p>
        </p:txBody>
      </p:sp>
      <p:sp>
        <p:nvSpPr>
          <p:cNvPr id="325" name="Rectangle 324">
            <a:extLst>
              <a:ext uri="{FF2B5EF4-FFF2-40B4-BE49-F238E27FC236}">
                <a16:creationId xmlns:a16="http://schemas.microsoft.com/office/drawing/2014/main" id="{7CCD3497-18AD-4F49-896F-F8B0DC40AA25}"/>
              </a:ext>
            </a:extLst>
          </p:cNvPr>
          <p:cNvSpPr>
            <a:spLocks noGrp="1"/>
          </p:cNvSpPr>
          <p:nvPr/>
        </p:nvSpPr>
        <p:spPr>
          <a:xfrm>
            <a:off x="4866223" y="3903345"/>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26" name="Rectangle 325">
            <a:extLst>
              <a:ext uri="{FF2B5EF4-FFF2-40B4-BE49-F238E27FC236}">
                <a16:creationId xmlns:a16="http://schemas.microsoft.com/office/drawing/2014/main" id="{36AF7596-F54D-4247-82F5-57E005164D8F}"/>
              </a:ext>
            </a:extLst>
          </p:cNvPr>
          <p:cNvSpPr>
            <a:spLocks noGrp="1"/>
          </p:cNvSpPr>
          <p:nvPr/>
        </p:nvSpPr>
        <p:spPr>
          <a:xfrm>
            <a:off x="4784785" y="3899059"/>
            <a:ext cx="338614" cy="84351"/>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27" name="Rectangle 326">
            <a:extLst>
              <a:ext uri="{FF2B5EF4-FFF2-40B4-BE49-F238E27FC236}">
                <a16:creationId xmlns:a16="http://schemas.microsoft.com/office/drawing/2014/main" id="{2AB0B726-85B6-4484-9253-D776C6D6D76C}"/>
              </a:ext>
            </a:extLst>
          </p:cNvPr>
          <p:cNvSpPr>
            <a:spLocks noGrp="1"/>
          </p:cNvSpPr>
          <p:nvPr/>
        </p:nvSpPr>
        <p:spPr>
          <a:xfrm>
            <a:off x="638651" y="4196482"/>
            <a:ext cx="1465898" cy="999596"/>
          </a:xfrm>
          <a:prstGeom prst="rect">
            <a:avLst/>
          </a:prstGeom>
          <a:noFill/>
          <a:ln w="9525">
            <a:solidFill>
              <a:srgbClr val="B7BBB8"/>
            </a:solidFill>
            <a:prstDash val="solid"/>
          </a:ln>
        </p:spPr>
        <p:txBody>
          <a:bodyPr/>
          <a:lstStyle/>
          <a:p>
            <a:endParaRPr lang="en-JP" sz="810"/>
          </a:p>
        </p:txBody>
      </p:sp>
      <p:sp>
        <p:nvSpPr>
          <p:cNvPr id="330" name="Rectangle 329">
            <a:extLst>
              <a:ext uri="{FF2B5EF4-FFF2-40B4-BE49-F238E27FC236}">
                <a16:creationId xmlns:a16="http://schemas.microsoft.com/office/drawing/2014/main" id="{1AA1511C-7B5D-4AD4-8895-BB731FB43D95}"/>
              </a:ext>
            </a:extLst>
          </p:cNvPr>
          <p:cNvSpPr>
            <a:spLocks noGrp="1"/>
          </p:cNvSpPr>
          <p:nvPr/>
        </p:nvSpPr>
        <p:spPr>
          <a:xfrm>
            <a:off x="1783080" y="5080349"/>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31" name="Rectangle 330">
            <a:extLst>
              <a:ext uri="{FF2B5EF4-FFF2-40B4-BE49-F238E27FC236}">
                <a16:creationId xmlns:a16="http://schemas.microsoft.com/office/drawing/2014/main" id="{100D2890-1A37-4877-84FB-41B3F6862566}"/>
              </a:ext>
            </a:extLst>
          </p:cNvPr>
          <p:cNvSpPr>
            <a:spLocks noGrp="1"/>
          </p:cNvSpPr>
          <p:nvPr/>
        </p:nvSpPr>
        <p:spPr>
          <a:xfrm>
            <a:off x="1684496" y="5076063"/>
            <a:ext cx="355759" cy="85725"/>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32" name="Rectangle 331">
            <a:extLst>
              <a:ext uri="{FF2B5EF4-FFF2-40B4-BE49-F238E27FC236}">
                <a16:creationId xmlns:a16="http://schemas.microsoft.com/office/drawing/2014/main" id="{B3A689F7-45DB-4F95-9275-32FFA41CF7DB}"/>
              </a:ext>
            </a:extLst>
          </p:cNvPr>
          <p:cNvSpPr>
            <a:spLocks noGrp="1"/>
          </p:cNvSpPr>
          <p:nvPr/>
        </p:nvSpPr>
        <p:spPr>
          <a:xfrm>
            <a:off x="2173129" y="4196482"/>
            <a:ext cx="1465898" cy="1013013"/>
          </a:xfrm>
          <a:prstGeom prst="rect">
            <a:avLst/>
          </a:prstGeom>
          <a:noFill/>
          <a:ln w="9525">
            <a:solidFill>
              <a:srgbClr val="B7BBB8"/>
            </a:solidFill>
            <a:prstDash val="solid"/>
          </a:ln>
        </p:spPr>
        <p:txBody>
          <a:bodyPr/>
          <a:lstStyle/>
          <a:p>
            <a:endParaRPr lang="en-JP" sz="810"/>
          </a:p>
        </p:txBody>
      </p:sp>
      <p:sp>
        <p:nvSpPr>
          <p:cNvPr id="335" name="Rectangle 334">
            <a:extLst>
              <a:ext uri="{FF2B5EF4-FFF2-40B4-BE49-F238E27FC236}">
                <a16:creationId xmlns:a16="http://schemas.microsoft.com/office/drawing/2014/main" id="{51C23D01-7188-4AF5-A7A6-2A1D89AEEBCC}"/>
              </a:ext>
            </a:extLst>
          </p:cNvPr>
          <p:cNvSpPr>
            <a:spLocks noGrp="1"/>
          </p:cNvSpPr>
          <p:nvPr/>
        </p:nvSpPr>
        <p:spPr>
          <a:xfrm>
            <a:off x="3317558" y="5093765"/>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36" name="Rectangle 335">
            <a:extLst>
              <a:ext uri="{FF2B5EF4-FFF2-40B4-BE49-F238E27FC236}">
                <a16:creationId xmlns:a16="http://schemas.microsoft.com/office/drawing/2014/main" id="{BF9C635F-2101-401E-A408-F403C4FE1803}"/>
              </a:ext>
            </a:extLst>
          </p:cNvPr>
          <p:cNvSpPr>
            <a:spLocks noGrp="1"/>
          </p:cNvSpPr>
          <p:nvPr/>
        </p:nvSpPr>
        <p:spPr>
          <a:xfrm>
            <a:off x="3222618" y="5089479"/>
            <a:ext cx="352115" cy="84268"/>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37" name="Rectangle 336">
            <a:extLst>
              <a:ext uri="{FF2B5EF4-FFF2-40B4-BE49-F238E27FC236}">
                <a16:creationId xmlns:a16="http://schemas.microsoft.com/office/drawing/2014/main" id="{33081DA5-F367-4039-A0E9-40AC75FC8382}"/>
              </a:ext>
            </a:extLst>
          </p:cNvPr>
          <p:cNvSpPr>
            <a:spLocks noGrp="1"/>
          </p:cNvSpPr>
          <p:nvPr/>
        </p:nvSpPr>
        <p:spPr>
          <a:xfrm>
            <a:off x="3707606" y="4209340"/>
            <a:ext cx="1465898" cy="1000154"/>
          </a:xfrm>
          <a:prstGeom prst="rect">
            <a:avLst/>
          </a:prstGeom>
          <a:noFill/>
          <a:ln w="9525">
            <a:solidFill>
              <a:srgbClr val="B7BBB8"/>
            </a:solidFill>
            <a:prstDash val="solid"/>
          </a:ln>
        </p:spPr>
        <p:txBody>
          <a:bodyPr/>
          <a:lstStyle/>
          <a:p>
            <a:endParaRPr lang="en-JP" sz="810"/>
          </a:p>
        </p:txBody>
      </p:sp>
      <p:sp>
        <p:nvSpPr>
          <p:cNvPr id="340" name="Rectangle 339">
            <a:extLst>
              <a:ext uri="{FF2B5EF4-FFF2-40B4-BE49-F238E27FC236}">
                <a16:creationId xmlns:a16="http://schemas.microsoft.com/office/drawing/2014/main" id="{7C5B3704-C28C-4C44-8022-CC9176C072BE}"/>
              </a:ext>
            </a:extLst>
          </p:cNvPr>
          <p:cNvSpPr>
            <a:spLocks noGrp="1"/>
          </p:cNvSpPr>
          <p:nvPr/>
        </p:nvSpPr>
        <p:spPr>
          <a:xfrm>
            <a:off x="4852035" y="5093765"/>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41" name="Rectangle 340">
            <a:extLst>
              <a:ext uri="{FF2B5EF4-FFF2-40B4-BE49-F238E27FC236}">
                <a16:creationId xmlns:a16="http://schemas.microsoft.com/office/drawing/2014/main" id="{245288BB-BF04-4CAA-B133-CEBD2B8AF6BD}"/>
              </a:ext>
            </a:extLst>
          </p:cNvPr>
          <p:cNvSpPr>
            <a:spLocks noGrp="1"/>
          </p:cNvSpPr>
          <p:nvPr/>
        </p:nvSpPr>
        <p:spPr>
          <a:xfrm>
            <a:off x="4736915" y="5089479"/>
            <a:ext cx="372296" cy="77153"/>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42" name="Rectangle 341">
            <a:extLst>
              <a:ext uri="{FF2B5EF4-FFF2-40B4-BE49-F238E27FC236}">
                <a16:creationId xmlns:a16="http://schemas.microsoft.com/office/drawing/2014/main" id="{0D8C354A-57D0-45F5-97E4-6FC440657BE4}"/>
              </a:ext>
            </a:extLst>
          </p:cNvPr>
          <p:cNvSpPr>
            <a:spLocks noGrp="1"/>
          </p:cNvSpPr>
          <p:nvPr/>
        </p:nvSpPr>
        <p:spPr>
          <a:xfrm>
            <a:off x="5242084" y="4210026"/>
            <a:ext cx="1465898" cy="986052"/>
          </a:xfrm>
          <a:prstGeom prst="rect">
            <a:avLst/>
          </a:prstGeom>
          <a:noFill/>
          <a:ln w="9525">
            <a:solidFill>
              <a:srgbClr val="B7BBB8"/>
            </a:solidFill>
            <a:prstDash val="solid"/>
          </a:ln>
        </p:spPr>
        <p:txBody>
          <a:bodyPr/>
          <a:lstStyle/>
          <a:p>
            <a:endParaRPr lang="en-JP" sz="810"/>
          </a:p>
        </p:txBody>
      </p:sp>
      <p:sp>
        <p:nvSpPr>
          <p:cNvPr id="345" name="Rectangle 344">
            <a:extLst>
              <a:ext uri="{FF2B5EF4-FFF2-40B4-BE49-F238E27FC236}">
                <a16:creationId xmlns:a16="http://schemas.microsoft.com/office/drawing/2014/main" id="{AEBAE559-C3D8-467C-9F8C-77B12E9E998D}"/>
              </a:ext>
            </a:extLst>
          </p:cNvPr>
          <p:cNvSpPr>
            <a:spLocks noGrp="1"/>
          </p:cNvSpPr>
          <p:nvPr/>
        </p:nvSpPr>
        <p:spPr>
          <a:xfrm>
            <a:off x="6386513" y="5080349"/>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46" name="Rectangle 345">
            <a:extLst>
              <a:ext uri="{FF2B5EF4-FFF2-40B4-BE49-F238E27FC236}">
                <a16:creationId xmlns:a16="http://schemas.microsoft.com/office/drawing/2014/main" id="{78CFF149-A6D9-483A-A0AD-6A6FCFD62963}"/>
              </a:ext>
            </a:extLst>
          </p:cNvPr>
          <p:cNvSpPr>
            <a:spLocks noGrp="1"/>
          </p:cNvSpPr>
          <p:nvPr/>
        </p:nvSpPr>
        <p:spPr>
          <a:xfrm>
            <a:off x="6305075" y="5076063"/>
            <a:ext cx="338614" cy="85725"/>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47" name="Rectangle 346">
            <a:extLst>
              <a:ext uri="{FF2B5EF4-FFF2-40B4-BE49-F238E27FC236}">
                <a16:creationId xmlns:a16="http://schemas.microsoft.com/office/drawing/2014/main" id="{CC57C6A4-4932-48DC-88A5-F6A658AB2E84}"/>
              </a:ext>
            </a:extLst>
          </p:cNvPr>
          <p:cNvSpPr>
            <a:spLocks noGrp="1"/>
          </p:cNvSpPr>
          <p:nvPr/>
        </p:nvSpPr>
        <p:spPr>
          <a:xfrm>
            <a:off x="625064" y="5412105"/>
            <a:ext cx="1465898" cy="968693"/>
          </a:xfrm>
          <a:prstGeom prst="rect">
            <a:avLst/>
          </a:prstGeom>
          <a:noFill/>
          <a:ln w="9525">
            <a:solidFill>
              <a:srgbClr val="B7BBB8"/>
            </a:solidFill>
            <a:prstDash val="solid"/>
          </a:ln>
        </p:spPr>
        <p:txBody>
          <a:bodyPr/>
          <a:lstStyle/>
          <a:p>
            <a:endParaRPr lang="en-JP" sz="810"/>
          </a:p>
        </p:txBody>
      </p:sp>
      <p:sp>
        <p:nvSpPr>
          <p:cNvPr id="350" name="Rectangle 349">
            <a:extLst>
              <a:ext uri="{FF2B5EF4-FFF2-40B4-BE49-F238E27FC236}">
                <a16:creationId xmlns:a16="http://schemas.microsoft.com/office/drawing/2014/main" id="{958C084C-8B96-4BC7-A501-69725F8DB81F}"/>
              </a:ext>
            </a:extLst>
          </p:cNvPr>
          <p:cNvSpPr>
            <a:spLocks noGrp="1"/>
          </p:cNvSpPr>
          <p:nvPr/>
        </p:nvSpPr>
        <p:spPr>
          <a:xfrm>
            <a:off x="1769493" y="6265069"/>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51" name="Rectangle 350">
            <a:extLst>
              <a:ext uri="{FF2B5EF4-FFF2-40B4-BE49-F238E27FC236}">
                <a16:creationId xmlns:a16="http://schemas.microsoft.com/office/drawing/2014/main" id="{D61D16BD-C5BB-483D-BCB4-21C0C32E817D}"/>
              </a:ext>
            </a:extLst>
          </p:cNvPr>
          <p:cNvSpPr>
            <a:spLocks noGrp="1"/>
          </p:cNvSpPr>
          <p:nvPr/>
        </p:nvSpPr>
        <p:spPr>
          <a:xfrm>
            <a:off x="1683041" y="6260782"/>
            <a:ext cx="343628" cy="77153"/>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52" name="Rectangle 351">
            <a:extLst>
              <a:ext uri="{FF2B5EF4-FFF2-40B4-BE49-F238E27FC236}">
                <a16:creationId xmlns:a16="http://schemas.microsoft.com/office/drawing/2014/main" id="{A5A1D5E1-8395-4C6F-91FE-C81F4C8C5FD9}"/>
              </a:ext>
            </a:extLst>
          </p:cNvPr>
          <p:cNvSpPr>
            <a:spLocks noGrp="1"/>
          </p:cNvSpPr>
          <p:nvPr/>
        </p:nvSpPr>
        <p:spPr>
          <a:xfrm>
            <a:off x="2173129" y="5390674"/>
            <a:ext cx="1465898" cy="968693"/>
          </a:xfrm>
          <a:prstGeom prst="rect">
            <a:avLst/>
          </a:prstGeom>
          <a:noFill/>
          <a:ln w="9525">
            <a:solidFill>
              <a:srgbClr val="B7BBB8"/>
            </a:solidFill>
            <a:prstDash val="solid"/>
          </a:ln>
        </p:spPr>
        <p:txBody>
          <a:bodyPr/>
          <a:lstStyle/>
          <a:p>
            <a:endParaRPr lang="en-JP" sz="810"/>
          </a:p>
        </p:txBody>
      </p:sp>
      <p:sp>
        <p:nvSpPr>
          <p:cNvPr id="355" name="Rectangle 354">
            <a:extLst>
              <a:ext uri="{FF2B5EF4-FFF2-40B4-BE49-F238E27FC236}">
                <a16:creationId xmlns:a16="http://schemas.microsoft.com/office/drawing/2014/main" id="{766BC970-FE5F-42E8-8C24-1B01B5D4A30B}"/>
              </a:ext>
            </a:extLst>
          </p:cNvPr>
          <p:cNvSpPr>
            <a:spLocks noGrp="1"/>
          </p:cNvSpPr>
          <p:nvPr/>
        </p:nvSpPr>
        <p:spPr>
          <a:xfrm>
            <a:off x="3317558" y="6243637"/>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56" name="Rectangle 355">
            <a:extLst>
              <a:ext uri="{FF2B5EF4-FFF2-40B4-BE49-F238E27FC236}">
                <a16:creationId xmlns:a16="http://schemas.microsoft.com/office/drawing/2014/main" id="{7BCCC574-3B00-4BF2-B38E-65D6861975A0}"/>
              </a:ext>
            </a:extLst>
          </p:cNvPr>
          <p:cNvSpPr>
            <a:spLocks noGrp="1"/>
          </p:cNvSpPr>
          <p:nvPr/>
        </p:nvSpPr>
        <p:spPr>
          <a:xfrm>
            <a:off x="3166795" y="6239352"/>
            <a:ext cx="407939" cy="70251"/>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57" name="Rectangle 356">
            <a:extLst>
              <a:ext uri="{FF2B5EF4-FFF2-40B4-BE49-F238E27FC236}">
                <a16:creationId xmlns:a16="http://schemas.microsoft.com/office/drawing/2014/main" id="{083BE780-27C5-4975-99AF-DEB89352D3F5}"/>
              </a:ext>
            </a:extLst>
          </p:cNvPr>
          <p:cNvSpPr>
            <a:spLocks noGrp="1"/>
          </p:cNvSpPr>
          <p:nvPr/>
        </p:nvSpPr>
        <p:spPr>
          <a:xfrm>
            <a:off x="3746182" y="5362814"/>
            <a:ext cx="1465898" cy="996553"/>
          </a:xfrm>
          <a:prstGeom prst="rect">
            <a:avLst/>
          </a:prstGeom>
          <a:noFill/>
          <a:ln w="9525">
            <a:solidFill>
              <a:srgbClr val="B7BBB8"/>
            </a:solidFill>
            <a:prstDash val="solid"/>
          </a:ln>
        </p:spPr>
        <p:txBody>
          <a:bodyPr/>
          <a:lstStyle/>
          <a:p>
            <a:endParaRPr lang="en-JP" sz="810"/>
          </a:p>
        </p:txBody>
      </p:sp>
      <p:sp>
        <p:nvSpPr>
          <p:cNvPr id="360" name="Rectangle 359">
            <a:extLst>
              <a:ext uri="{FF2B5EF4-FFF2-40B4-BE49-F238E27FC236}">
                <a16:creationId xmlns:a16="http://schemas.microsoft.com/office/drawing/2014/main" id="{F41AC1AB-D9F6-44A1-A7E9-D0646CBBF65E}"/>
              </a:ext>
            </a:extLst>
          </p:cNvPr>
          <p:cNvSpPr>
            <a:spLocks noGrp="1"/>
          </p:cNvSpPr>
          <p:nvPr/>
        </p:nvSpPr>
        <p:spPr>
          <a:xfrm>
            <a:off x="4890612" y="6243637"/>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61" name="Rectangle 360">
            <a:extLst>
              <a:ext uri="{FF2B5EF4-FFF2-40B4-BE49-F238E27FC236}">
                <a16:creationId xmlns:a16="http://schemas.microsoft.com/office/drawing/2014/main" id="{8F4559CB-B7C5-4E87-AACA-EF3CA1D585BF}"/>
              </a:ext>
            </a:extLst>
          </p:cNvPr>
          <p:cNvSpPr>
            <a:spLocks noGrp="1"/>
          </p:cNvSpPr>
          <p:nvPr/>
        </p:nvSpPr>
        <p:spPr>
          <a:xfrm>
            <a:off x="4774883" y="6239352"/>
            <a:ext cx="372904" cy="70251"/>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62" name="Rectangle 361">
            <a:extLst>
              <a:ext uri="{FF2B5EF4-FFF2-40B4-BE49-F238E27FC236}">
                <a16:creationId xmlns:a16="http://schemas.microsoft.com/office/drawing/2014/main" id="{A799AE4B-C573-4019-8F32-40AD89C2ADAE}"/>
              </a:ext>
            </a:extLst>
          </p:cNvPr>
          <p:cNvSpPr>
            <a:spLocks noGrp="1"/>
          </p:cNvSpPr>
          <p:nvPr/>
        </p:nvSpPr>
        <p:spPr>
          <a:xfrm>
            <a:off x="5242084" y="5361957"/>
            <a:ext cx="1465898" cy="996553"/>
          </a:xfrm>
          <a:prstGeom prst="rect">
            <a:avLst/>
          </a:prstGeom>
          <a:noFill/>
          <a:ln w="9525">
            <a:solidFill>
              <a:srgbClr val="B7BBB8"/>
            </a:solidFill>
            <a:prstDash val="solid"/>
          </a:ln>
        </p:spPr>
        <p:txBody>
          <a:bodyPr/>
          <a:lstStyle/>
          <a:p>
            <a:endParaRPr lang="en-JP" sz="810"/>
          </a:p>
        </p:txBody>
      </p:sp>
      <p:sp>
        <p:nvSpPr>
          <p:cNvPr id="365" name="Rectangle 364">
            <a:extLst>
              <a:ext uri="{FF2B5EF4-FFF2-40B4-BE49-F238E27FC236}">
                <a16:creationId xmlns:a16="http://schemas.microsoft.com/office/drawing/2014/main" id="{4995ACB7-747C-4CB0-BDEE-680966AD7928}"/>
              </a:ext>
            </a:extLst>
          </p:cNvPr>
          <p:cNvSpPr>
            <a:spLocks noGrp="1"/>
          </p:cNvSpPr>
          <p:nvPr/>
        </p:nvSpPr>
        <p:spPr>
          <a:xfrm>
            <a:off x="6386513" y="6242780"/>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66" name="Rectangle 365">
            <a:extLst>
              <a:ext uri="{FF2B5EF4-FFF2-40B4-BE49-F238E27FC236}">
                <a16:creationId xmlns:a16="http://schemas.microsoft.com/office/drawing/2014/main" id="{719EF3BE-522E-42D2-9665-DAFB79666C98}"/>
              </a:ext>
            </a:extLst>
          </p:cNvPr>
          <p:cNvSpPr>
            <a:spLocks noGrp="1"/>
          </p:cNvSpPr>
          <p:nvPr/>
        </p:nvSpPr>
        <p:spPr>
          <a:xfrm>
            <a:off x="6228633" y="6238494"/>
            <a:ext cx="415055" cy="71109"/>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67" name="Rectangle 366">
            <a:extLst>
              <a:ext uri="{FF2B5EF4-FFF2-40B4-BE49-F238E27FC236}">
                <a16:creationId xmlns:a16="http://schemas.microsoft.com/office/drawing/2014/main" id="{3FF380D1-CFE8-4A6B-A58D-BB55A6F608F7}"/>
              </a:ext>
            </a:extLst>
          </p:cNvPr>
          <p:cNvSpPr>
            <a:spLocks noGrp="1"/>
          </p:cNvSpPr>
          <p:nvPr/>
        </p:nvSpPr>
        <p:spPr>
          <a:xfrm>
            <a:off x="638651" y="6529917"/>
            <a:ext cx="1465898" cy="999596"/>
          </a:xfrm>
          <a:prstGeom prst="rect">
            <a:avLst/>
          </a:prstGeom>
          <a:noFill/>
          <a:ln w="9525">
            <a:solidFill>
              <a:srgbClr val="B7BBB8"/>
            </a:solidFill>
            <a:prstDash val="solid"/>
          </a:ln>
        </p:spPr>
        <p:txBody>
          <a:bodyPr/>
          <a:lstStyle/>
          <a:p>
            <a:endParaRPr lang="en-JP" sz="810"/>
          </a:p>
        </p:txBody>
      </p:sp>
      <p:sp>
        <p:nvSpPr>
          <p:cNvPr id="370" name="Rectangle 369">
            <a:extLst>
              <a:ext uri="{FF2B5EF4-FFF2-40B4-BE49-F238E27FC236}">
                <a16:creationId xmlns:a16="http://schemas.microsoft.com/office/drawing/2014/main" id="{84BE4E41-547D-4D13-A3CF-C99A0759C08B}"/>
              </a:ext>
            </a:extLst>
          </p:cNvPr>
          <p:cNvSpPr>
            <a:spLocks noGrp="1"/>
          </p:cNvSpPr>
          <p:nvPr/>
        </p:nvSpPr>
        <p:spPr>
          <a:xfrm>
            <a:off x="1783080" y="7413784"/>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71" name="Rectangle 370">
            <a:extLst>
              <a:ext uri="{FF2B5EF4-FFF2-40B4-BE49-F238E27FC236}">
                <a16:creationId xmlns:a16="http://schemas.microsoft.com/office/drawing/2014/main" id="{15FD85BC-9194-4AC4-80B3-6E990E9FD637}"/>
              </a:ext>
            </a:extLst>
          </p:cNvPr>
          <p:cNvSpPr>
            <a:spLocks noGrp="1"/>
          </p:cNvSpPr>
          <p:nvPr/>
        </p:nvSpPr>
        <p:spPr>
          <a:xfrm>
            <a:off x="1683042" y="7409497"/>
            <a:ext cx="357214" cy="83602"/>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72" name="Rectangle 371">
            <a:extLst>
              <a:ext uri="{FF2B5EF4-FFF2-40B4-BE49-F238E27FC236}">
                <a16:creationId xmlns:a16="http://schemas.microsoft.com/office/drawing/2014/main" id="{2E458534-DF10-4F6A-A3E6-690F3F2E4227}"/>
              </a:ext>
            </a:extLst>
          </p:cNvPr>
          <p:cNvSpPr>
            <a:spLocks noGrp="1"/>
          </p:cNvSpPr>
          <p:nvPr/>
        </p:nvSpPr>
        <p:spPr>
          <a:xfrm>
            <a:off x="2173129" y="6529916"/>
            <a:ext cx="1465898" cy="1018885"/>
          </a:xfrm>
          <a:prstGeom prst="rect">
            <a:avLst/>
          </a:prstGeom>
          <a:noFill/>
          <a:ln w="9525">
            <a:solidFill>
              <a:srgbClr val="B7BBB8"/>
            </a:solidFill>
            <a:prstDash val="solid"/>
          </a:ln>
        </p:spPr>
        <p:txBody>
          <a:bodyPr/>
          <a:lstStyle/>
          <a:p>
            <a:endParaRPr lang="en-JP" sz="810"/>
          </a:p>
        </p:txBody>
      </p:sp>
      <p:sp>
        <p:nvSpPr>
          <p:cNvPr id="375" name="Rectangle 374">
            <a:extLst>
              <a:ext uri="{FF2B5EF4-FFF2-40B4-BE49-F238E27FC236}">
                <a16:creationId xmlns:a16="http://schemas.microsoft.com/office/drawing/2014/main" id="{903FACDC-D3EE-4A3E-9F39-6CF736C734C4}"/>
              </a:ext>
            </a:extLst>
          </p:cNvPr>
          <p:cNvSpPr>
            <a:spLocks noGrp="1"/>
          </p:cNvSpPr>
          <p:nvPr/>
        </p:nvSpPr>
        <p:spPr>
          <a:xfrm>
            <a:off x="3317558" y="7433072"/>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76" name="Rectangle 375">
            <a:extLst>
              <a:ext uri="{FF2B5EF4-FFF2-40B4-BE49-F238E27FC236}">
                <a16:creationId xmlns:a16="http://schemas.microsoft.com/office/drawing/2014/main" id="{E2B809E3-F0B4-4382-9965-CEA41072202E}"/>
              </a:ext>
            </a:extLst>
          </p:cNvPr>
          <p:cNvSpPr>
            <a:spLocks noGrp="1"/>
          </p:cNvSpPr>
          <p:nvPr/>
        </p:nvSpPr>
        <p:spPr>
          <a:xfrm>
            <a:off x="3166796" y="7428786"/>
            <a:ext cx="407938" cy="96440"/>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77" name="Rectangle 376">
            <a:extLst>
              <a:ext uri="{FF2B5EF4-FFF2-40B4-BE49-F238E27FC236}">
                <a16:creationId xmlns:a16="http://schemas.microsoft.com/office/drawing/2014/main" id="{9E336DE2-C951-4065-AE07-7299CCAB4B38}"/>
              </a:ext>
            </a:extLst>
          </p:cNvPr>
          <p:cNvSpPr>
            <a:spLocks noGrp="1"/>
          </p:cNvSpPr>
          <p:nvPr/>
        </p:nvSpPr>
        <p:spPr>
          <a:xfrm>
            <a:off x="3721794" y="6548647"/>
            <a:ext cx="1465898" cy="1000154"/>
          </a:xfrm>
          <a:prstGeom prst="rect">
            <a:avLst/>
          </a:prstGeom>
          <a:noFill/>
          <a:ln w="9525">
            <a:solidFill>
              <a:srgbClr val="B7BBB8"/>
            </a:solidFill>
            <a:prstDash val="solid"/>
          </a:ln>
        </p:spPr>
        <p:txBody>
          <a:bodyPr/>
          <a:lstStyle/>
          <a:p>
            <a:endParaRPr lang="en-JP" sz="810"/>
          </a:p>
        </p:txBody>
      </p:sp>
      <p:sp>
        <p:nvSpPr>
          <p:cNvPr id="380" name="Rectangle 379">
            <a:extLst>
              <a:ext uri="{FF2B5EF4-FFF2-40B4-BE49-F238E27FC236}">
                <a16:creationId xmlns:a16="http://schemas.microsoft.com/office/drawing/2014/main" id="{6BF95EC9-1C4A-4B4B-A2B8-FA808A74EB9E}"/>
              </a:ext>
            </a:extLst>
          </p:cNvPr>
          <p:cNvSpPr>
            <a:spLocks noGrp="1"/>
          </p:cNvSpPr>
          <p:nvPr/>
        </p:nvSpPr>
        <p:spPr>
          <a:xfrm>
            <a:off x="4866223" y="7433072"/>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81" name="Rectangle 380">
            <a:extLst>
              <a:ext uri="{FF2B5EF4-FFF2-40B4-BE49-F238E27FC236}">
                <a16:creationId xmlns:a16="http://schemas.microsoft.com/office/drawing/2014/main" id="{D3958259-E6EF-4D95-BDC8-0C8FF3DDD335}"/>
              </a:ext>
            </a:extLst>
          </p:cNvPr>
          <p:cNvSpPr>
            <a:spLocks noGrp="1"/>
          </p:cNvSpPr>
          <p:nvPr/>
        </p:nvSpPr>
        <p:spPr>
          <a:xfrm>
            <a:off x="4727509" y="7428786"/>
            <a:ext cx="395889" cy="80537"/>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82" name="Rectangle 381">
            <a:extLst>
              <a:ext uri="{FF2B5EF4-FFF2-40B4-BE49-F238E27FC236}">
                <a16:creationId xmlns:a16="http://schemas.microsoft.com/office/drawing/2014/main" id="{CFEF2BC9-DD2B-4568-8FA1-BB3011B31153}"/>
              </a:ext>
            </a:extLst>
          </p:cNvPr>
          <p:cNvSpPr>
            <a:spLocks noGrp="1"/>
          </p:cNvSpPr>
          <p:nvPr/>
        </p:nvSpPr>
        <p:spPr>
          <a:xfrm>
            <a:off x="5242084" y="6524387"/>
            <a:ext cx="1465898" cy="1018885"/>
          </a:xfrm>
          <a:prstGeom prst="rect">
            <a:avLst/>
          </a:prstGeom>
          <a:noFill/>
          <a:ln w="9525">
            <a:solidFill>
              <a:srgbClr val="B7BBB8"/>
            </a:solidFill>
            <a:prstDash val="solid"/>
          </a:ln>
        </p:spPr>
        <p:txBody>
          <a:bodyPr/>
          <a:lstStyle/>
          <a:p>
            <a:endParaRPr lang="en-JP" sz="810"/>
          </a:p>
        </p:txBody>
      </p:sp>
      <p:sp>
        <p:nvSpPr>
          <p:cNvPr id="385" name="Rectangle 384">
            <a:extLst>
              <a:ext uri="{FF2B5EF4-FFF2-40B4-BE49-F238E27FC236}">
                <a16:creationId xmlns:a16="http://schemas.microsoft.com/office/drawing/2014/main" id="{7299CDEC-4E16-4100-9C55-C8B609A13ADF}"/>
              </a:ext>
            </a:extLst>
          </p:cNvPr>
          <p:cNvSpPr>
            <a:spLocks noGrp="1"/>
          </p:cNvSpPr>
          <p:nvPr/>
        </p:nvSpPr>
        <p:spPr>
          <a:xfrm>
            <a:off x="6386513" y="7427542"/>
            <a:ext cx="261461" cy="77153"/>
          </a:xfrm>
          <a:prstGeom prst="rect">
            <a:avLst/>
          </a:prstGeom>
          <a:noFill/>
          <a:ln w="0">
            <a:noFill/>
            <a:prstDash val="solid"/>
          </a:ln>
        </p:spPr>
        <p:txBody>
          <a:bodyPr anchor="ctr"/>
          <a:lstStyle/>
          <a:p>
            <a:pPr algn="r">
              <a:defRPr sz="975" b="1">
                <a:solidFill>
                  <a:srgbClr val="4B4F4D"/>
                </a:solidFill>
              </a:defRPr>
            </a:pPr>
            <a:endParaRPr sz="439" b="1" dirty="0">
              <a:solidFill>
                <a:srgbClr val="4B4F4D"/>
              </a:solidFill>
            </a:endParaRPr>
          </a:p>
        </p:txBody>
      </p:sp>
      <p:sp>
        <p:nvSpPr>
          <p:cNvPr id="386" name="Rectangle 385">
            <a:extLst>
              <a:ext uri="{FF2B5EF4-FFF2-40B4-BE49-F238E27FC236}">
                <a16:creationId xmlns:a16="http://schemas.microsoft.com/office/drawing/2014/main" id="{2F15DFA1-8798-445B-B255-D2D598E9FC3C}"/>
              </a:ext>
            </a:extLst>
          </p:cNvPr>
          <p:cNvSpPr>
            <a:spLocks noGrp="1"/>
          </p:cNvSpPr>
          <p:nvPr/>
        </p:nvSpPr>
        <p:spPr>
          <a:xfrm>
            <a:off x="6244249" y="7423256"/>
            <a:ext cx="399439" cy="66285"/>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sp>
        <p:nvSpPr>
          <p:cNvPr id="387" name="Rectangle 386">
            <a:extLst>
              <a:ext uri="{FF2B5EF4-FFF2-40B4-BE49-F238E27FC236}">
                <a16:creationId xmlns:a16="http://schemas.microsoft.com/office/drawing/2014/main" id="{D2774F2C-D0C3-4FA0-A75E-0EA2BF5DD97D}"/>
              </a:ext>
            </a:extLst>
          </p:cNvPr>
          <p:cNvSpPr>
            <a:spLocks noGrp="1"/>
          </p:cNvSpPr>
          <p:nvPr/>
        </p:nvSpPr>
        <p:spPr>
          <a:xfrm>
            <a:off x="5256271" y="3009448"/>
            <a:ext cx="1380173" cy="1009626"/>
          </a:xfrm>
          <a:prstGeom prst="rect">
            <a:avLst/>
          </a:prstGeom>
          <a:noFill/>
          <a:ln w="9525">
            <a:solidFill>
              <a:srgbClr val="B7BBB8"/>
            </a:solidFill>
            <a:prstDash val="solid"/>
          </a:ln>
        </p:spPr>
        <p:txBody>
          <a:bodyPr/>
          <a:lstStyle/>
          <a:p>
            <a:endParaRPr lang="en-JP" sz="810"/>
          </a:p>
        </p:txBody>
      </p:sp>
      <p:sp>
        <p:nvSpPr>
          <p:cNvPr id="391" name="Rectangle 390">
            <a:extLst>
              <a:ext uri="{FF2B5EF4-FFF2-40B4-BE49-F238E27FC236}">
                <a16:creationId xmlns:a16="http://schemas.microsoft.com/office/drawing/2014/main" id="{F59604F7-79BC-4742-B397-2563DFB1273A}"/>
              </a:ext>
            </a:extLst>
          </p:cNvPr>
          <p:cNvSpPr>
            <a:spLocks noGrp="1"/>
          </p:cNvSpPr>
          <p:nvPr/>
        </p:nvSpPr>
        <p:spPr>
          <a:xfrm>
            <a:off x="6244051" y="3899059"/>
            <a:ext cx="377911" cy="77153"/>
          </a:xfrm>
          <a:prstGeom prst="rect">
            <a:avLst/>
          </a:prstGeom>
          <a:noFill/>
          <a:ln w="0">
            <a:noFill/>
            <a:prstDash val="solid"/>
          </a:ln>
        </p:spPr>
        <p:txBody>
          <a:bodyPr anchor="ctr"/>
          <a:lstStyle/>
          <a:p>
            <a:pPr algn="r">
              <a:defRPr sz="975" b="1">
                <a:solidFill>
                  <a:srgbClr val="FFFFFF"/>
                </a:solidFill>
              </a:defRPr>
            </a:pPr>
            <a:r>
              <a:rPr sz="439" b="1" dirty="0">
                <a:solidFill>
                  <a:srgbClr val="FFFFFF"/>
                </a:solidFill>
              </a:rPr>
              <a:t>50 µm</a:t>
            </a:r>
          </a:p>
        </p:txBody>
      </p:sp>
      <p:cxnSp>
        <p:nvCxnSpPr>
          <p:cNvPr id="8" name="Straight Connector 7">
            <a:extLst>
              <a:ext uri="{FF2B5EF4-FFF2-40B4-BE49-F238E27FC236}">
                <a16:creationId xmlns:a16="http://schemas.microsoft.com/office/drawing/2014/main" id="{2B990644-9FBD-26C5-6A7F-8A962BD6C2CE}"/>
              </a:ext>
            </a:extLst>
          </p:cNvPr>
          <p:cNvCxnSpPr/>
          <p:nvPr/>
        </p:nvCxnSpPr>
        <p:spPr>
          <a:xfrm>
            <a:off x="1793004" y="2651873"/>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0DE28EF5-B716-94B5-690F-67B2E6CAF2E1}"/>
              </a:ext>
            </a:extLst>
          </p:cNvPr>
          <p:cNvCxnSpPr/>
          <p:nvPr/>
        </p:nvCxnSpPr>
        <p:spPr>
          <a:xfrm>
            <a:off x="3313271" y="2666311"/>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04F824CF-0422-3304-4981-7064C89A2425}"/>
              </a:ext>
            </a:extLst>
          </p:cNvPr>
          <p:cNvCxnSpPr/>
          <p:nvPr/>
        </p:nvCxnSpPr>
        <p:spPr>
          <a:xfrm>
            <a:off x="4829960" y="2680749"/>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CAB9173-3CB2-7B13-0372-1AD790D3C1D4}"/>
              </a:ext>
            </a:extLst>
          </p:cNvPr>
          <p:cNvCxnSpPr/>
          <p:nvPr/>
        </p:nvCxnSpPr>
        <p:spPr>
          <a:xfrm>
            <a:off x="6262211" y="2662701"/>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47C39AE1-DA04-2EC6-3E60-5F129397B87B}"/>
              </a:ext>
            </a:extLst>
          </p:cNvPr>
          <p:cNvCxnSpPr>
            <a:cxnSpLocks/>
          </p:cNvCxnSpPr>
          <p:nvPr/>
        </p:nvCxnSpPr>
        <p:spPr>
          <a:xfrm>
            <a:off x="1800225" y="3854503"/>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D276FC29-CD8B-2EA7-DFF5-2B04040C72BC}"/>
              </a:ext>
            </a:extLst>
          </p:cNvPr>
          <p:cNvCxnSpPr>
            <a:cxnSpLocks/>
          </p:cNvCxnSpPr>
          <p:nvPr/>
        </p:nvCxnSpPr>
        <p:spPr>
          <a:xfrm>
            <a:off x="3342824" y="3847284"/>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763A7ABA-47E5-1FB3-C70D-8A80DFBFF858}"/>
              </a:ext>
            </a:extLst>
          </p:cNvPr>
          <p:cNvCxnSpPr>
            <a:cxnSpLocks/>
          </p:cNvCxnSpPr>
          <p:nvPr/>
        </p:nvCxnSpPr>
        <p:spPr>
          <a:xfrm>
            <a:off x="4888130" y="3850894"/>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5BA533F2-2D25-3AD8-BF9D-F0668044C7D4}"/>
              </a:ext>
            </a:extLst>
          </p:cNvPr>
          <p:cNvCxnSpPr>
            <a:cxnSpLocks/>
          </p:cNvCxnSpPr>
          <p:nvPr/>
        </p:nvCxnSpPr>
        <p:spPr>
          <a:xfrm>
            <a:off x="6332821" y="3854502"/>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914E8CB6-7F01-125E-2208-81BF46C440BA}"/>
              </a:ext>
            </a:extLst>
          </p:cNvPr>
          <p:cNvCxnSpPr>
            <a:cxnSpLocks/>
          </p:cNvCxnSpPr>
          <p:nvPr/>
        </p:nvCxnSpPr>
        <p:spPr>
          <a:xfrm>
            <a:off x="6382226" y="5016753"/>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70D3C0FE-6406-3482-CCFD-F9DE08BCBC4C}"/>
              </a:ext>
            </a:extLst>
          </p:cNvPr>
          <p:cNvCxnSpPr>
            <a:cxnSpLocks/>
          </p:cNvCxnSpPr>
          <p:nvPr/>
        </p:nvCxnSpPr>
        <p:spPr>
          <a:xfrm>
            <a:off x="4862558" y="5032184"/>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66D0941F-F1FD-623A-F7D3-91A554DBDC26}"/>
              </a:ext>
            </a:extLst>
          </p:cNvPr>
          <p:cNvCxnSpPr>
            <a:cxnSpLocks/>
          </p:cNvCxnSpPr>
          <p:nvPr/>
        </p:nvCxnSpPr>
        <p:spPr>
          <a:xfrm>
            <a:off x="4879140" y="6186222"/>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7AD1ED2E-3FDA-C7C5-88A2-C5B9D4000066}"/>
              </a:ext>
            </a:extLst>
          </p:cNvPr>
          <p:cNvCxnSpPr>
            <a:cxnSpLocks/>
          </p:cNvCxnSpPr>
          <p:nvPr/>
        </p:nvCxnSpPr>
        <p:spPr>
          <a:xfrm>
            <a:off x="6388543" y="6184643"/>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E932C73E-FB04-0374-6E5C-03268F31964A}"/>
              </a:ext>
            </a:extLst>
          </p:cNvPr>
          <p:cNvCxnSpPr>
            <a:cxnSpLocks/>
          </p:cNvCxnSpPr>
          <p:nvPr/>
        </p:nvCxnSpPr>
        <p:spPr>
          <a:xfrm>
            <a:off x="6373090" y="7344187"/>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469D637B-4A35-1A45-BFBE-818952312B0A}"/>
              </a:ext>
            </a:extLst>
          </p:cNvPr>
          <p:cNvCxnSpPr>
            <a:cxnSpLocks/>
          </p:cNvCxnSpPr>
          <p:nvPr/>
        </p:nvCxnSpPr>
        <p:spPr>
          <a:xfrm>
            <a:off x="4877301" y="7376672"/>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1A4E585F-CFC4-0466-CBC8-7F8EBBCDF405}"/>
              </a:ext>
            </a:extLst>
          </p:cNvPr>
          <p:cNvCxnSpPr>
            <a:cxnSpLocks/>
          </p:cNvCxnSpPr>
          <p:nvPr/>
        </p:nvCxnSpPr>
        <p:spPr>
          <a:xfrm>
            <a:off x="3344604" y="5038409"/>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2002ACE9-BA77-F51E-7969-931AE4BA51D7}"/>
              </a:ext>
            </a:extLst>
          </p:cNvPr>
          <p:cNvCxnSpPr>
            <a:cxnSpLocks/>
          </p:cNvCxnSpPr>
          <p:nvPr/>
        </p:nvCxnSpPr>
        <p:spPr>
          <a:xfrm>
            <a:off x="1800225" y="5043012"/>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B63C310F-2AF3-FF3F-724A-2ED777211C0E}"/>
              </a:ext>
            </a:extLst>
          </p:cNvPr>
          <p:cNvCxnSpPr>
            <a:cxnSpLocks/>
          </p:cNvCxnSpPr>
          <p:nvPr/>
        </p:nvCxnSpPr>
        <p:spPr>
          <a:xfrm>
            <a:off x="3324326" y="6164565"/>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1BA9109D-01C9-4E86-9708-5DCE1A8DF098}"/>
              </a:ext>
            </a:extLst>
          </p:cNvPr>
          <p:cNvCxnSpPr>
            <a:cxnSpLocks/>
          </p:cNvCxnSpPr>
          <p:nvPr/>
        </p:nvCxnSpPr>
        <p:spPr>
          <a:xfrm>
            <a:off x="1786750" y="6195472"/>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083295EC-0F97-5ECE-91FF-1D211B3E3385}"/>
              </a:ext>
            </a:extLst>
          </p:cNvPr>
          <p:cNvCxnSpPr>
            <a:cxnSpLocks/>
          </p:cNvCxnSpPr>
          <p:nvPr/>
        </p:nvCxnSpPr>
        <p:spPr>
          <a:xfrm>
            <a:off x="3324099" y="7344187"/>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CF2B7CE3-09C0-715E-D1C5-8BA193E96962}"/>
              </a:ext>
            </a:extLst>
          </p:cNvPr>
          <p:cNvCxnSpPr>
            <a:cxnSpLocks/>
          </p:cNvCxnSpPr>
          <p:nvPr/>
        </p:nvCxnSpPr>
        <p:spPr>
          <a:xfrm>
            <a:off x="1827261" y="7366410"/>
            <a:ext cx="248603" cy="0"/>
          </a:xfrm>
          <a:prstGeom prst="line">
            <a:avLst/>
          </a:prstGeom>
          <a:ln>
            <a:solidFill>
              <a:schemeClr val="bg1">
                <a:lumMod val="95000"/>
              </a:schemeClr>
            </a:solidFill>
          </a:ln>
        </p:spPr>
        <p:style>
          <a:lnRef idx="1">
            <a:schemeClr val="dk1"/>
          </a:lnRef>
          <a:fillRef idx="0">
            <a:schemeClr val="dk1"/>
          </a:fillRef>
          <a:effectRef idx="0">
            <a:schemeClr val="dk1"/>
          </a:effectRef>
          <a:fontRef idx="minor">
            <a:schemeClr val="tx1"/>
          </a:fontRef>
        </p:style>
      </p:cxnSp>
      <p:cxnSp>
        <p:nvCxnSpPr>
          <p:cNvPr id="13" name="Straight Arrow Connector 33">
            <a:extLst>
              <a:ext uri="{FF2B5EF4-FFF2-40B4-BE49-F238E27FC236}">
                <a16:creationId xmlns:a16="http://schemas.microsoft.com/office/drawing/2014/main" id="{E407ABD1-147B-26C4-BE7E-E4102673A366}"/>
              </a:ext>
            </a:extLst>
          </p:cNvPr>
          <p:cNvCxnSpPr/>
          <p:nvPr/>
        </p:nvCxnSpPr>
        <p:spPr>
          <a:xfrm flipH="1">
            <a:off x="4469830" y="3444716"/>
            <a:ext cx="165515" cy="111443"/>
          </a:xfrm>
          <a:prstGeom prst="straightConnector1">
            <a:avLst/>
          </a:prstGeom>
          <a:ln w="28575">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517845DE-779F-AEAC-7352-9D19B507DB9B}"/>
              </a:ext>
            </a:extLst>
          </p:cNvPr>
          <p:cNvSpPr txBox="1"/>
          <p:nvPr/>
        </p:nvSpPr>
        <p:spPr>
          <a:xfrm>
            <a:off x="439590" y="7731135"/>
            <a:ext cx="6264106" cy="1200329"/>
          </a:xfrm>
          <a:prstGeom prst="rect">
            <a:avLst/>
          </a:prstGeom>
          <a:noFill/>
        </p:spPr>
        <p:txBody>
          <a:bodyPr wrap="square">
            <a:spAutoFit/>
          </a:bodyPr>
          <a:lstStyle/>
          <a:p>
            <a:r>
              <a:rPr lang="en-JP" sz="1200" b="1" i="0" dirty="0">
                <a:solidFill>
                  <a:schemeClr val="tx1"/>
                </a:solidFill>
                <a:effectLst/>
                <a:latin typeface="Times New Roman" panose="02020603050405020304" pitchFamily="18" charset="0"/>
                <a:cs typeface="Times New Roman" panose="02020603050405020304" pitchFamily="18" charset="0"/>
              </a:rPr>
              <a:t>Fig. S7 </a:t>
            </a:r>
            <a:r>
              <a:rPr lang="en-JP" sz="1200" i="0" dirty="0">
                <a:solidFill>
                  <a:schemeClr val="tx1"/>
                </a:solidFill>
                <a:effectLst/>
                <a:latin typeface="Times New Roman" panose="02020603050405020304" pitchFamily="18" charset="0"/>
                <a:cs typeface="Times New Roman" panose="02020603050405020304" pitchFamily="18" charset="0"/>
              </a:rPr>
              <a:t>Cryostat transverse sections of Nipponbare and Kasalath anthers during culture.</a:t>
            </a:r>
            <a:r>
              <a:rPr lang="en-JP" sz="1200" i="0" u="none" strike="noStrike" dirty="0">
                <a:solidFill>
                  <a:schemeClr val="tx1"/>
                </a:solidFill>
                <a:effectLst/>
                <a:latin typeface="Times New Roman" panose="02020603050405020304" pitchFamily="18" charset="0"/>
                <a:cs typeface="Times New Roman" panose="02020603050405020304" pitchFamily="18" charset="0"/>
              </a:rPr>
              <a:t> R</a:t>
            </a:r>
            <a:r>
              <a:rPr lang="en-JP" sz="1200" b="0" i="0" u="none" strike="noStrike" dirty="0">
                <a:solidFill>
                  <a:schemeClr val="tx1"/>
                </a:solidFill>
                <a:effectLst/>
                <a:latin typeface="Times New Roman" panose="02020603050405020304" pitchFamily="18" charset="0"/>
                <a:cs typeface="Times New Roman" panose="02020603050405020304" pitchFamily="18" charset="0"/>
              </a:rPr>
              <a:t>epresentative transverse sections from two independent biological replicates of Nipponbare and Kasalath are shown from Week 0 to Week 4. Columns represent Nipponbare replicate 1, Nipponbare replicate 2, Kasalath replicate 1, and Kasalath replicate 2, and rows represent successive culture weeks. White arrows indicate sites of visible browning within the anther sections. Scale bars = 50 µm.</a:t>
            </a:r>
            <a:endParaRPr lang="en-JP"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72553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38354</TotalTime>
  <Words>664</Words>
  <Application>Microsoft Macintosh PowerPoint</Application>
  <PresentationFormat>画面に合わせる (4:3)</PresentationFormat>
  <Paragraphs>75</Paragraphs>
  <Slides>7</Slides>
  <Notes>5</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7</vt:i4>
      </vt:variant>
    </vt:vector>
  </HeadingPairs>
  <TitlesOfParts>
    <vt:vector size="14" baseType="lpstr">
      <vt:lpstr>Aptos</vt:lpstr>
      <vt:lpstr>Aptos Display</vt:lpstr>
      <vt:lpstr>Arial</vt:lpstr>
      <vt:lpstr>Calibri</vt:lpstr>
      <vt:lpstr>Segoe UI</vt:lpstr>
      <vt:lpstr>Times New Roman</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Elias</dc:creator>
  <cp:lastModifiedBy>貴島 祐治</cp:lastModifiedBy>
  <cp:revision>259</cp:revision>
  <dcterms:created xsi:type="dcterms:W3CDTF">2024-09-18T02:36:09Z</dcterms:created>
  <dcterms:modified xsi:type="dcterms:W3CDTF">2026-10-08T10:55:11Z</dcterms:modified>
</cp:coreProperties>
</file>