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50" r:id="rId2"/>
    <p:sldId id="358" r:id="rId3"/>
    <p:sldId id="360" r:id="rId4"/>
    <p:sldId id="352" r:id="rId5"/>
    <p:sldId id="361" r:id="rId6"/>
    <p:sldId id="353" r:id="rId7"/>
    <p:sldId id="359" r:id="rId8"/>
    <p:sldId id="356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D7E"/>
    <a:srgbClr val="66CCFF"/>
    <a:srgbClr val="66FFCC"/>
    <a:srgbClr val="FF0000"/>
    <a:srgbClr val="83951D"/>
    <a:srgbClr val="3A560A"/>
    <a:srgbClr val="7567B5"/>
    <a:srgbClr val="F37CFF"/>
    <a:srgbClr val="99FFCA"/>
    <a:srgbClr val="607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17068" autoAdjust="0"/>
    <p:restoredTop sz="99831" autoAdjust="0"/>
  </p:normalViewPr>
  <p:slideViewPr>
    <p:cSldViewPr snapToGrid="0">
      <p:cViewPr>
        <p:scale>
          <a:sx n="94" d="100"/>
          <a:sy n="94" d="100"/>
        </p:scale>
        <p:origin x="-488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12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16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20" y="2469626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20" y="6629232"/>
            <a:ext cx="5915025" cy="216693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56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60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4" y="527406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50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4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9" y="2428350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9" y="3618444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22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38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873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9" y="1426289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34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9" y="1426289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4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71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527404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527404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0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0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403"/>
            <a:ext cx="154305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3336F-74D1-4671-87F2-81AB714E924C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5" y="9181403"/>
            <a:ext cx="2314575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403"/>
            <a:ext cx="154305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22322-0D50-4F3C-87CB-3135447C9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879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Rectangle 669"/>
          <p:cNvSpPr/>
          <p:nvPr/>
        </p:nvSpPr>
        <p:spPr>
          <a:xfrm>
            <a:off x="284095" y="59705"/>
            <a:ext cx="6216696" cy="9214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694" name="Rectangle 693"/>
          <p:cNvSpPr/>
          <p:nvPr/>
        </p:nvSpPr>
        <p:spPr>
          <a:xfrm>
            <a:off x="3495587" y="2765314"/>
            <a:ext cx="1819876" cy="533976"/>
          </a:xfrm>
          <a:prstGeom prst="rect">
            <a:avLst/>
          </a:prstGeom>
          <a:solidFill>
            <a:srgbClr val="DAD2FF"/>
          </a:solidFill>
          <a:ln>
            <a:solidFill>
              <a:srgbClr val="FFA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2109178" y="72367"/>
            <a:ext cx="2624781" cy="1312812"/>
            <a:chOff x="6312454" y="1"/>
            <a:chExt cx="2624781" cy="1138666"/>
          </a:xfrm>
        </p:grpSpPr>
        <p:sp>
          <p:nvSpPr>
            <p:cNvPr id="688" name="Trapezoid 687"/>
            <p:cNvSpPr/>
            <p:nvPr/>
          </p:nvSpPr>
          <p:spPr>
            <a:xfrm rot="5400000">
              <a:off x="8289219" y="599025"/>
              <a:ext cx="555450" cy="523833"/>
            </a:xfrm>
            <a:prstGeom prst="trapezoid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FFA3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689" name="Trapezoid 688"/>
            <p:cNvSpPr/>
            <p:nvPr/>
          </p:nvSpPr>
          <p:spPr>
            <a:xfrm rot="5400000">
              <a:off x="8280346" y="37776"/>
              <a:ext cx="548009" cy="485916"/>
            </a:xfrm>
            <a:prstGeom prst="trapezoid">
              <a:avLst>
                <a:gd name="adj" fmla="val 32729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FFA3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690" name="TextBox 689"/>
            <p:cNvSpPr txBox="1"/>
            <p:nvPr/>
          </p:nvSpPr>
          <p:spPr>
            <a:xfrm>
              <a:off x="8269264" y="156732"/>
              <a:ext cx="617228" cy="240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Helvetica"/>
                  <a:cs typeface="Helvetica"/>
                </a:rPr>
                <a:t>DXS1</a:t>
              </a:r>
              <a:endParaRPr lang="en-US" sz="1200" dirty="0">
                <a:latin typeface="Helvetica"/>
                <a:cs typeface="Helvetica"/>
              </a:endParaRPr>
            </a:p>
          </p:txBody>
        </p:sp>
        <p:sp>
          <p:nvSpPr>
            <p:cNvPr id="691" name="TextBox 690"/>
            <p:cNvSpPr txBox="1"/>
            <p:nvPr/>
          </p:nvSpPr>
          <p:spPr>
            <a:xfrm>
              <a:off x="8320007" y="583115"/>
              <a:ext cx="617228" cy="240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Helvetica"/>
                  <a:cs typeface="Helvetica"/>
                </a:rPr>
                <a:t>DXS2</a:t>
              </a:r>
              <a:endParaRPr lang="en-US" sz="1200" dirty="0">
                <a:latin typeface="Helvetica"/>
                <a:cs typeface="Helvetica"/>
              </a:endParaRPr>
            </a:p>
          </p:txBody>
        </p:sp>
        <p:sp>
          <p:nvSpPr>
            <p:cNvPr id="692" name="Rectangle 691"/>
            <p:cNvSpPr/>
            <p:nvPr/>
          </p:nvSpPr>
          <p:spPr>
            <a:xfrm>
              <a:off x="6320344" y="577869"/>
              <a:ext cx="1991024" cy="56079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FFA3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693" name="Rectangle 692"/>
            <p:cNvSpPr/>
            <p:nvPr/>
          </p:nvSpPr>
          <p:spPr>
            <a:xfrm>
              <a:off x="6312454" y="1"/>
              <a:ext cx="1998913" cy="56203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FFA3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</p:grpSp>
      <p:sp>
        <p:nvSpPr>
          <p:cNvPr id="695" name="Trapezoid 694"/>
          <p:cNvSpPr/>
          <p:nvPr/>
        </p:nvSpPr>
        <p:spPr>
          <a:xfrm rot="5400000">
            <a:off x="5232985" y="2827697"/>
            <a:ext cx="537018" cy="403249"/>
          </a:xfrm>
          <a:prstGeom prst="trapezoid">
            <a:avLst>
              <a:gd name="adj" fmla="val 54343"/>
            </a:avLst>
          </a:prstGeom>
          <a:solidFill>
            <a:srgbClr val="DAD2FF"/>
          </a:solidFill>
          <a:ln>
            <a:solidFill>
              <a:srgbClr val="FFA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466" name="Rectangle 5">
            <a:extLst>
              <a:ext uri="{FF2B5EF4-FFF2-40B4-BE49-F238E27FC236}">
                <a16:creationId xmlns="" xmlns:a16="http://schemas.microsoft.com/office/drawing/2014/main" id="{631491B9-6B82-4F89-AA58-2B3B973C7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2677" y="52489"/>
            <a:ext cx="146193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Capsella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rubella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Carubv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100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04244m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8" name="Rectangle 7">
            <a:extLst>
              <a:ext uri="{FF2B5EF4-FFF2-40B4-BE49-F238E27FC236}">
                <a16:creationId xmlns="" xmlns:a16="http://schemas.microsoft.com/office/drawing/2014/main" id="{6BC22DB1-75F4-4EBD-B2EF-050158497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20" y="146118"/>
            <a:ext cx="134652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Arabidopsis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lyrata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Alyrata493326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0" name="Rectangle 9">
            <a:extLst>
              <a:ext uri="{FF2B5EF4-FFF2-40B4-BE49-F238E27FC236}">
                <a16:creationId xmlns="" xmlns:a16="http://schemas.microsoft.com/office/drawing/2014/main" id="{99F94E12-0C6D-4255-B76C-A06FB1DC3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7740" y="239744"/>
            <a:ext cx="10263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A. thaliana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AT4G15560.1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4" name="Rectangle 13">
            <a:extLst>
              <a:ext uri="{FF2B5EF4-FFF2-40B4-BE49-F238E27FC236}">
                <a16:creationId xmlns="" xmlns:a16="http://schemas.microsoft.com/office/drawing/2014/main" id="{8DFA7746-85B5-4D81-A3CD-CC0C987CA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0732" y="333374"/>
            <a:ext cx="11926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Brassica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Bol005061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6" name="Rectangle 15">
            <a:extLst>
              <a:ext uri="{FF2B5EF4-FFF2-40B4-BE49-F238E27FC236}">
                <a16:creationId xmlns="" xmlns:a16="http://schemas.microsoft.com/office/drawing/2014/main" id="{5D5C09E6-57DA-41C8-9577-811719E05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2677" y="427002"/>
            <a:ext cx="12724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B.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stricta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Bostr.0597s0189.1.p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0" name="Rectangle 19">
            <a:extLst>
              <a:ext uri="{FF2B5EF4-FFF2-40B4-BE49-F238E27FC236}">
                <a16:creationId xmlns="" xmlns:a16="http://schemas.microsoft.com/office/drawing/2014/main" id="{2C122E0A-297E-428A-B275-31E5102F0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3973" y="520631"/>
            <a:ext cx="93615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Bol020307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2" name="Rectangle 21">
            <a:extLst>
              <a:ext uri="{FF2B5EF4-FFF2-40B4-BE49-F238E27FC236}">
                <a16:creationId xmlns="" xmlns:a16="http://schemas.microsoft.com/office/drawing/2014/main" id="{EC64AE5B-22DB-4E3E-893B-B2F47CD82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201" y="614257"/>
            <a:ext cx="10515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rapa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Brara.C04444.1.p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6" name="Rectangle 25">
            <a:extLst>
              <a:ext uri="{FF2B5EF4-FFF2-40B4-BE49-F238E27FC236}">
                <a16:creationId xmlns="" xmlns:a16="http://schemas.microsoft.com/office/drawing/2014/main" id="{88F04086-6CC1-4334-A90D-22CE80231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4001" y="710907"/>
            <a:ext cx="10263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thaliana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AT3G21500.1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7" name="Freeform 26">
            <a:extLst>
              <a:ext uri="{FF2B5EF4-FFF2-40B4-BE49-F238E27FC236}">
                <a16:creationId xmlns="" xmlns:a16="http://schemas.microsoft.com/office/drawing/2014/main" id="{1B1F84E0-7903-4BAC-A182-38D76B768EBB}"/>
              </a:ext>
            </a:extLst>
          </p:cNvPr>
          <p:cNvSpPr>
            <a:spLocks/>
          </p:cNvSpPr>
          <p:nvPr/>
        </p:nvSpPr>
        <p:spPr bwMode="auto">
          <a:xfrm>
            <a:off x="2611256" y="765272"/>
            <a:ext cx="146510" cy="45304"/>
          </a:xfrm>
          <a:custGeom>
            <a:avLst/>
            <a:gdLst>
              <a:gd name="T0" fmla="*/ 0 w 47"/>
              <a:gd name="T1" fmla="*/ 15 h 15"/>
              <a:gd name="T2" fmla="*/ 0 w 47"/>
              <a:gd name="T3" fmla="*/ 0 h 15"/>
              <a:gd name="T4" fmla="*/ 47 w 47"/>
              <a:gd name="T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15">
                <a:moveTo>
                  <a:pt x="0" y="15"/>
                </a:moveTo>
                <a:lnTo>
                  <a:pt x="0" y="0"/>
                </a:lnTo>
                <a:lnTo>
                  <a:pt x="47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88" name="Rectangle 27">
            <a:extLst>
              <a:ext uri="{FF2B5EF4-FFF2-40B4-BE49-F238E27FC236}">
                <a16:creationId xmlns="" xmlns:a16="http://schemas.microsoft.com/office/drawing/2014/main" id="{D8637E75-6078-4E2F-9897-2794BAF04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304" y="804536"/>
            <a:ext cx="9618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lyrata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Alyrata479668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1" name="Rectangle 30">
            <a:extLst>
              <a:ext uri="{FF2B5EF4-FFF2-40B4-BE49-F238E27FC236}">
                <a16:creationId xmlns="" xmlns:a16="http://schemas.microsoft.com/office/drawing/2014/main" id="{972789F5-79D8-472A-84EC-DE0C09137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71" y="898162"/>
            <a:ext cx="120545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rubella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Carubv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100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16105m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3" name="Rectangle 32">
            <a:extLst>
              <a:ext uri="{FF2B5EF4-FFF2-40B4-BE49-F238E27FC236}">
                <a16:creationId xmlns="" xmlns:a16="http://schemas.microsoft.com/office/drawing/2014/main" id="{CD6018A0-6396-495D-926F-668100796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9186" y="991791"/>
            <a:ext cx="178253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</a:t>
            </a:r>
            <a:r>
              <a:rPr lang="en-US" sz="700" i="1" dirty="0" err="1">
                <a:latin typeface="Helvetica"/>
                <a:cs typeface="Helvetica"/>
              </a:rPr>
              <a:t>onradina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sz="700" i="1" dirty="0" err="1">
                <a:latin typeface="Helvetica"/>
                <a:cs typeface="Helvetica"/>
              </a:rPr>
              <a:t>grandiflora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Cagra.1954s0006.1.p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6" name="Rectangle 35">
            <a:extLst>
              <a:ext uri="{FF2B5EF4-FFF2-40B4-BE49-F238E27FC236}">
                <a16:creationId xmlns="" xmlns:a16="http://schemas.microsoft.com/office/drawing/2014/main" id="{29C179E3-8197-40E4-97C4-404680802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719" y="1085419"/>
            <a:ext cx="132237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B.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stricta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Bostr.19424s0498.1.p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0" name="Rectangle 39">
            <a:extLst>
              <a:ext uri="{FF2B5EF4-FFF2-40B4-BE49-F238E27FC236}">
                <a16:creationId xmlns="" xmlns:a16="http://schemas.microsoft.com/office/drawing/2014/main" id="{408D7893-A589-41FB-8DB8-A6214592B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139" y="1179050"/>
            <a:ext cx="10515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rapa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Brara.C03837.1.p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2" name="Rectangle 41">
            <a:extLst>
              <a:ext uri="{FF2B5EF4-FFF2-40B4-BE49-F238E27FC236}">
                <a16:creationId xmlns="" xmlns:a16="http://schemas.microsoft.com/office/drawing/2014/main" id="{143C20C4-0A89-498D-ABB2-5B37003D1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1256" y="1272674"/>
            <a:ext cx="93615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Bol026609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5" name="Freeform 44">
            <a:extLst>
              <a:ext uri="{FF2B5EF4-FFF2-40B4-BE49-F238E27FC236}">
                <a16:creationId xmlns="" xmlns:a16="http://schemas.microsoft.com/office/drawing/2014/main" id="{5156BF3D-3188-454F-A45F-1EAF5D9D3207}"/>
              </a:ext>
            </a:extLst>
          </p:cNvPr>
          <p:cNvSpPr>
            <a:spLocks/>
          </p:cNvSpPr>
          <p:nvPr/>
        </p:nvSpPr>
        <p:spPr bwMode="auto">
          <a:xfrm>
            <a:off x="2405518" y="795473"/>
            <a:ext cx="77930" cy="317129"/>
          </a:xfrm>
          <a:custGeom>
            <a:avLst/>
            <a:gdLst>
              <a:gd name="T0" fmla="*/ 0 w 25"/>
              <a:gd name="T1" fmla="*/ 0 h 105"/>
              <a:gd name="T2" fmla="*/ 0 w 25"/>
              <a:gd name="T3" fmla="*/ 105 h 105"/>
              <a:gd name="T4" fmla="*/ 25 w 25"/>
              <a:gd name="T5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105">
                <a:moveTo>
                  <a:pt x="0" y="0"/>
                </a:moveTo>
                <a:lnTo>
                  <a:pt x="0" y="105"/>
                </a:lnTo>
                <a:lnTo>
                  <a:pt x="25" y="10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07" name="Rectangle 46">
            <a:extLst>
              <a:ext uri="{FF2B5EF4-FFF2-40B4-BE49-F238E27FC236}">
                <a16:creationId xmlns="" xmlns:a16="http://schemas.microsoft.com/office/drawing/2014/main" id="{7A396E2F-DC2B-495E-AF6B-DD2099F14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8262" y="1366305"/>
            <a:ext cx="139781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Glycin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.17G021800.1.p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9" name="Rectangle 48">
            <a:extLst>
              <a:ext uri="{FF2B5EF4-FFF2-40B4-BE49-F238E27FC236}">
                <a16:creationId xmlns="" xmlns:a16="http://schemas.microsoft.com/office/drawing/2014/main" id="{1666BFDC-5FB3-41CD-91F4-BFDDBC633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3325" y="1459932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.07G252600.1.p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12" name="Rectangle 51">
            <a:extLst>
              <a:ext uri="{FF2B5EF4-FFF2-40B4-BE49-F238E27FC236}">
                <a16:creationId xmlns="" xmlns:a16="http://schemas.microsoft.com/office/drawing/2014/main" id="{8E4827BB-CBB1-4D18-9FAA-CA133200A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443" y="1556580"/>
            <a:ext cx="155999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Medicago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truncatula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Medtr4g118640.1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15" name="Rectangle 54">
            <a:extLst>
              <a:ext uri="{FF2B5EF4-FFF2-40B4-BE49-F238E27FC236}">
                <a16:creationId xmlns="" xmlns:a16="http://schemas.microsoft.com/office/drawing/2014/main" id="{464AF774-AC7C-4EA4-B57F-C5215C80A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449" y="1650209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.13G213500.1.p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17" name="Rectangle 56">
            <a:extLst>
              <a:ext uri="{FF2B5EF4-FFF2-40B4-BE49-F238E27FC236}">
                <a16:creationId xmlns="" xmlns:a16="http://schemas.microsoft.com/office/drawing/2014/main" id="{06C251A5-85B9-46DC-9AB0-60A5A6867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899" y="1743837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.15G099300.1.p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0" name="Rectangle 59">
            <a:extLst>
              <a:ext uri="{FF2B5EF4-FFF2-40B4-BE49-F238E27FC236}">
                <a16:creationId xmlns="" xmlns:a16="http://schemas.microsoft.com/office/drawing/2014/main" id="{73BE174E-9F66-41FF-89DE-855135E23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9836" y="1837467"/>
            <a:ext cx="12724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truncatula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Medtr2g020590.1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4" name="Rectangle 63">
            <a:extLst>
              <a:ext uri="{FF2B5EF4-FFF2-40B4-BE49-F238E27FC236}">
                <a16:creationId xmlns="" xmlns:a16="http://schemas.microsoft.com/office/drawing/2014/main" id="{C26829CA-E68C-4B83-820C-20A0B6FD9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7863" y="1931092"/>
            <a:ext cx="14355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Vitis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vinifera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GSVIVT01017832001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7" name="Rectangle 66">
            <a:extLst>
              <a:ext uri="{FF2B5EF4-FFF2-40B4-BE49-F238E27FC236}">
                <a16:creationId xmlns="" xmlns:a16="http://schemas.microsoft.com/office/drawing/2014/main" id="{B37BC3DA-E685-47BE-B4E9-B8D01F56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2926" y="2024721"/>
            <a:ext cx="17714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sz="700" i="1" dirty="0" err="1">
                <a:latin typeface="Helvetica"/>
                <a:cs typeface="Helvetica"/>
              </a:rPr>
              <a:t>Solanum</a:t>
            </a:r>
            <a:r>
              <a:rPr lang="en-US" sz="700" i="1" dirty="0">
                <a:latin typeface="Helvetica"/>
                <a:cs typeface="Helvetica"/>
              </a:rPr>
              <a:t> </a:t>
            </a:r>
            <a:r>
              <a:rPr lang="en-US" sz="700" i="1" dirty="0" err="1" smtClean="0">
                <a:latin typeface="Helvetica"/>
                <a:cs typeface="Helvetica"/>
              </a:rPr>
              <a:t>lycopersicum</a:t>
            </a:r>
            <a:r>
              <a:rPr 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Solyc01g067890.2.1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31" name="Rectangle 70">
            <a:extLst>
              <a:ext uri="{FF2B5EF4-FFF2-40B4-BE49-F238E27FC236}">
                <a16:creationId xmlns="" xmlns:a16="http://schemas.microsoft.com/office/drawing/2014/main" id="{76017702-0407-45AC-A529-C93793A28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912" y="2118348"/>
            <a:ext cx="138697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Zea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mays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GRMZM2G137151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33" name="Rectangle 72">
            <a:extLst>
              <a:ext uri="{FF2B5EF4-FFF2-40B4-BE49-F238E27FC236}">
                <a16:creationId xmlns="" xmlns:a16="http://schemas.microsoft.com/office/drawing/2014/main" id="{1F5F6A73-A2A7-4BB1-97F8-4E86D0E1C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2677" y="2211979"/>
            <a:ext cx="162865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sz="700" i="1" dirty="0">
                <a:latin typeface="Helvetica"/>
                <a:cs typeface="Helvetica"/>
              </a:rPr>
              <a:t>Sorghum bicolor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Sobic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.009G135500.1.p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36" name="Rectangle 75">
            <a:extLst>
              <a:ext uri="{FF2B5EF4-FFF2-40B4-BE49-F238E27FC236}">
                <a16:creationId xmlns="" xmlns:a16="http://schemas.microsoft.com/office/drawing/2014/main" id="{DB75E6A8-09F7-4DB6-B950-278C89FF9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1505" y="2305605"/>
            <a:ext cx="178655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sz="700" i="1" dirty="0" err="1">
                <a:latin typeface="Helvetica"/>
                <a:cs typeface="Helvetica"/>
              </a:rPr>
              <a:t>Brachypodium</a:t>
            </a:r>
            <a:r>
              <a:rPr lang="en-US" sz="700" i="1" dirty="0">
                <a:latin typeface="Helvetica"/>
                <a:cs typeface="Helvetica"/>
              </a:rPr>
              <a:t> </a:t>
            </a:r>
            <a:r>
              <a:rPr lang="en-US" sz="700" i="1" dirty="0" err="1" smtClean="0">
                <a:latin typeface="Helvetica"/>
                <a:cs typeface="Helvetica"/>
              </a:rPr>
              <a:t>distachyon</a:t>
            </a:r>
            <a:r>
              <a:rPr 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Bradi2g25550.1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39" name="Rectangle 78">
            <a:extLst>
              <a:ext uri="{FF2B5EF4-FFF2-40B4-BE49-F238E27FC236}">
                <a16:creationId xmlns="" xmlns:a16="http://schemas.microsoft.com/office/drawing/2014/main" id="{00B09142-9EAD-4347-9E2A-6E0B9B4B1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0333" y="2402254"/>
            <a:ext cx="134722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Oryza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sativa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LOC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Os05g33840.1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43" name="Rectangle 82">
            <a:extLst>
              <a:ext uri="{FF2B5EF4-FFF2-40B4-BE49-F238E27FC236}">
                <a16:creationId xmlns="" xmlns:a16="http://schemas.microsoft.com/office/drawing/2014/main" id="{FA536661-60A2-4FAD-990A-64E36F19F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5394" y="2495883"/>
            <a:ext cx="16302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Amborella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trichopoda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scaffold00057.102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46" name="Rectangle 85">
            <a:extLst>
              <a:ext uri="{FF2B5EF4-FFF2-40B4-BE49-F238E27FC236}">
                <a16:creationId xmlns="" xmlns:a16="http://schemas.microsoft.com/office/drawing/2014/main" id="{28F8A5A4-437C-41FC-9115-D70AE2186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289" y="2589509"/>
            <a:ext cx="11716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Pinus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taeda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PITA 000016484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48" name="Rectangle 87">
            <a:extLst>
              <a:ext uri="{FF2B5EF4-FFF2-40B4-BE49-F238E27FC236}">
                <a16:creationId xmlns="" xmlns:a16="http://schemas.microsoft.com/office/drawing/2014/main" id="{598B9952-E03B-4839-B06D-819BDCB6F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0580" y="2683139"/>
            <a:ext cx="9962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abies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 97345g0010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51" name="Freeform 90">
            <a:extLst>
              <a:ext uri="{FF2B5EF4-FFF2-40B4-BE49-F238E27FC236}">
                <a16:creationId xmlns="" xmlns:a16="http://schemas.microsoft.com/office/drawing/2014/main" id="{9D12BE0A-BBB7-4D47-8EFA-CA216D46FA9A}"/>
              </a:ext>
            </a:extLst>
          </p:cNvPr>
          <p:cNvSpPr>
            <a:spLocks/>
          </p:cNvSpPr>
          <p:nvPr/>
        </p:nvSpPr>
        <p:spPr bwMode="auto">
          <a:xfrm>
            <a:off x="2128083" y="2450577"/>
            <a:ext cx="37407" cy="1105416"/>
          </a:xfrm>
          <a:custGeom>
            <a:avLst/>
            <a:gdLst>
              <a:gd name="T0" fmla="*/ 0 w 12"/>
              <a:gd name="T1" fmla="*/ 366 h 366"/>
              <a:gd name="T2" fmla="*/ 0 w 12"/>
              <a:gd name="T3" fmla="*/ 0 h 366"/>
              <a:gd name="T4" fmla="*/ 12 w 12"/>
              <a:gd name="T5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366">
                <a:moveTo>
                  <a:pt x="0" y="366"/>
                </a:moveTo>
                <a:lnTo>
                  <a:pt x="0" y="0"/>
                </a:lnTo>
                <a:lnTo>
                  <a:pt x="12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52" name="Rectangle 91">
            <a:extLst>
              <a:ext uri="{FF2B5EF4-FFF2-40B4-BE49-F238E27FC236}">
                <a16:creationId xmlns="" xmlns:a16="http://schemas.microsoft.com/office/drawing/2014/main" id="{09A49BD3-1FC1-4F99-811C-A35246204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823" y="2776766"/>
            <a:ext cx="101971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A. thaliana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AT5G11380.1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54" name="Rectangle 93">
            <a:extLst>
              <a:ext uri="{FF2B5EF4-FFF2-40B4-BE49-F238E27FC236}">
                <a16:creationId xmlns="" xmlns:a16="http://schemas.microsoft.com/office/drawing/2014/main" id="{8595D575-B08F-431B-9E3D-AE550A988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1891" y="2870396"/>
            <a:ext cx="9618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A.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lyrata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Alyrata909099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57" name="Rectangle 96">
            <a:extLst>
              <a:ext uri="{FF2B5EF4-FFF2-40B4-BE49-F238E27FC236}">
                <a16:creationId xmlns="" xmlns:a16="http://schemas.microsoft.com/office/drawing/2014/main" id="{9ABF5F91-95E0-4340-9E07-0F4415643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1892" y="2964022"/>
            <a:ext cx="132237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B.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stricta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Bostr.20055s0099.1.p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60" name="Rectangle 99">
            <a:extLst>
              <a:ext uri="{FF2B5EF4-FFF2-40B4-BE49-F238E27FC236}">
                <a16:creationId xmlns="" xmlns:a16="http://schemas.microsoft.com/office/drawing/2014/main" id="{684FA001-579C-4DC6-9248-30A360965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183" y="3057652"/>
            <a:ext cx="105293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B.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rapa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Brara.J02235.1.p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62" name="Rectangle 101">
            <a:extLst>
              <a:ext uri="{FF2B5EF4-FFF2-40B4-BE49-F238E27FC236}">
                <a16:creationId xmlns="" xmlns:a16="http://schemas.microsoft.com/office/drawing/2014/main" id="{B2C9F338-C10F-49EB-953D-1BD2A601C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3713" y="3151280"/>
            <a:ext cx="93615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Bol043580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66" name="Rectangle 105">
            <a:extLst>
              <a:ext uri="{FF2B5EF4-FFF2-40B4-BE49-F238E27FC236}">
                <a16:creationId xmlns="" xmlns:a16="http://schemas.microsoft.com/office/drawing/2014/main" id="{7AE87EBA-4D28-4541-96E7-AF59CD728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7479" y="3247927"/>
            <a:ext cx="150199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S. </a:t>
            </a:r>
            <a:r>
              <a:rPr lang="en-US" sz="700" i="1" dirty="0" err="1">
                <a:latin typeface="Helvetica"/>
                <a:cs typeface="Helvetica"/>
              </a:rPr>
              <a:t>lycopersicum</a:t>
            </a:r>
            <a:r>
              <a:rPr lang="en-US" sz="700" i="1" dirty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Solyc08g066950.2.1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69" name="Rectangle 108">
            <a:extLst>
              <a:ext uri="{FF2B5EF4-FFF2-40B4-BE49-F238E27FC236}">
                <a16:creationId xmlns="" xmlns:a16="http://schemas.microsoft.com/office/drawing/2014/main" id="{13840AD5-09A6-46E1-A0C2-FF3B5C068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326" y="3341556"/>
            <a:ext cx="132074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vinifera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GSVIVT01035799001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72" name="Rectangle 111">
            <a:extLst>
              <a:ext uri="{FF2B5EF4-FFF2-40B4-BE49-F238E27FC236}">
                <a16:creationId xmlns="" xmlns:a16="http://schemas.microsoft.com/office/drawing/2014/main" id="{50CC9329-0D63-426B-9338-AC30B8DCC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9794" y="3435184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.04G069600.1.p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74" name="Rectangle 113">
            <a:extLst>
              <a:ext uri="{FF2B5EF4-FFF2-40B4-BE49-F238E27FC236}">
                <a16:creationId xmlns="" xmlns:a16="http://schemas.microsoft.com/office/drawing/2014/main" id="{85705E5F-1729-4CD6-9ACE-41D14CD8A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3561" y="3528814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.06G071300.1.p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77" name="Rectangle 116">
            <a:extLst>
              <a:ext uri="{FF2B5EF4-FFF2-40B4-BE49-F238E27FC236}">
                <a16:creationId xmlns="" xmlns:a16="http://schemas.microsoft.com/office/drawing/2014/main" id="{1E607B74-5CFA-4B9C-8A04-AF967B872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2912" y="3622440"/>
            <a:ext cx="12724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M.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truncatula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Medtr3g107740.1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81" name="Rectangle 120">
            <a:extLst>
              <a:ext uri="{FF2B5EF4-FFF2-40B4-BE49-F238E27FC236}">
                <a16:creationId xmlns="" xmlns:a16="http://schemas.microsoft.com/office/drawing/2014/main" id="{B036B321-773F-4849-B158-62FB3A2F9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7946" y="3716070"/>
            <a:ext cx="15671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Aquilegia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coerulea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Aquca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001 00748.1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84" name="Rectangle 123">
            <a:extLst>
              <a:ext uri="{FF2B5EF4-FFF2-40B4-BE49-F238E27FC236}">
                <a16:creationId xmlns="" xmlns:a16="http://schemas.microsoft.com/office/drawing/2014/main" id="{3BA85D61-248C-4A56-A173-2040300BB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789" y="3809697"/>
            <a:ext cx="13120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mays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GRMZM2G173641 P01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86" name="Rectangle 125">
            <a:extLst>
              <a:ext uri="{FF2B5EF4-FFF2-40B4-BE49-F238E27FC236}">
                <a16:creationId xmlns="" xmlns:a16="http://schemas.microsoft.com/office/drawing/2014/main" id="{9ED6600A-58BD-4B14-A4A8-37B92C18C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2264" y="3903326"/>
            <a:ext cx="134652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sz="700" i="1" dirty="0">
                <a:latin typeface="Helvetica"/>
                <a:cs typeface="Helvetica"/>
              </a:rPr>
              <a:t>S. bicolor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Sobic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.010G032900.1.p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89" name="Rectangle 128">
            <a:extLst>
              <a:ext uri="{FF2B5EF4-FFF2-40B4-BE49-F238E27FC236}">
                <a16:creationId xmlns="" xmlns:a16="http://schemas.microsoft.com/office/drawing/2014/main" id="{9E5F79EA-1A75-4027-8632-5750AD0F5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7851" y="3996952"/>
            <a:ext cx="12025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O. sativa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LOC Os06g05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100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93" name="Rectangle 132">
            <a:extLst>
              <a:ext uri="{FF2B5EF4-FFF2-40B4-BE49-F238E27FC236}">
                <a16:creationId xmlns="" xmlns:a16="http://schemas.microsoft.com/office/drawing/2014/main" id="{4FA194CD-728F-47F5-A0B2-7CB2CA956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15" y="4093602"/>
            <a:ext cx="131088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A.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trichopoda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scaffold00052.29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96" name="Rectangle 135">
            <a:extLst>
              <a:ext uri="{FF2B5EF4-FFF2-40B4-BE49-F238E27FC236}">
                <a16:creationId xmlns="" xmlns:a16="http://schemas.microsoft.com/office/drawing/2014/main" id="{1DE182F7-5DDF-4DBE-8C80-9144D5F5C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2169" y="4936206"/>
            <a:ext cx="131945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Selaginella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moellendorffii143534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23" name="Rectangle 162">
            <a:extLst>
              <a:ext uri="{FF2B5EF4-FFF2-40B4-BE49-F238E27FC236}">
                <a16:creationId xmlns="" xmlns:a16="http://schemas.microsoft.com/office/drawing/2014/main" id="{FAC1CB10-D00B-4C47-9D80-ED6272B7F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001" y="5032904"/>
            <a:ext cx="9792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m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oellendorffii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268187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26" name="Freeform 165">
            <a:extLst>
              <a:ext uri="{FF2B5EF4-FFF2-40B4-BE49-F238E27FC236}">
                <a16:creationId xmlns="" xmlns:a16="http://schemas.microsoft.com/office/drawing/2014/main" id="{7A40A874-D616-4B0C-A608-0BB0D52EA2C8}"/>
              </a:ext>
            </a:extLst>
          </p:cNvPr>
          <p:cNvSpPr>
            <a:spLocks/>
          </p:cNvSpPr>
          <p:nvPr/>
        </p:nvSpPr>
        <p:spPr bwMode="auto">
          <a:xfrm>
            <a:off x="2068857" y="3559015"/>
            <a:ext cx="59227" cy="1697388"/>
          </a:xfrm>
          <a:custGeom>
            <a:avLst/>
            <a:gdLst>
              <a:gd name="T0" fmla="*/ 0 w 19"/>
              <a:gd name="T1" fmla="*/ 562 h 562"/>
              <a:gd name="T2" fmla="*/ 0 w 19"/>
              <a:gd name="T3" fmla="*/ 0 h 562"/>
              <a:gd name="T4" fmla="*/ 19 w 19"/>
              <a:gd name="T5" fmla="*/ 0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562">
                <a:moveTo>
                  <a:pt x="0" y="562"/>
                </a:move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27" name="Rectangle 166">
            <a:extLst>
              <a:ext uri="{FF2B5EF4-FFF2-40B4-BE49-F238E27FC236}">
                <a16:creationId xmlns="" xmlns:a16="http://schemas.microsoft.com/office/drawing/2014/main" id="{9B391CF5-B8B4-4939-8A0F-C70F53763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367" y="5126531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.08G277000.1.p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29" name="Rectangle 168">
            <a:extLst>
              <a:ext uri="{FF2B5EF4-FFF2-40B4-BE49-F238E27FC236}">
                <a16:creationId xmlns="" xmlns:a16="http://schemas.microsoft.com/office/drawing/2014/main" id="{E8198944-4F6A-49BA-90B5-9EC61A34C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3479" y="5220161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08G277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100.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32" name="Rectangle 171">
            <a:extLst>
              <a:ext uri="{FF2B5EF4-FFF2-40B4-BE49-F238E27FC236}">
                <a16:creationId xmlns="" xmlns:a16="http://schemas.microsoft.com/office/drawing/2014/main" id="{FB5158ED-17BF-4FB1-AF38-768B48364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603" y="5313787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.18G148700.1.p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35" name="Rectangle 174">
            <a:extLst>
              <a:ext uri="{FF2B5EF4-FFF2-40B4-BE49-F238E27FC236}">
                <a16:creationId xmlns="" xmlns:a16="http://schemas.microsoft.com/office/drawing/2014/main" id="{B8EA830A-1B82-4C03-B577-DC2C83EE5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243" y="5407417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.09G200500.1.p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38" name="Rectangle 177">
            <a:extLst>
              <a:ext uri="{FF2B5EF4-FFF2-40B4-BE49-F238E27FC236}">
                <a16:creationId xmlns="" xmlns:a16="http://schemas.microsoft.com/office/drawing/2014/main" id="{78427A75-3A6C-4FE5-8A10-D32841A25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9062" y="5501045"/>
            <a:ext cx="12724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M.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truncatula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Medtr8g068265.1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40" name="Rectangle 179">
            <a:extLst>
              <a:ext uri="{FF2B5EF4-FFF2-40B4-BE49-F238E27FC236}">
                <a16:creationId xmlns="" xmlns:a16="http://schemas.microsoft.com/office/drawing/2014/main" id="{0BA0375C-FB8F-44D3-9B02-2BE6C33BD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7766" y="5594674"/>
            <a:ext cx="12724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M.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truncatula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Medtr8g068300.1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44" name="Rectangle 183">
            <a:extLst>
              <a:ext uri="{FF2B5EF4-FFF2-40B4-BE49-F238E27FC236}">
                <a16:creationId xmlns="" xmlns:a16="http://schemas.microsoft.com/office/drawing/2014/main" id="{1267CADF-2D61-4744-B9B9-356671053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304" y="5688299"/>
            <a:ext cx="149533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lang="en-US" sz="700" i="1" dirty="0" err="1" smtClean="0">
                <a:latin typeface="Helvetica"/>
                <a:cs typeface="Helvetica"/>
              </a:rPr>
              <a:t>lycopersicum</a:t>
            </a:r>
            <a:r>
              <a:rPr 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Solyc11g010850.1.1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47" name="Rectangle 186">
            <a:extLst>
              <a:ext uri="{FF2B5EF4-FFF2-40B4-BE49-F238E27FC236}">
                <a16:creationId xmlns="" xmlns:a16="http://schemas.microsoft.com/office/drawing/2014/main" id="{905BA879-34D2-4754-9D15-02941E358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372" y="5784948"/>
            <a:ext cx="133587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trichopoda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scaffold00033.199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50" name="Rectangle 189">
            <a:extLst>
              <a:ext uri="{FF2B5EF4-FFF2-40B4-BE49-F238E27FC236}">
                <a16:creationId xmlns="" xmlns:a16="http://schemas.microsoft.com/office/drawing/2014/main" id="{E95FD1C2-F769-42AC-8DDC-A271DDE25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360" y="5878579"/>
            <a:ext cx="13120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mays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GRMZM2G493395 P01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52" name="Rectangle 191">
            <a:extLst>
              <a:ext uri="{FF2B5EF4-FFF2-40B4-BE49-F238E27FC236}">
                <a16:creationId xmlns="" xmlns:a16="http://schemas.microsoft.com/office/drawing/2014/main" id="{24524E08-ACDC-4B61-8610-AFB909104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8416" y="5972205"/>
            <a:ext cx="134652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sz="700" i="1" dirty="0" smtClean="0">
                <a:latin typeface="Helvetica"/>
                <a:cs typeface="Helvetica"/>
              </a:rPr>
              <a:t>S. bicolor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Sobic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.002G064500.1.p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55" name="Rectangle 194">
            <a:extLst>
              <a:ext uri="{FF2B5EF4-FFF2-40B4-BE49-F238E27FC236}">
                <a16:creationId xmlns="" xmlns:a16="http://schemas.microsoft.com/office/drawing/2014/main" id="{5B90C194-542A-473C-8A4F-DD2A14FC3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71" y="6065833"/>
            <a:ext cx="12025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sativa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LOC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Os07g09190.1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58" name="Freeform 197">
            <a:extLst>
              <a:ext uri="{FF2B5EF4-FFF2-40B4-BE49-F238E27FC236}">
                <a16:creationId xmlns="" xmlns:a16="http://schemas.microsoft.com/office/drawing/2014/main" id="{4E31268C-B782-4FD6-8B62-F1B7299EE32B}"/>
              </a:ext>
            </a:extLst>
          </p:cNvPr>
          <p:cNvSpPr>
            <a:spLocks/>
          </p:cNvSpPr>
          <p:nvPr/>
        </p:nvSpPr>
        <p:spPr bwMode="auto">
          <a:xfrm>
            <a:off x="2352525" y="5890659"/>
            <a:ext cx="62345" cy="302026"/>
          </a:xfrm>
          <a:custGeom>
            <a:avLst/>
            <a:gdLst>
              <a:gd name="T0" fmla="*/ 0 w 20"/>
              <a:gd name="T1" fmla="*/ 100 h 100"/>
              <a:gd name="T2" fmla="*/ 0 w 20"/>
              <a:gd name="T3" fmla="*/ 0 h 100"/>
              <a:gd name="T4" fmla="*/ 20 w 20"/>
              <a:gd name="T5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100">
                <a:moveTo>
                  <a:pt x="0" y="100"/>
                </a:moveTo>
                <a:lnTo>
                  <a:pt x="0" y="0"/>
                </a:lnTo>
                <a:lnTo>
                  <a:pt x="20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59" name="Rectangle 198">
            <a:extLst>
              <a:ext uri="{FF2B5EF4-FFF2-40B4-BE49-F238E27FC236}">
                <a16:creationId xmlns="" xmlns:a16="http://schemas.microsoft.com/office/drawing/2014/main" id="{F206B4BD-7EFE-4A8A-A59B-B0AD0EAA6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124" y="6159461"/>
            <a:ext cx="133902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V.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vinifera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GSVIVT01029112001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61" name="Rectangle 200">
            <a:extLst>
              <a:ext uri="{FF2B5EF4-FFF2-40B4-BE49-F238E27FC236}">
                <a16:creationId xmlns="" xmlns:a16="http://schemas.microsoft.com/office/drawing/2014/main" id="{66CE57E2-1D2D-44FE-AE18-CE90AAC24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946" y="6253091"/>
            <a:ext cx="132074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V.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vinifera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GSVIVT01029109001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64" name="Rectangle 203">
            <a:extLst>
              <a:ext uri="{FF2B5EF4-FFF2-40B4-BE49-F238E27FC236}">
                <a16:creationId xmlns="" xmlns:a16="http://schemas.microsoft.com/office/drawing/2014/main" id="{157C0677-46E0-4486-BF46-82937C7AA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457" y="6346716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.17G066500.1.p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7" name="Rectangle 207">
            <a:extLst>
              <a:ext uri="{FF2B5EF4-FFF2-40B4-BE49-F238E27FC236}">
                <a16:creationId xmlns="" xmlns:a16="http://schemas.microsoft.com/office/drawing/2014/main" id="{3D12AAA8-A27E-497C-B873-63BFE42BC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235" y="6440347"/>
            <a:ext cx="132540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V.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vinifera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GSVIVT01029169001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0" name="Rectangle 210">
            <a:extLst>
              <a:ext uri="{FF2B5EF4-FFF2-40B4-BE49-F238E27FC236}">
                <a16:creationId xmlns="" xmlns:a16="http://schemas.microsoft.com/office/drawing/2014/main" id="{E77932B2-0991-43CF-BC5B-F1025019E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4275" y="6533975"/>
            <a:ext cx="131270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trichopoda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scaffold00019.215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4" name="Rectangle 214">
            <a:extLst>
              <a:ext uri="{FF2B5EF4-FFF2-40B4-BE49-F238E27FC236}">
                <a16:creationId xmlns="" xmlns:a16="http://schemas.microsoft.com/office/drawing/2014/main" id="{1F243270-4416-44CB-928D-7C0AE98B0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967" y="6630622"/>
            <a:ext cx="104619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abies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 140902g0010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6" name="Rectangle 216">
            <a:extLst>
              <a:ext uri="{FF2B5EF4-FFF2-40B4-BE49-F238E27FC236}">
                <a16:creationId xmlns="" xmlns:a16="http://schemas.microsoft.com/office/drawing/2014/main" id="{B7135854-125D-41B8-B062-CCE9D1A74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9434" y="6724250"/>
            <a:ext cx="101775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taeda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PITA 000041050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0" name="Rectangle 220">
            <a:extLst>
              <a:ext uri="{FF2B5EF4-FFF2-40B4-BE49-F238E27FC236}">
                <a16:creationId xmlns="" xmlns:a16="http://schemas.microsoft.com/office/drawing/2014/main" id="{9EF156AA-D88A-4E40-975D-FD9BB1767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1905" y="6817879"/>
            <a:ext cx="106647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abies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423536g0010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2" name="Rectangle 222">
            <a:extLst>
              <a:ext uri="{FF2B5EF4-FFF2-40B4-BE49-F238E27FC236}">
                <a16:creationId xmlns="" xmlns:a16="http://schemas.microsoft.com/office/drawing/2014/main" id="{FA6C92F0-A727-44D9-A1C4-57948EB8A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0731" y="6911509"/>
            <a:ext cx="11669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abies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10426889g0010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5" name="Rectangle 225">
            <a:extLst>
              <a:ext uri="{FF2B5EF4-FFF2-40B4-BE49-F238E27FC236}">
                <a16:creationId xmlns="" xmlns:a16="http://schemas.microsoft.com/office/drawing/2014/main" id="{7F20B7BF-CE5A-49DF-BBD5-A7BEBA5DB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7613" y="7005134"/>
            <a:ext cx="103487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taeda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PITA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000071321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9" name="Rectangle 229">
            <a:extLst>
              <a:ext uri="{FF2B5EF4-FFF2-40B4-BE49-F238E27FC236}">
                <a16:creationId xmlns="" xmlns:a16="http://schemas.microsoft.com/office/drawing/2014/main" id="{D0654919-B6F6-4BD0-9349-A13B2FB1A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6565" y="7098764"/>
            <a:ext cx="12695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fallax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Sphfalx0080s0067.1.p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1" name="Rectangle 231">
            <a:extLst>
              <a:ext uri="{FF2B5EF4-FFF2-40B4-BE49-F238E27FC236}">
                <a16:creationId xmlns="" xmlns:a16="http://schemas.microsoft.com/office/drawing/2014/main" id="{E73245BF-979C-492B-9FC7-D7126753C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0979" y="7192392"/>
            <a:ext cx="148175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M.polymorpha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Mapoly0070s0009.1.p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4" name="Freeform 234">
            <a:extLst>
              <a:ext uri="{FF2B5EF4-FFF2-40B4-BE49-F238E27FC236}">
                <a16:creationId xmlns="" xmlns:a16="http://schemas.microsoft.com/office/drawing/2014/main" id="{F19ED404-011C-4D1B-8C39-B665EB6BADCB}"/>
              </a:ext>
            </a:extLst>
          </p:cNvPr>
          <p:cNvSpPr>
            <a:spLocks/>
          </p:cNvSpPr>
          <p:nvPr/>
        </p:nvSpPr>
        <p:spPr bwMode="auto">
          <a:xfrm>
            <a:off x="2068854" y="5265464"/>
            <a:ext cx="112221" cy="1697388"/>
          </a:xfrm>
          <a:custGeom>
            <a:avLst/>
            <a:gdLst>
              <a:gd name="T0" fmla="*/ 0 w 36"/>
              <a:gd name="T1" fmla="*/ 0 h 562"/>
              <a:gd name="T2" fmla="*/ 0 w 36"/>
              <a:gd name="T3" fmla="*/ 562 h 562"/>
              <a:gd name="T4" fmla="*/ 36 w 36"/>
              <a:gd name="T5" fmla="*/ 562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562">
                <a:moveTo>
                  <a:pt x="0" y="0"/>
                </a:moveTo>
                <a:lnTo>
                  <a:pt x="0" y="562"/>
                </a:lnTo>
                <a:lnTo>
                  <a:pt x="36" y="56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6" name="Rectangle 236">
            <a:extLst>
              <a:ext uri="{FF2B5EF4-FFF2-40B4-BE49-F238E27FC236}">
                <a16:creationId xmlns="" xmlns:a16="http://schemas.microsoft.com/office/drawing/2014/main" id="{5A87F8C6-20AA-4805-B7F5-71926F5C8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3047" y="7286022"/>
            <a:ext cx="159646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Klebsormidium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nites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kfl00154 0030 v1.1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7" name="Freeform 237">
            <a:extLst>
              <a:ext uri="{FF2B5EF4-FFF2-40B4-BE49-F238E27FC236}">
                <a16:creationId xmlns="" xmlns:a16="http://schemas.microsoft.com/office/drawing/2014/main" id="{157020C6-FA9C-4B1F-9E2B-8F9D52C29DAB}"/>
              </a:ext>
            </a:extLst>
          </p:cNvPr>
          <p:cNvSpPr>
            <a:spLocks/>
          </p:cNvSpPr>
          <p:nvPr/>
        </p:nvSpPr>
        <p:spPr bwMode="auto">
          <a:xfrm>
            <a:off x="2000275" y="6304434"/>
            <a:ext cx="386539" cy="1038971"/>
          </a:xfrm>
          <a:custGeom>
            <a:avLst/>
            <a:gdLst>
              <a:gd name="T0" fmla="*/ 0 w 124"/>
              <a:gd name="T1" fmla="*/ 0 h 344"/>
              <a:gd name="T2" fmla="*/ 0 w 124"/>
              <a:gd name="T3" fmla="*/ 344 h 344"/>
              <a:gd name="T4" fmla="*/ 124 w 124"/>
              <a:gd name="T5" fmla="*/ 344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4" h="344">
                <a:moveTo>
                  <a:pt x="0" y="0"/>
                </a:moveTo>
                <a:lnTo>
                  <a:pt x="0" y="344"/>
                </a:lnTo>
                <a:lnTo>
                  <a:pt x="124" y="344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9" name="Rectangle 239">
            <a:extLst>
              <a:ext uri="{FF2B5EF4-FFF2-40B4-BE49-F238E27FC236}">
                <a16:creationId xmlns="" xmlns:a16="http://schemas.microsoft.com/office/drawing/2014/main" id="{32856954-E145-4229-BF00-0D39EC77E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427" y="7379648"/>
            <a:ext cx="8253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Chara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braunii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g3582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0" name="Freeform 240">
            <a:extLst>
              <a:ext uri="{FF2B5EF4-FFF2-40B4-BE49-F238E27FC236}">
                <a16:creationId xmlns="" xmlns:a16="http://schemas.microsoft.com/office/drawing/2014/main" id="{71FB8B74-86F7-4508-99A3-866B0C4F8283}"/>
              </a:ext>
            </a:extLst>
          </p:cNvPr>
          <p:cNvSpPr>
            <a:spLocks/>
          </p:cNvSpPr>
          <p:nvPr/>
        </p:nvSpPr>
        <p:spPr bwMode="auto">
          <a:xfrm>
            <a:off x="1953516" y="6872244"/>
            <a:ext cx="230676" cy="564789"/>
          </a:xfrm>
          <a:custGeom>
            <a:avLst/>
            <a:gdLst>
              <a:gd name="T0" fmla="*/ 0 w 74"/>
              <a:gd name="T1" fmla="*/ 0 h 187"/>
              <a:gd name="T2" fmla="*/ 0 w 74"/>
              <a:gd name="T3" fmla="*/ 187 h 187"/>
              <a:gd name="T4" fmla="*/ 74 w 74"/>
              <a:gd name="T5" fmla="*/ 18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4" h="187">
                <a:moveTo>
                  <a:pt x="0" y="0"/>
                </a:moveTo>
                <a:lnTo>
                  <a:pt x="0" y="187"/>
                </a:lnTo>
                <a:lnTo>
                  <a:pt x="74" y="187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01" name="Freeform 241">
            <a:extLst>
              <a:ext uri="{FF2B5EF4-FFF2-40B4-BE49-F238E27FC236}">
                <a16:creationId xmlns="" xmlns:a16="http://schemas.microsoft.com/office/drawing/2014/main" id="{507172BF-8CDF-47ED-922B-D1228FE9D5BA}"/>
              </a:ext>
            </a:extLst>
          </p:cNvPr>
          <p:cNvSpPr>
            <a:spLocks/>
          </p:cNvSpPr>
          <p:nvPr/>
        </p:nvSpPr>
        <p:spPr bwMode="auto">
          <a:xfrm>
            <a:off x="1860000" y="6869224"/>
            <a:ext cx="93518" cy="555728"/>
          </a:xfrm>
          <a:custGeom>
            <a:avLst/>
            <a:gdLst>
              <a:gd name="T0" fmla="*/ 0 w 30"/>
              <a:gd name="T1" fmla="*/ 184 h 184"/>
              <a:gd name="T2" fmla="*/ 0 w 30"/>
              <a:gd name="T3" fmla="*/ 0 h 184"/>
              <a:gd name="T4" fmla="*/ 30 w 30"/>
              <a:gd name="T5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184">
                <a:moveTo>
                  <a:pt x="0" y="184"/>
                </a:moveTo>
                <a:lnTo>
                  <a:pt x="0" y="0"/>
                </a:lnTo>
                <a:lnTo>
                  <a:pt x="30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02" name="Rectangle 242">
            <a:extLst>
              <a:ext uri="{FF2B5EF4-FFF2-40B4-BE49-F238E27FC236}">
                <a16:creationId xmlns="" xmlns:a16="http://schemas.microsoft.com/office/drawing/2014/main" id="{534D665E-E89B-49B9-B292-2E315DA67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8262" y="7476296"/>
            <a:ext cx="203066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Ostreococcus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tauri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Ostta4 15650 e gw1.02.00.80.1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4" name="Rectangle 244">
            <a:extLst>
              <a:ext uri="{FF2B5EF4-FFF2-40B4-BE49-F238E27FC236}">
                <a16:creationId xmlns="" xmlns:a16="http://schemas.microsoft.com/office/drawing/2014/main" id="{5FAD0A58-0197-4FB4-8ABA-5011B8001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0855" y="7569926"/>
            <a:ext cx="85289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lucimarinus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48774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7" name="Rectangle 247">
            <a:extLst>
              <a:ext uri="{FF2B5EF4-FFF2-40B4-BE49-F238E27FC236}">
                <a16:creationId xmlns="" xmlns:a16="http://schemas.microsoft.com/office/drawing/2014/main" id="{CC5C1E6B-9FFF-4108-AD1B-D201F057C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3972" y="7663551"/>
            <a:ext cx="130217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Bathycoccus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prasinos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14g03060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0" name="Rectangle 250">
            <a:extLst>
              <a:ext uri="{FF2B5EF4-FFF2-40B4-BE49-F238E27FC236}">
                <a16:creationId xmlns="" xmlns:a16="http://schemas.microsoft.com/office/drawing/2014/main" id="{18AAAEAA-1303-472C-A369-F3BF04C0D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7736" y="7757182"/>
            <a:ext cx="91605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Mpusilla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CCMP121145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2" name="Rectangle 252">
            <a:extLst>
              <a:ext uri="{FF2B5EF4-FFF2-40B4-BE49-F238E27FC236}">
                <a16:creationId xmlns="" xmlns:a16="http://schemas.microsoft.com/office/drawing/2014/main" id="{AB81C216-6148-4977-A252-52619CEB1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9034" y="7850810"/>
            <a:ext cx="117981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Micromonas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sp. RCC107366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6" name="Rectangle 256">
            <a:extLst>
              <a:ext uri="{FF2B5EF4-FFF2-40B4-BE49-F238E27FC236}">
                <a16:creationId xmlns="" xmlns:a16="http://schemas.microsoft.com/office/drawing/2014/main" id="{6149E6F3-CA1F-4068-9FDC-AC4D62FCA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028" y="7944439"/>
            <a:ext cx="19158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Chlamydomonas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reinhardtii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Cre07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.g356350.t1.1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8" name="Rectangle 258">
            <a:extLst>
              <a:ext uri="{FF2B5EF4-FFF2-40B4-BE49-F238E27FC236}">
                <a16:creationId xmlns="" xmlns:a16="http://schemas.microsoft.com/office/drawing/2014/main" id="{5E9F8228-1AB4-4FF2-984A-C4B7CCBA4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0856" y="8038064"/>
            <a:ext cx="143629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Volvox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carteri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Vocar.0051s0010.1.p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1" name="Rectangle 261">
            <a:extLst>
              <a:ext uri="{FF2B5EF4-FFF2-40B4-BE49-F238E27FC236}">
                <a16:creationId xmlns="" xmlns:a16="http://schemas.microsoft.com/office/drawing/2014/main" id="{E1E26AC2-EDCB-4295-B742-6C19F75E0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201" y="8148525"/>
            <a:ext cx="158201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Dunaliella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salina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Dusal.0398s00010.1.p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4" name="Rectangle 264">
            <a:extLst>
              <a:ext uri="{FF2B5EF4-FFF2-40B4-BE49-F238E27FC236}">
                <a16:creationId xmlns="" xmlns:a16="http://schemas.microsoft.com/office/drawing/2014/main" id="{A7224B4D-AFB2-4033-9C29-798CB00F1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2800" y="8267398"/>
            <a:ext cx="133431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Coccomyxa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subellipsoidea16525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70095" y="7427971"/>
            <a:ext cx="1006869" cy="891545"/>
            <a:chOff x="1808162" y="4321175"/>
            <a:chExt cx="512762" cy="468611"/>
          </a:xfrm>
        </p:grpSpPr>
        <p:sp>
          <p:nvSpPr>
            <p:cNvPr id="303" name="Freeform 243">
              <a:extLst>
                <a:ext uri="{FF2B5EF4-FFF2-40B4-BE49-F238E27FC236}">
                  <a16:creationId xmlns="" xmlns:a16="http://schemas.microsoft.com/office/drawing/2014/main" id="{3D2194A5-38C5-4C1C-8FEE-5C24BC4F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6312" y="4375150"/>
              <a:ext cx="61912" cy="23813"/>
            </a:xfrm>
            <a:custGeom>
              <a:avLst/>
              <a:gdLst>
                <a:gd name="T0" fmla="*/ 0 w 39"/>
                <a:gd name="T1" fmla="*/ 15 h 15"/>
                <a:gd name="T2" fmla="*/ 0 w 39"/>
                <a:gd name="T3" fmla="*/ 0 h 15"/>
                <a:gd name="T4" fmla="*/ 39 w 39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15">
                  <a:moveTo>
                    <a:pt x="0" y="15"/>
                  </a:moveTo>
                  <a:lnTo>
                    <a:pt x="0" y="0"/>
                  </a:lnTo>
                  <a:lnTo>
                    <a:pt x="3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5" name="Freeform 245">
              <a:extLst>
                <a:ext uri="{FF2B5EF4-FFF2-40B4-BE49-F238E27FC236}">
                  <a16:creationId xmlns="" xmlns:a16="http://schemas.microsoft.com/office/drawing/2014/main" id="{239EA7B8-FC05-40F1-BC35-F9B8AA535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6312" y="4402138"/>
              <a:ext cx="42862" cy="22225"/>
            </a:xfrm>
            <a:custGeom>
              <a:avLst/>
              <a:gdLst>
                <a:gd name="T0" fmla="*/ 0 w 27"/>
                <a:gd name="T1" fmla="*/ 0 h 14"/>
                <a:gd name="T2" fmla="*/ 0 w 27"/>
                <a:gd name="T3" fmla="*/ 14 h 14"/>
                <a:gd name="T4" fmla="*/ 27 w 27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4">
                  <a:moveTo>
                    <a:pt x="0" y="0"/>
                  </a:moveTo>
                  <a:lnTo>
                    <a:pt x="0" y="14"/>
                  </a:lnTo>
                  <a:lnTo>
                    <a:pt x="27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6" name="Freeform 246">
              <a:extLst>
                <a:ext uri="{FF2B5EF4-FFF2-40B4-BE49-F238E27FC236}">
                  <a16:creationId xmlns="" xmlns:a16="http://schemas.microsoft.com/office/drawing/2014/main" id="{0FD24974-D040-44E1-A53A-FDADBFD83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637" y="4400550"/>
              <a:ext cx="66675" cy="34925"/>
            </a:xfrm>
            <a:custGeom>
              <a:avLst/>
              <a:gdLst>
                <a:gd name="T0" fmla="*/ 0 w 42"/>
                <a:gd name="T1" fmla="*/ 22 h 22"/>
                <a:gd name="T2" fmla="*/ 0 w 42"/>
                <a:gd name="T3" fmla="*/ 0 h 22"/>
                <a:gd name="T4" fmla="*/ 42 w 42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2">
                  <a:moveTo>
                    <a:pt x="0" y="22"/>
                  </a:moveTo>
                  <a:lnTo>
                    <a:pt x="0" y="0"/>
                  </a:lnTo>
                  <a:lnTo>
                    <a:pt x="4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8" name="Freeform 248">
              <a:extLst>
                <a:ext uri="{FF2B5EF4-FFF2-40B4-BE49-F238E27FC236}">
                  <a16:creationId xmlns="" xmlns:a16="http://schemas.microsoft.com/office/drawing/2014/main" id="{A637F612-0931-4868-A01B-F58477AE7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637" y="4438650"/>
              <a:ext cx="111125" cy="34925"/>
            </a:xfrm>
            <a:custGeom>
              <a:avLst/>
              <a:gdLst>
                <a:gd name="T0" fmla="*/ 0 w 70"/>
                <a:gd name="T1" fmla="*/ 0 h 22"/>
                <a:gd name="T2" fmla="*/ 0 w 70"/>
                <a:gd name="T3" fmla="*/ 22 h 22"/>
                <a:gd name="T4" fmla="*/ 70 w 7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22">
                  <a:moveTo>
                    <a:pt x="0" y="0"/>
                  </a:moveTo>
                  <a:lnTo>
                    <a:pt x="0" y="22"/>
                  </a:lnTo>
                  <a:lnTo>
                    <a:pt x="70" y="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9" name="Freeform 249">
              <a:extLst>
                <a:ext uri="{FF2B5EF4-FFF2-40B4-BE49-F238E27FC236}">
                  <a16:creationId xmlns="" xmlns:a16="http://schemas.microsoft.com/office/drawing/2014/main" id="{6E2F4E5A-6904-4C0F-985E-0DBE386A5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3762" y="4437063"/>
              <a:ext cx="15875" cy="53975"/>
            </a:xfrm>
            <a:custGeom>
              <a:avLst/>
              <a:gdLst>
                <a:gd name="T0" fmla="*/ 0 w 10"/>
                <a:gd name="T1" fmla="*/ 34 h 34"/>
                <a:gd name="T2" fmla="*/ 0 w 10"/>
                <a:gd name="T3" fmla="*/ 0 h 34"/>
                <a:gd name="T4" fmla="*/ 10 w 10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34">
                  <a:moveTo>
                    <a:pt x="0" y="34"/>
                  </a:moveTo>
                  <a:lnTo>
                    <a:pt x="0" y="0"/>
                  </a:lnTo>
                  <a:lnTo>
                    <a:pt x="1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1" name="Freeform 251">
              <a:extLst>
                <a:ext uri="{FF2B5EF4-FFF2-40B4-BE49-F238E27FC236}">
                  <a16:creationId xmlns="" xmlns:a16="http://schemas.microsoft.com/office/drawing/2014/main" id="{3F454CA8-8F2C-4E33-B779-A642C3670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1862" y="4522788"/>
              <a:ext cx="85725" cy="23813"/>
            </a:xfrm>
            <a:custGeom>
              <a:avLst/>
              <a:gdLst>
                <a:gd name="T0" fmla="*/ 0 w 54"/>
                <a:gd name="T1" fmla="*/ 15 h 15"/>
                <a:gd name="T2" fmla="*/ 0 w 54"/>
                <a:gd name="T3" fmla="*/ 0 h 15"/>
                <a:gd name="T4" fmla="*/ 54 w 5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5">
                  <a:moveTo>
                    <a:pt x="0" y="15"/>
                  </a:moveTo>
                  <a:lnTo>
                    <a:pt x="0" y="0"/>
                  </a:lnTo>
                  <a:lnTo>
                    <a:pt x="5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3" name="Freeform 253">
              <a:extLst>
                <a:ext uri="{FF2B5EF4-FFF2-40B4-BE49-F238E27FC236}">
                  <a16:creationId xmlns="" xmlns:a16="http://schemas.microsoft.com/office/drawing/2014/main" id="{BDCF46B9-43BE-4D8E-AAEE-6D4E031FC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1862" y="4549775"/>
              <a:ext cx="76200" cy="23813"/>
            </a:xfrm>
            <a:custGeom>
              <a:avLst/>
              <a:gdLst>
                <a:gd name="T0" fmla="*/ 0 w 48"/>
                <a:gd name="T1" fmla="*/ 0 h 15"/>
                <a:gd name="T2" fmla="*/ 0 w 48"/>
                <a:gd name="T3" fmla="*/ 15 h 15"/>
                <a:gd name="T4" fmla="*/ 48 w 4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5">
                  <a:moveTo>
                    <a:pt x="0" y="0"/>
                  </a:moveTo>
                  <a:lnTo>
                    <a:pt x="0" y="15"/>
                  </a:lnTo>
                  <a:lnTo>
                    <a:pt x="48" y="1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4" name="Freeform 254">
              <a:extLst>
                <a:ext uri="{FF2B5EF4-FFF2-40B4-BE49-F238E27FC236}">
                  <a16:creationId xmlns="" xmlns:a16="http://schemas.microsoft.com/office/drawing/2014/main" id="{BBDAE2C8-1553-41E3-AD6E-61B419306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3762" y="4494213"/>
              <a:ext cx="38100" cy="53975"/>
            </a:xfrm>
            <a:custGeom>
              <a:avLst/>
              <a:gdLst>
                <a:gd name="T0" fmla="*/ 0 w 24"/>
                <a:gd name="T1" fmla="*/ 0 h 34"/>
                <a:gd name="T2" fmla="*/ 0 w 24"/>
                <a:gd name="T3" fmla="*/ 34 h 34"/>
                <a:gd name="T4" fmla="*/ 24 w 24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4">
                  <a:moveTo>
                    <a:pt x="0" y="0"/>
                  </a:moveTo>
                  <a:lnTo>
                    <a:pt x="0" y="34"/>
                  </a:lnTo>
                  <a:lnTo>
                    <a:pt x="24" y="3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5" name="Freeform 255">
              <a:extLst>
                <a:ext uri="{FF2B5EF4-FFF2-40B4-BE49-F238E27FC236}">
                  <a16:creationId xmlns="" xmlns:a16="http://schemas.microsoft.com/office/drawing/2014/main" id="{F19D2A6A-08F2-45A7-8951-1834146AB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187" y="4492625"/>
              <a:ext cx="155575" cy="122238"/>
            </a:xfrm>
            <a:custGeom>
              <a:avLst/>
              <a:gdLst>
                <a:gd name="T0" fmla="*/ 0 w 98"/>
                <a:gd name="T1" fmla="*/ 77 h 77"/>
                <a:gd name="T2" fmla="*/ 0 w 98"/>
                <a:gd name="T3" fmla="*/ 0 h 77"/>
                <a:gd name="T4" fmla="*/ 98 w 98"/>
                <a:gd name="T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7">
                  <a:moveTo>
                    <a:pt x="0" y="77"/>
                  </a:moveTo>
                  <a:lnTo>
                    <a:pt x="0" y="0"/>
                  </a:lnTo>
                  <a:lnTo>
                    <a:pt x="9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7" name="Freeform 257">
              <a:extLst>
                <a:ext uri="{FF2B5EF4-FFF2-40B4-BE49-F238E27FC236}">
                  <a16:creationId xmlns="" xmlns:a16="http://schemas.microsoft.com/office/drawing/2014/main" id="{BF4BDF8B-3621-48C1-A01F-CAE33E404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2187" y="4622800"/>
              <a:ext cx="42862" cy="22225"/>
            </a:xfrm>
            <a:custGeom>
              <a:avLst/>
              <a:gdLst>
                <a:gd name="T0" fmla="*/ 0 w 27"/>
                <a:gd name="T1" fmla="*/ 14 h 14"/>
                <a:gd name="T2" fmla="*/ 0 w 27"/>
                <a:gd name="T3" fmla="*/ 0 h 14"/>
                <a:gd name="T4" fmla="*/ 27 w 2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4">
                  <a:moveTo>
                    <a:pt x="0" y="14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9" name="Freeform 259">
              <a:extLst>
                <a:ext uri="{FF2B5EF4-FFF2-40B4-BE49-F238E27FC236}">
                  <a16:creationId xmlns="" xmlns:a16="http://schemas.microsoft.com/office/drawing/2014/main" id="{9538FA0D-9132-4595-B437-85DC41DC4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2187" y="4648200"/>
              <a:ext cx="26987" cy="23813"/>
            </a:xfrm>
            <a:custGeom>
              <a:avLst/>
              <a:gdLst>
                <a:gd name="T0" fmla="*/ 0 w 17"/>
                <a:gd name="T1" fmla="*/ 0 h 15"/>
                <a:gd name="T2" fmla="*/ 0 w 17"/>
                <a:gd name="T3" fmla="*/ 15 h 15"/>
                <a:gd name="T4" fmla="*/ 17 w 17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0" y="0"/>
                  </a:moveTo>
                  <a:lnTo>
                    <a:pt x="0" y="15"/>
                  </a:lnTo>
                  <a:lnTo>
                    <a:pt x="17" y="1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0" name="Freeform 260">
              <a:extLst>
                <a:ext uri="{FF2B5EF4-FFF2-40B4-BE49-F238E27FC236}">
                  <a16:creationId xmlns="" xmlns:a16="http://schemas.microsoft.com/office/drawing/2014/main" id="{BBB5CA22-AB2A-47EE-B993-4D24BB6F2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462" y="4646613"/>
              <a:ext cx="85725" cy="34925"/>
            </a:xfrm>
            <a:custGeom>
              <a:avLst/>
              <a:gdLst>
                <a:gd name="T0" fmla="*/ 0 w 54"/>
                <a:gd name="T1" fmla="*/ 22 h 22"/>
                <a:gd name="T2" fmla="*/ 0 w 54"/>
                <a:gd name="T3" fmla="*/ 0 h 22"/>
                <a:gd name="T4" fmla="*/ 54 w 54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22">
                  <a:moveTo>
                    <a:pt x="0" y="22"/>
                  </a:moveTo>
                  <a:lnTo>
                    <a:pt x="0" y="0"/>
                  </a:lnTo>
                  <a:lnTo>
                    <a:pt x="5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2" name="Freeform 262">
              <a:extLst>
                <a:ext uri="{FF2B5EF4-FFF2-40B4-BE49-F238E27FC236}">
                  <a16:creationId xmlns="" xmlns:a16="http://schemas.microsoft.com/office/drawing/2014/main" id="{7A4B32AC-16E2-41F5-A8F5-3ECBE4423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462" y="4686300"/>
              <a:ext cx="144462" cy="34925"/>
            </a:xfrm>
            <a:custGeom>
              <a:avLst/>
              <a:gdLst>
                <a:gd name="T0" fmla="*/ 0 w 91"/>
                <a:gd name="T1" fmla="*/ 0 h 22"/>
                <a:gd name="T2" fmla="*/ 0 w 91"/>
                <a:gd name="T3" fmla="*/ 22 h 22"/>
                <a:gd name="T4" fmla="*/ 91 w 91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22">
                  <a:moveTo>
                    <a:pt x="0" y="0"/>
                  </a:moveTo>
                  <a:lnTo>
                    <a:pt x="0" y="22"/>
                  </a:lnTo>
                  <a:lnTo>
                    <a:pt x="91" y="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3" name="Freeform 263">
              <a:extLst>
                <a:ext uri="{FF2B5EF4-FFF2-40B4-BE49-F238E27FC236}">
                  <a16:creationId xmlns="" xmlns:a16="http://schemas.microsoft.com/office/drawing/2014/main" id="{3F85473C-AAA8-43EC-86AD-A28F0AFDC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437" y="4684713"/>
              <a:ext cx="73025" cy="52388"/>
            </a:xfrm>
            <a:custGeom>
              <a:avLst/>
              <a:gdLst>
                <a:gd name="T0" fmla="*/ 0 w 46"/>
                <a:gd name="T1" fmla="*/ 33 h 33"/>
                <a:gd name="T2" fmla="*/ 0 w 46"/>
                <a:gd name="T3" fmla="*/ 0 h 33"/>
                <a:gd name="T4" fmla="*/ 4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0" y="33"/>
                  </a:moveTo>
                  <a:lnTo>
                    <a:pt x="0" y="0"/>
                  </a:lnTo>
                  <a:lnTo>
                    <a:pt x="4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8" name="Freeform 268">
              <a:extLst>
                <a:ext uri="{FF2B5EF4-FFF2-40B4-BE49-F238E27FC236}">
                  <a16:creationId xmlns="" xmlns:a16="http://schemas.microsoft.com/office/drawing/2014/main" id="{C8448E85-063E-478D-9341-1341A8EAD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436" y="4741864"/>
              <a:ext cx="158124" cy="47922"/>
            </a:xfrm>
            <a:custGeom>
              <a:avLst/>
              <a:gdLst>
                <a:gd name="T0" fmla="*/ 0 w 33"/>
                <a:gd name="T1" fmla="*/ 0 h 34"/>
                <a:gd name="T2" fmla="*/ 0 w 33"/>
                <a:gd name="T3" fmla="*/ 34 h 34"/>
                <a:gd name="T4" fmla="*/ 33 w 33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lnTo>
                    <a:pt x="0" y="34"/>
                  </a:lnTo>
                  <a:lnTo>
                    <a:pt x="33" y="3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9" name="Freeform 269">
              <a:extLst>
                <a:ext uri="{FF2B5EF4-FFF2-40B4-BE49-F238E27FC236}">
                  <a16:creationId xmlns="" xmlns:a16="http://schemas.microsoft.com/office/drawing/2014/main" id="{854D4676-176F-4189-9F44-4EC7187A5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187" y="4618038"/>
              <a:ext cx="95250" cy="122238"/>
            </a:xfrm>
            <a:custGeom>
              <a:avLst/>
              <a:gdLst>
                <a:gd name="T0" fmla="*/ 0 w 60"/>
                <a:gd name="T1" fmla="*/ 0 h 77"/>
                <a:gd name="T2" fmla="*/ 0 w 60"/>
                <a:gd name="T3" fmla="*/ 77 h 77"/>
                <a:gd name="T4" fmla="*/ 60 w 60"/>
                <a:gd name="T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77">
                  <a:moveTo>
                    <a:pt x="0" y="0"/>
                  </a:moveTo>
                  <a:lnTo>
                    <a:pt x="0" y="77"/>
                  </a:lnTo>
                  <a:lnTo>
                    <a:pt x="60" y="7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0" name="Freeform 270">
              <a:extLst>
                <a:ext uri="{FF2B5EF4-FFF2-40B4-BE49-F238E27FC236}">
                  <a16:creationId xmlns="" xmlns:a16="http://schemas.microsoft.com/office/drawing/2014/main" id="{23447E68-A195-4DB6-ACF6-DF19D5B36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5800" y="4322763"/>
              <a:ext cx="52387" cy="293688"/>
            </a:xfrm>
            <a:custGeom>
              <a:avLst/>
              <a:gdLst>
                <a:gd name="T0" fmla="*/ 0 w 33"/>
                <a:gd name="T1" fmla="*/ 0 h 185"/>
                <a:gd name="T2" fmla="*/ 0 w 33"/>
                <a:gd name="T3" fmla="*/ 185 h 185"/>
                <a:gd name="T4" fmla="*/ 33 w 33"/>
                <a:gd name="T5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85">
                  <a:moveTo>
                    <a:pt x="0" y="0"/>
                  </a:moveTo>
                  <a:lnTo>
                    <a:pt x="0" y="185"/>
                  </a:lnTo>
                  <a:lnTo>
                    <a:pt x="33" y="18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1" name="Freeform 271">
              <a:extLst>
                <a:ext uri="{FF2B5EF4-FFF2-40B4-BE49-F238E27FC236}">
                  <a16:creationId xmlns="" xmlns:a16="http://schemas.microsoft.com/office/drawing/2014/main" id="{F8DC8310-45A8-4789-A183-3B81EF7E9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8162" y="4321175"/>
              <a:ext cx="147637" cy="428625"/>
            </a:xfrm>
            <a:custGeom>
              <a:avLst/>
              <a:gdLst>
                <a:gd name="T0" fmla="*/ 0 w 93"/>
                <a:gd name="T1" fmla="*/ 270 h 270"/>
                <a:gd name="T2" fmla="*/ 0 w 93"/>
                <a:gd name="T3" fmla="*/ 0 h 270"/>
                <a:gd name="T4" fmla="*/ 93 w 93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" h="270">
                  <a:moveTo>
                    <a:pt x="0" y="270"/>
                  </a:moveTo>
                  <a:lnTo>
                    <a:pt x="0" y="0"/>
                  </a:lnTo>
                  <a:lnTo>
                    <a:pt x="9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332" name="Rectangle 272">
            <a:extLst>
              <a:ext uri="{FF2B5EF4-FFF2-40B4-BE49-F238E27FC236}">
                <a16:creationId xmlns="" xmlns:a16="http://schemas.microsoft.com/office/drawing/2014/main" id="{906D9FC2-65B3-46DF-87D9-FA0EDDD4F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5670" y="8381937"/>
            <a:ext cx="147942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Ectocarpus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siliculosus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Ec-15 004220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7" name="Rectangle 277">
            <a:extLst>
              <a:ext uri="{FF2B5EF4-FFF2-40B4-BE49-F238E27FC236}">
                <a16:creationId xmlns="" xmlns:a16="http://schemas.microsoft.com/office/drawing/2014/main" id="{8022022F-C923-4CCA-81B7-87CBCD495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3972" y="8602857"/>
            <a:ext cx="182101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Aureococcus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anophagefferens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Auran1 59650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3" name="Rectangle 283">
            <a:extLst>
              <a:ext uri="{FF2B5EF4-FFF2-40B4-BE49-F238E27FC236}">
                <a16:creationId xmlns="" xmlns:a16="http://schemas.microsoft.com/office/drawing/2014/main" id="{C9661FA6-EACC-4710-9610-7355CBD2A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3048" y="8790112"/>
            <a:ext cx="153071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Cyanidioschyzon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merolae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CMF089CT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5" name="Freeform 285">
            <a:extLst>
              <a:ext uri="{FF2B5EF4-FFF2-40B4-BE49-F238E27FC236}">
                <a16:creationId xmlns="" xmlns:a16="http://schemas.microsoft.com/office/drawing/2014/main" id="{C614964C-5F5D-4D93-ADC4-64DED6FFCF3E}"/>
              </a:ext>
            </a:extLst>
          </p:cNvPr>
          <p:cNvSpPr>
            <a:spLocks/>
          </p:cNvSpPr>
          <p:nvPr/>
        </p:nvSpPr>
        <p:spPr bwMode="auto">
          <a:xfrm>
            <a:off x="1813240" y="8756887"/>
            <a:ext cx="77930" cy="147994"/>
          </a:xfrm>
          <a:custGeom>
            <a:avLst/>
            <a:gdLst>
              <a:gd name="T0" fmla="*/ 0 w 25"/>
              <a:gd name="T1" fmla="*/ 49 h 49"/>
              <a:gd name="T2" fmla="*/ 0 w 25"/>
              <a:gd name="T3" fmla="*/ 0 h 49"/>
              <a:gd name="T4" fmla="*/ 25 w 25"/>
              <a:gd name="T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49">
                <a:moveTo>
                  <a:pt x="0" y="49"/>
                </a:moveTo>
                <a:lnTo>
                  <a:pt x="0" y="0"/>
                </a:lnTo>
                <a:lnTo>
                  <a:pt x="25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6" name="Rectangle 286">
            <a:extLst>
              <a:ext uri="{FF2B5EF4-FFF2-40B4-BE49-F238E27FC236}">
                <a16:creationId xmlns="" xmlns:a16="http://schemas.microsoft.com/office/drawing/2014/main" id="{D0CBC20C-0152-42BC-B568-E0D653EF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4497" y="8883740"/>
            <a:ext cx="130204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Galdieria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sulphuraria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EME28371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8" name="Rectangle 288">
            <a:extLst>
              <a:ext uri="{FF2B5EF4-FFF2-40B4-BE49-F238E27FC236}">
                <a16:creationId xmlns="" xmlns:a16="http://schemas.microsoft.com/office/drawing/2014/main" id="{B127959E-104F-4DC8-8AAB-C419FF5CB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7986" y="8977368"/>
            <a:ext cx="202049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Porphyridium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purpureum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evm.model.contig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3433.1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1" name="Rectangle 291">
            <a:extLst>
              <a:ext uri="{FF2B5EF4-FFF2-40B4-BE49-F238E27FC236}">
                <a16:creationId xmlns="" xmlns:a16="http://schemas.microsoft.com/office/drawing/2014/main" id="{DD2EBDB7-69CA-4C9E-B69D-10C41904E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5366" y="9070995"/>
            <a:ext cx="154675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Pyropia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yezoensis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contig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25494 g6284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13241" y="8759909"/>
            <a:ext cx="748139" cy="368472"/>
            <a:chOff x="1931987" y="5021263"/>
            <a:chExt cx="381000" cy="193675"/>
          </a:xfrm>
        </p:grpSpPr>
        <p:sp>
          <p:nvSpPr>
            <p:cNvPr id="344" name="Freeform 284">
              <a:extLst>
                <a:ext uri="{FF2B5EF4-FFF2-40B4-BE49-F238E27FC236}">
                  <a16:creationId xmlns="" xmlns:a16="http://schemas.microsoft.com/office/drawing/2014/main" id="{0AC2BD19-6991-414B-8D82-5E0B198C0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1675" y="5021263"/>
              <a:ext cx="252412" cy="46038"/>
            </a:xfrm>
            <a:custGeom>
              <a:avLst/>
              <a:gdLst>
                <a:gd name="T0" fmla="*/ 0 w 159"/>
                <a:gd name="T1" fmla="*/ 0 h 29"/>
                <a:gd name="T2" fmla="*/ 0 w 159"/>
                <a:gd name="T3" fmla="*/ 29 h 29"/>
                <a:gd name="T4" fmla="*/ 159 w 1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29">
                  <a:moveTo>
                    <a:pt x="0" y="0"/>
                  </a:moveTo>
                  <a:lnTo>
                    <a:pt x="0" y="29"/>
                  </a:lnTo>
                  <a:lnTo>
                    <a:pt x="159" y="29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7" name="Freeform 287">
              <a:extLst>
                <a:ext uri="{FF2B5EF4-FFF2-40B4-BE49-F238E27FC236}">
                  <a16:creationId xmlns="" xmlns:a16="http://schemas.microsoft.com/office/drawing/2014/main" id="{9EAB9797-0401-4147-A6C3-EB661BA53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362" y="5116513"/>
              <a:ext cx="301625" cy="22225"/>
            </a:xfrm>
            <a:custGeom>
              <a:avLst/>
              <a:gdLst>
                <a:gd name="T0" fmla="*/ 0 w 190"/>
                <a:gd name="T1" fmla="*/ 14 h 14"/>
                <a:gd name="T2" fmla="*/ 0 w 190"/>
                <a:gd name="T3" fmla="*/ 0 h 14"/>
                <a:gd name="T4" fmla="*/ 190 w 19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0" h="14">
                  <a:moveTo>
                    <a:pt x="0" y="14"/>
                  </a:moveTo>
                  <a:lnTo>
                    <a:pt x="0" y="0"/>
                  </a:lnTo>
                  <a:lnTo>
                    <a:pt x="190" y="0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9" name="Freeform 289">
              <a:extLst>
                <a:ext uri="{FF2B5EF4-FFF2-40B4-BE49-F238E27FC236}">
                  <a16:creationId xmlns="" xmlns:a16="http://schemas.microsoft.com/office/drawing/2014/main" id="{7BC0FB49-8041-4A38-AA90-8212D2520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362" y="5141913"/>
              <a:ext cx="225425" cy="23813"/>
            </a:xfrm>
            <a:custGeom>
              <a:avLst/>
              <a:gdLst>
                <a:gd name="T0" fmla="*/ 0 w 142"/>
                <a:gd name="T1" fmla="*/ 0 h 15"/>
                <a:gd name="T2" fmla="*/ 0 w 142"/>
                <a:gd name="T3" fmla="*/ 15 h 15"/>
                <a:gd name="T4" fmla="*/ 142 w 14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15">
                  <a:moveTo>
                    <a:pt x="0" y="0"/>
                  </a:moveTo>
                  <a:lnTo>
                    <a:pt x="0" y="15"/>
                  </a:lnTo>
                  <a:lnTo>
                    <a:pt x="142" y="15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0" name="Freeform 290">
              <a:extLst>
                <a:ext uri="{FF2B5EF4-FFF2-40B4-BE49-F238E27FC236}">
                  <a16:creationId xmlns="" xmlns:a16="http://schemas.microsoft.com/office/drawing/2014/main" id="{E0A4B752-7418-4346-926E-9BCACBE58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562" y="5140325"/>
              <a:ext cx="50800" cy="36513"/>
            </a:xfrm>
            <a:custGeom>
              <a:avLst/>
              <a:gdLst>
                <a:gd name="T0" fmla="*/ 0 w 32"/>
                <a:gd name="T1" fmla="*/ 23 h 23"/>
                <a:gd name="T2" fmla="*/ 0 w 32"/>
                <a:gd name="T3" fmla="*/ 0 h 23"/>
                <a:gd name="T4" fmla="*/ 32 w 32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3">
                  <a:moveTo>
                    <a:pt x="0" y="23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2" name="Freeform 292">
              <a:extLst>
                <a:ext uri="{FF2B5EF4-FFF2-40B4-BE49-F238E27FC236}">
                  <a16:creationId xmlns="" xmlns:a16="http://schemas.microsoft.com/office/drawing/2014/main" id="{396CE884-7F87-4078-BEE1-5F3FFC812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562" y="5180013"/>
              <a:ext cx="173037" cy="34925"/>
            </a:xfrm>
            <a:custGeom>
              <a:avLst/>
              <a:gdLst>
                <a:gd name="T0" fmla="*/ 0 w 109"/>
                <a:gd name="T1" fmla="*/ 0 h 22"/>
                <a:gd name="T2" fmla="*/ 0 w 109"/>
                <a:gd name="T3" fmla="*/ 22 h 22"/>
                <a:gd name="T4" fmla="*/ 109 w 109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22">
                  <a:moveTo>
                    <a:pt x="0" y="0"/>
                  </a:moveTo>
                  <a:lnTo>
                    <a:pt x="0" y="22"/>
                  </a:lnTo>
                  <a:lnTo>
                    <a:pt x="109" y="22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3" name="Freeform 293">
              <a:extLst>
                <a:ext uri="{FF2B5EF4-FFF2-40B4-BE49-F238E27FC236}">
                  <a16:creationId xmlns="" xmlns:a16="http://schemas.microsoft.com/office/drawing/2014/main" id="{4F07591C-E9F8-43A2-9FCC-BA81D4AA32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987" y="5100638"/>
              <a:ext cx="28575" cy="77788"/>
            </a:xfrm>
            <a:custGeom>
              <a:avLst/>
              <a:gdLst>
                <a:gd name="T0" fmla="*/ 0 w 18"/>
                <a:gd name="T1" fmla="*/ 0 h 49"/>
                <a:gd name="T2" fmla="*/ 0 w 18"/>
                <a:gd name="T3" fmla="*/ 49 h 49"/>
                <a:gd name="T4" fmla="*/ 18 w 18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9">
                  <a:moveTo>
                    <a:pt x="0" y="0"/>
                  </a:moveTo>
                  <a:lnTo>
                    <a:pt x="0" y="49"/>
                  </a:lnTo>
                  <a:lnTo>
                    <a:pt x="18" y="49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354" name="Freeform 294">
            <a:extLst>
              <a:ext uri="{FF2B5EF4-FFF2-40B4-BE49-F238E27FC236}">
                <a16:creationId xmlns="" xmlns:a16="http://schemas.microsoft.com/office/drawing/2014/main" id="{4A3CE8FC-F704-423B-8B35-A5CB6C850A6D}"/>
              </a:ext>
            </a:extLst>
          </p:cNvPr>
          <p:cNvSpPr>
            <a:spLocks/>
          </p:cNvSpPr>
          <p:nvPr/>
        </p:nvSpPr>
        <p:spPr bwMode="auto">
          <a:xfrm>
            <a:off x="1607501" y="8907902"/>
            <a:ext cx="205738" cy="154034"/>
          </a:xfrm>
          <a:custGeom>
            <a:avLst/>
            <a:gdLst>
              <a:gd name="T0" fmla="*/ 0 w 66"/>
              <a:gd name="T1" fmla="*/ 51 h 51"/>
              <a:gd name="T2" fmla="*/ 0 w 66"/>
              <a:gd name="T3" fmla="*/ 0 h 51"/>
              <a:gd name="T4" fmla="*/ 66 w 66"/>
              <a:gd name="T5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6" h="51">
                <a:moveTo>
                  <a:pt x="0" y="51"/>
                </a:moveTo>
                <a:lnTo>
                  <a:pt x="0" y="0"/>
                </a:lnTo>
                <a:lnTo>
                  <a:pt x="66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5" name="Rectangle 295">
            <a:extLst>
              <a:ext uri="{FF2B5EF4-FFF2-40B4-BE49-F238E27FC236}">
                <a16:creationId xmlns="" xmlns:a16="http://schemas.microsoft.com/office/drawing/2014/main" id="{A4D77A0C-4BB4-414D-AFE8-421F795CD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3022" y="9167644"/>
            <a:ext cx="17743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Cyanophora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paradoxa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2624926249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-0.46315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6" name="Freeform 296">
            <a:extLst>
              <a:ext uri="{FF2B5EF4-FFF2-40B4-BE49-F238E27FC236}">
                <a16:creationId xmlns="" xmlns:a16="http://schemas.microsoft.com/office/drawing/2014/main" id="{081332F7-0240-4D8E-979E-8A906F4132EF}"/>
              </a:ext>
            </a:extLst>
          </p:cNvPr>
          <p:cNvSpPr>
            <a:spLocks/>
          </p:cNvSpPr>
          <p:nvPr/>
        </p:nvSpPr>
        <p:spPr bwMode="auto">
          <a:xfrm>
            <a:off x="1607501" y="9067977"/>
            <a:ext cx="539283" cy="154034"/>
          </a:xfrm>
          <a:custGeom>
            <a:avLst/>
            <a:gdLst>
              <a:gd name="T0" fmla="*/ 0 w 173"/>
              <a:gd name="T1" fmla="*/ 0 h 51"/>
              <a:gd name="T2" fmla="*/ 0 w 173"/>
              <a:gd name="T3" fmla="*/ 51 h 51"/>
              <a:gd name="T4" fmla="*/ 173 w 173"/>
              <a:gd name="T5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3" h="51">
                <a:moveTo>
                  <a:pt x="0" y="0"/>
                </a:moveTo>
                <a:lnTo>
                  <a:pt x="0" y="51"/>
                </a:lnTo>
                <a:lnTo>
                  <a:pt x="173" y="51"/>
                </a:lnTo>
              </a:path>
            </a:pathLst>
          </a:custGeom>
          <a:noFill/>
          <a:ln w="12700" cap="sq" cmpd="sng">
            <a:solidFill>
              <a:srgbClr val="00A1B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7" name="Freeform 297">
            <a:extLst>
              <a:ext uri="{FF2B5EF4-FFF2-40B4-BE49-F238E27FC236}">
                <a16:creationId xmlns="" xmlns:a16="http://schemas.microsoft.com/office/drawing/2014/main" id="{0CE29511-FCBE-48E8-9B99-7BB9DFE1002B}"/>
              </a:ext>
            </a:extLst>
          </p:cNvPr>
          <p:cNvSpPr>
            <a:spLocks/>
          </p:cNvSpPr>
          <p:nvPr/>
        </p:nvSpPr>
        <p:spPr bwMode="auto">
          <a:xfrm>
            <a:off x="1570095" y="8249483"/>
            <a:ext cx="37407" cy="815471"/>
          </a:xfrm>
          <a:custGeom>
            <a:avLst/>
            <a:gdLst>
              <a:gd name="T0" fmla="*/ 0 w 12"/>
              <a:gd name="T1" fmla="*/ 0 h 270"/>
              <a:gd name="T2" fmla="*/ 0 w 12"/>
              <a:gd name="T3" fmla="*/ 270 h 270"/>
              <a:gd name="T4" fmla="*/ 12 w 12"/>
              <a:gd name="T5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270">
                <a:moveTo>
                  <a:pt x="0" y="0"/>
                </a:moveTo>
                <a:lnTo>
                  <a:pt x="0" y="270"/>
                </a:lnTo>
                <a:lnTo>
                  <a:pt x="12" y="27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8" name="Freeform 298">
            <a:extLst>
              <a:ext uri="{FF2B5EF4-FFF2-40B4-BE49-F238E27FC236}">
                <a16:creationId xmlns="" xmlns:a16="http://schemas.microsoft.com/office/drawing/2014/main" id="{8F2B18BC-E502-40F6-81B2-E22C1AFC249D}"/>
              </a:ext>
            </a:extLst>
          </p:cNvPr>
          <p:cNvSpPr>
            <a:spLocks/>
          </p:cNvSpPr>
          <p:nvPr/>
        </p:nvSpPr>
        <p:spPr bwMode="auto">
          <a:xfrm>
            <a:off x="1395856" y="8246465"/>
            <a:ext cx="174238" cy="504620"/>
          </a:xfrm>
          <a:custGeom>
            <a:avLst/>
            <a:gdLst>
              <a:gd name="T0" fmla="*/ 0 w 58"/>
              <a:gd name="T1" fmla="*/ 319 h 319"/>
              <a:gd name="T2" fmla="*/ 0 w 58"/>
              <a:gd name="T3" fmla="*/ 0 h 319"/>
              <a:gd name="T4" fmla="*/ 58 w 58"/>
              <a:gd name="T5" fmla="*/ 0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" h="319">
                <a:moveTo>
                  <a:pt x="0" y="319"/>
                </a:moveTo>
                <a:lnTo>
                  <a:pt x="0" y="0"/>
                </a:lnTo>
                <a:lnTo>
                  <a:pt x="58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69" name="Rectangle 510">
            <a:extLst>
              <a:ext uri="{FF2B5EF4-FFF2-40B4-BE49-F238E27FC236}">
                <a16:creationId xmlns="" xmlns:a16="http://schemas.microsoft.com/office/drawing/2014/main" id="{D65E2DC7-588F-4E1A-A0F9-19A93DBC1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795" y="210064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0" name="Rectangle 511">
            <a:extLst>
              <a:ext uri="{FF2B5EF4-FFF2-40B4-BE49-F238E27FC236}">
                <a16:creationId xmlns="" xmlns:a16="http://schemas.microsoft.com/office/drawing/2014/main" id="{5CF3E7F1-12AD-4F5A-8D72-4EFCE9B27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5496" y="2298249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2" name="Rectangle 513">
            <a:extLst>
              <a:ext uri="{FF2B5EF4-FFF2-40B4-BE49-F238E27FC236}">
                <a16:creationId xmlns="" xmlns:a16="http://schemas.microsoft.com/office/drawing/2014/main" id="{574C221D-BDA7-48F2-9307-FD1BD5E77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7944" y="77479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61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/</a:t>
            </a:r>
            <a:r>
              <a:rPr kumimoji="0" lang="en-US" altLang="zh-CN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0.82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3" name="Rectangle 514">
            <a:extLst>
              <a:ext uri="{FF2B5EF4-FFF2-40B4-BE49-F238E27FC236}">
                <a16:creationId xmlns="" xmlns:a16="http://schemas.microsoft.com/office/drawing/2014/main" id="{05582DD5-8610-428B-884B-BB51BCBDA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031" y="19527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5" name="Rectangle 516">
            <a:extLst>
              <a:ext uri="{FF2B5EF4-FFF2-40B4-BE49-F238E27FC236}">
                <a16:creationId xmlns="" xmlns:a16="http://schemas.microsoft.com/office/drawing/2014/main" id="{3F29DCD6-4E7D-4BDA-8225-6DDFF290B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391" y="34628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1" name="Rectangle 522">
            <a:extLst>
              <a:ext uri="{FF2B5EF4-FFF2-40B4-BE49-F238E27FC236}">
                <a16:creationId xmlns="" xmlns:a16="http://schemas.microsoft.com/office/drawing/2014/main" id="{82876C0D-39C0-4212-A58B-584DB6B6B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4047" y="1188647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2" name="Rectangle 523">
            <a:extLst>
              <a:ext uri="{FF2B5EF4-FFF2-40B4-BE49-F238E27FC236}">
                <a16:creationId xmlns="" xmlns:a16="http://schemas.microsoft.com/office/drawing/2014/main" id="{6CC58F0D-7005-41D9-ABE6-23EDE442D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0650" y="574193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745453" y="106853"/>
            <a:ext cx="940618" cy="2630650"/>
            <a:chOff x="1897465" y="473075"/>
            <a:chExt cx="479023" cy="1382713"/>
          </a:xfrm>
        </p:grpSpPr>
        <p:sp>
          <p:nvSpPr>
            <p:cNvPr id="467" name="Freeform 6">
              <a:extLst>
                <a:ext uri="{FF2B5EF4-FFF2-40B4-BE49-F238E27FC236}">
                  <a16:creationId xmlns="" xmlns:a16="http://schemas.microsoft.com/office/drawing/2014/main" id="{D84113D4-1D54-402F-BE84-975B620CD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825" y="473075"/>
              <a:ext cx="17462" cy="23813"/>
            </a:xfrm>
            <a:custGeom>
              <a:avLst/>
              <a:gdLst>
                <a:gd name="T0" fmla="*/ 0 w 11"/>
                <a:gd name="T1" fmla="*/ 15 h 15"/>
                <a:gd name="T2" fmla="*/ 0 w 11"/>
                <a:gd name="T3" fmla="*/ 0 h 15"/>
                <a:gd name="T4" fmla="*/ 11 w 11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0" y="15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69" name="Freeform 8">
              <a:extLst>
                <a:ext uri="{FF2B5EF4-FFF2-40B4-BE49-F238E27FC236}">
                  <a16:creationId xmlns="" xmlns:a16="http://schemas.microsoft.com/office/drawing/2014/main" id="{466884B3-168D-4388-BFC6-9D9F23BFF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825" y="500063"/>
              <a:ext cx="3175" cy="22225"/>
            </a:xfrm>
            <a:custGeom>
              <a:avLst/>
              <a:gdLst>
                <a:gd name="T0" fmla="*/ 0 w 2"/>
                <a:gd name="T1" fmla="*/ 0 h 14"/>
                <a:gd name="T2" fmla="*/ 0 w 2"/>
                <a:gd name="T3" fmla="*/ 14 h 14"/>
                <a:gd name="T4" fmla="*/ 2 w 2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4">
                  <a:moveTo>
                    <a:pt x="0" y="0"/>
                  </a:moveTo>
                  <a:lnTo>
                    <a:pt x="0" y="14"/>
                  </a:lnTo>
                  <a:lnTo>
                    <a:pt x="2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71" name="Freeform 10">
              <a:extLst>
                <a:ext uri="{FF2B5EF4-FFF2-40B4-BE49-F238E27FC236}">
                  <a16:creationId xmlns="" xmlns:a16="http://schemas.microsoft.com/office/drawing/2014/main" id="{A6BA5CC9-88E3-448D-87D4-1CAA6283E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825" y="525463"/>
              <a:ext cx="4762" cy="47625"/>
            </a:xfrm>
            <a:custGeom>
              <a:avLst/>
              <a:gdLst>
                <a:gd name="T0" fmla="*/ 0 w 3"/>
                <a:gd name="T1" fmla="*/ 0 h 30"/>
                <a:gd name="T2" fmla="*/ 0 w 3"/>
                <a:gd name="T3" fmla="*/ 30 h 30"/>
                <a:gd name="T4" fmla="*/ 3 w 3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0">
                  <a:moveTo>
                    <a:pt x="0" y="0"/>
                  </a:moveTo>
                  <a:lnTo>
                    <a:pt x="0" y="30"/>
                  </a:lnTo>
                  <a:lnTo>
                    <a:pt x="3" y="3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72" name="Line 11">
              <a:extLst>
                <a:ext uri="{FF2B5EF4-FFF2-40B4-BE49-F238E27FC236}">
                  <a16:creationId xmlns="" xmlns:a16="http://schemas.microsoft.com/office/drawing/2014/main" id="{D7266DB7-FC1B-41FF-97EB-AAF7248158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2825" y="473075"/>
              <a:ext cx="0" cy="47625"/>
            </a:xfrm>
            <a:prstGeom prst="line">
              <a:avLst/>
            </a:pr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73" name="Freeform 12">
              <a:extLst>
                <a:ext uri="{FF2B5EF4-FFF2-40B4-BE49-F238E27FC236}">
                  <a16:creationId xmlns="" xmlns:a16="http://schemas.microsoft.com/office/drawing/2014/main" id="{ACE0A492-D9B0-4032-BEBC-3270A69FD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6475" y="522288"/>
              <a:ext cx="6350" cy="60325"/>
            </a:xfrm>
            <a:custGeom>
              <a:avLst/>
              <a:gdLst>
                <a:gd name="T0" fmla="*/ 0 w 4"/>
                <a:gd name="T1" fmla="*/ 38 h 38"/>
                <a:gd name="T2" fmla="*/ 0 w 4"/>
                <a:gd name="T3" fmla="*/ 0 h 38"/>
                <a:gd name="T4" fmla="*/ 4 w 4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8">
                  <a:moveTo>
                    <a:pt x="0" y="38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75" name="Freeform 14">
              <a:extLst>
                <a:ext uri="{FF2B5EF4-FFF2-40B4-BE49-F238E27FC236}">
                  <a16:creationId xmlns="" xmlns:a16="http://schemas.microsoft.com/office/drawing/2014/main" id="{E135DEA8-CC83-4F87-AF1C-4C4F83BC1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622300"/>
              <a:ext cx="25400" cy="22225"/>
            </a:xfrm>
            <a:custGeom>
              <a:avLst/>
              <a:gdLst>
                <a:gd name="T0" fmla="*/ 0 w 16"/>
                <a:gd name="T1" fmla="*/ 14 h 14"/>
                <a:gd name="T2" fmla="*/ 0 w 16"/>
                <a:gd name="T3" fmla="*/ 0 h 14"/>
                <a:gd name="T4" fmla="*/ 16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0" y="14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77" name="Freeform 16">
              <a:extLst>
                <a:ext uri="{FF2B5EF4-FFF2-40B4-BE49-F238E27FC236}">
                  <a16:creationId xmlns="" xmlns:a16="http://schemas.microsoft.com/office/drawing/2014/main" id="{9DDA5538-F8D8-45B3-A31D-1E388D70C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647700"/>
              <a:ext cx="11112" cy="23813"/>
            </a:xfrm>
            <a:custGeom>
              <a:avLst/>
              <a:gdLst>
                <a:gd name="T0" fmla="*/ 0 w 7"/>
                <a:gd name="T1" fmla="*/ 0 h 15"/>
                <a:gd name="T2" fmla="*/ 0 w 7"/>
                <a:gd name="T3" fmla="*/ 15 h 15"/>
                <a:gd name="T4" fmla="*/ 7 w 7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lnTo>
                    <a:pt x="0" y="15"/>
                  </a:lnTo>
                  <a:lnTo>
                    <a:pt x="7" y="1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78" name="Freeform 17">
              <a:extLst>
                <a:ext uri="{FF2B5EF4-FFF2-40B4-BE49-F238E27FC236}">
                  <a16:creationId xmlns="" xmlns:a16="http://schemas.microsoft.com/office/drawing/2014/main" id="{CB17C42D-E8DA-4B30-AEEE-76F226753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6475" y="585788"/>
              <a:ext cx="12700" cy="60325"/>
            </a:xfrm>
            <a:custGeom>
              <a:avLst/>
              <a:gdLst>
                <a:gd name="T0" fmla="*/ 0 w 8"/>
                <a:gd name="T1" fmla="*/ 0 h 38"/>
                <a:gd name="T2" fmla="*/ 0 w 8"/>
                <a:gd name="T3" fmla="*/ 38 h 38"/>
                <a:gd name="T4" fmla="*/ 8 w 8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8">
                  <a:moveTo>
                    <a:pt x="0" y="0"/>
                  </a:moveTo>
                  <a:lnTo>
                    <a:pt x="0" y="38"/>
                  </a:lnTo>
                  <a:lnTo>
                    <a:pt x="8" y="3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79" name="Freeform 18">
              <a:extLst>
                <a:ext uri="{FF2B5EF4-FFF2-40B4-BE49-F238E27FC236}">
                  <a16:creationId xmlns="" xmlns:a16="http://schemas.microsoft.com/office/drawing/2014/main" id="{85ACB633-7647-4DEC-A76B-A4B7B4A16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4250" y="584200"/>
              <a:ext cx="22225" cy="79375"/>
            </a:xfrm>
            <a:custGeom>
              <a:avLst/>
              <a:gdLst>
                <a:gd name="T0" fmla="*/ 0 w 14"/>
                <a:gd name="T1" fmla="*/ 50 h 50"/>
                <a:gd name="T2" fmla="*/ 0 w 14"/>
                <a:gd name="T3" fmla="*/ 0 h 50"/>
                <a:gd name="T4" fmla="*/ 14 w 14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0">
                  <a:moveTo>
                    <a:pt x="0" y="50"/>
                  </a:moveTo>
                  <a:lnTo>
                    <a:pt x="0" y="0"/>
                  </a:lnTo>
                  <a:lnTo>
                    <a:pt x="1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81" name="Freeform 20">
              <a:extLst>
                <a:ext uri="{FF2B5EF4-FFF2-40B4-BE49-F238E27FC236}">
                  <a16:creationId xmlns="" xmlns:a16="http://schemas.microsoft.com/office/drawing/2014/main" id="{7CE828B8-1D1D-40B5-8576-D3352A550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2188" y="720725"/>
              <a:ext cx="28575" cy="22225"/>
            </a:xfrm>
            <a:custGeom>
              <a:avLst/>
              <a:gdLst>
                <a:gd name="T0" fmla="*/ 0 w 18"/>
                <a:gd name="T1" fmla="*/ 14 h 14"/>
                <a:gd name="T2" fmla="*/ 0 w 18"/>
                <a:gd name="T3" fmla="*/ 0 h 14"/>
                <a:gd name="T4" fmla="*/ 18 w 18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4">
                  <a:moveTo>
                    <a:pt x="0" y="14"/>
                  </a:move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83" name="Freeform 22">
              <a:extLst>
                <a:ext uri="{FF2B5EF4-FFF2-40B4-BE49-F238E27FC236}">
                  <a16:creationId xmlns="" xmlns:a16="http://schemas.microsoft.com/office/drawing/2014/main" id="{80719415-DF3E-48D0-9824-E7777BCF1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2188" y="747713"/>
              <a:ext cx="58737" cy="22225"/>
            </a:xfrm>
            <a:custGeom>
              <a:avLst/>
              <a:gdLst>
                <a:gd name="T0" fmla="*/ 0 w 37"/>
                <a:gd name="T1" fmla="*/ 0 h 14"/>
                <a:gd name="T2" fmla="*/ 0 w 37"/>
                <a:gd name="T3" fmla="*/ 14 h 14"/>
                <a:gd name="T4" fmla="*/ 37 w 37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4">
                  <a:moveTo>
                    <a:pt x="0" y="0"/>
                  </a:moveTo>
                  <a:lnTo>
                    <a:pt x="0" y="14"/>
                  </a:lnTo>
                  <a:lnTo>
                    <a:pt x="37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84" name="Freeform 23">
              <a:extLst>
                <a:ext uri="{FF2B5EF4-FFF2-40B4-BE49-F238E27FC236}">
                  <a16:creationId xmlns="" xmlns:a16="http://schemas.microsoft.com/office/drawing/2014/main" id="{ACBD7BDF-D0D4-412A-B09E-4AC16E558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4250" y="666750"/>
              <a:ext cx="7937" cy="77788"/>
            </a:xfrm>
            <a:custGeom>
              <a:avLst/>
              <a:gdLst>
                <a:gd name="T0" fmla="*/ 0 w 5"/>
                <a:gd name="T1" fmla="*/ 0 h 49"/>
                <a:gd name="T2" fmla="*/ 0 w 5"/>
                <a:gd name="T3" fmla="*/ 49 h 49"/>
                <a:gd name="T4" fmla="*/ 5 w 5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9">
                  <a:moveTo>
                    <a:pt x="0" y="0"/>
                  </a:moveTo>
                  <a:lnTo>
                    <a:pt x="0" y="49"/>
                  </a:lnTo>
                  <a:lnTo>
                    <a:pt x="5" y="4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85" name="Freeform 24">
              <a:extLst>
                <a:ext uri="{FF2B5EF4-FFF2-40B4-BE49-F238E27FC236}">
                  <a16:creationId xmlns="" xmlns:a16="http://schemas.microsoft.com/office/drawing/2014/main" id="{699A930C-4464-4F03-ADAC-34A377A5E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613" y="665163"/>
              <a:ext cx="20637" cy="165100"/>
            </a:xfrm>
            <a:custGeom>
              <a:avLst/>
              <a:gdLst>
                <a:gd name="T0" fmla="*/ 0 w 13"/>
                <a:gd name="T1" fmla="*/ 104 h 104"/>
                <a:gd name="T2" fmla="*/ 0 w 13"/>
                <a:gd name="T3" fmla="*/ 0 h 104"/>
                <a:gd name="T4" fmla="*/ 13 w 13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4">
                  <a:moveTo>
                    <a:pt x="0" y="104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89" name="Freeform 28">
              <a:extLst>
                <a:ext uri="{FF2B5EF4-FFF2-40B4-BE49-F238E27FC236}">
                  <a16:creationId xmlns="" xmlns:a16="http://schemas.microsoft.com/office/drawing/2014/main" id="{B3BADB72-F8D1-4721-9BCF-DA0D8AF79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846138"/>
              <a:ext cx="38100" cy="22225"/>
            </a:xfrm>
            <a:custGeom>
              <a:avLst/>
              <a:gdLst>
                <a:gd name="T0" fmla="*/ 0 w 24"/>
                <a:gd name="T1" fmla="*/ 0 h 14"/>
                <a:gd name="T2" fmla="*/ 0 w 24"/>
                <a:gd name="T3" fmla="*/ 14 h 14"/>
                <a:gd name="T4" fmla="*/ 24 w 24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4">
                  <a:moveTo>
                    <a:pt x="0" y="0"/>
                  </a:moveTo>
                  <a:lnTo>
                    <a:pt x="0" y="14"/>
                  </a:lnTo>
                  <a:lnTo>
                    <a:pt x="24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90" name="Freeform 29">
              <a:extLst>
                <a:ext uri="{FF2B5EF4-FFF2-40B4-BE49-F238E27FC236}">
                  <a16:creationId xmlns="" xmlns:a16="http://schemas.microsoft.com/office/drawing/2014/main" id="{DC19298A-E8DE-4CBF-A41E-526DED33F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925" y="844550"/>
              <a:ext cx="17462" cy="65088"/>
            </a:xfrm>
            <a:custGeom>
              <a:avLst/>
              <a:gdLst>
                <a:gd name="T0" fmla="*/ 0 w 11"/>
                <a:gd name="T1" fmla="*/ 41 h 41"/>
                <a:gd name="T2" fmla="*/ 0 w 11"/>
                <a:gd name="T3" fmla="*/ 0 h 41"/>
                <a:gd name="T4" fmla="*/ 11 w 11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1">
                  <a:moveTo>
                    <a:pt x="0" y="41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92" name="Freeform 31">
              <a:extLst>
                <a:ext uri="{FF2B5EF4-FFF2-40B4-BE49-F238E27FC236}">
                  <a16:creationId xmlns="" xmlns:a16="http://schemas.microsoft.com/office/drawing/2014/main" id="{AF586406-7C1F-4709-87CD-592AD0DC0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917575"/>
              <a:ext cx="20637" cy="23813"/>
            </a:xfrm>
            <a:custGeom>
              <a:avLst/>
              <a:gdLst>
                <a:gd name="T0" fmla="*/ 0 w 13"/>
                <a:gd name="T1" fmla="*/ 15 h 15"/>
                <a:gd name="T2" fmla="*/ 0 w 13"/>
                <a:gd name="T3" fmla="*/ 0 h 15"/>
                <a:gd name="T4" fmla="*/ 13 w 1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0" y="15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94" name="Freeform 33">
              <a:extLst>
                <a:ext uri="{FF2B5EF4-FFF2-40B4-BE49-F238E27FC236}">
                  <a16:creationId xmlns="" xmlns:a16="http://schemas.microsoft.com/office/drawing/2014/main" id="{18707670-AD01-4C13-BF99-50302E464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944563"/>
              <a:ext cx="22225" cy="22225"/>
            </a:xfrm>
            <a:custGeom>
              <a:avLst/>
              <a:gdLst>
                <a:gd name="T0" fmla="*/ 0 w 14"/>
                <a:gd name="T1" fmla="*/ 0 h 14"/>
                <a:gd name="T2" fmla="*/ 0 w 14"/>
                <a:gd name="T3" fmla="*/ 14 h 14"/>
                <a:gd name="T4" fmla="*/ 14 w 14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0" y="0"/>
                  </a:moveTo>
                  <a:lnTo>
                    <a:pt x="0" y="14"/>
                  </a:lnTo>
                  <a:lnTo>
                    <a:pt x="14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95" name="Freeform 34">
              <a:extLst>
                <a:ext uri="{FF2B5EF4-FFF2-40B4-BE49-F238E27FC236}">
                  <a16:creationId xmlns="" xmlns:a16="http://schemas.microsoft.com/office/drawing/2014/main" id="{BB9FB491-0306-4886-B5F4-BA3F17679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5" y="942975"/>
              <a:ext cx="26987" cy="34925"/>
            </a:xfrm>
            <a:custGeom>
              <a:avLst/>
              <a:gdLst>
                <a:gd name="T0" fmla="*/ 0 w 17"/>
                <a:gd name="T1" fmla="*/ 22 h 22"/>
                <a:gd name="T2" fmla="*/ 0 w 17"/>
                <a:gd name="T3" fmla="*/ 0 h 22"/>
                <a:gd name="T4" fmla="*/ 17 w 1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2">
                  <a:moveTo>
                    <a:pt x="0" y="22"/>
                  </a:move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97" name="Freeform 36">
              <a:extLst>
                <a:ext uri="{FF2B5EF4-FFF2-40B4-BE49-F238E27FC236}">
                  <a16:creationId xmlns="" xmlns:a16="http://schemas.microsoft.com/office/drawing/2014/main" id="{3699A02B-0D5B-4D81-A350-280DFE226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5" y="981075"/>
              <a:ext cx="41275" cy="36513"/>
            </a:xfrm>
            <a:custGeom>
              <a:avLst/>
              <a:gdLst>
                <a:gd name="T0" fmla="*/ 0 w 26"/>
                <a:gd name="T1" fmla="*/ 0 h 23"/>
                <a:gd name="T2" fmla="*/ 0 w 26"/>
                <a:gd name="T3" fmla="*/ 23 h 23"/>
                <a:gd name="T4" fmla="*/ 26 w 26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3">
                  <a:moveTo>
                    <a:pt x="0" y="0"/>
                  </a:moveTo>
                  <a:lnTo>
                    <a:pt x="0" y="23"/>
                  </a:lnTo>
                  <a:lnTo>
                    <a:pt x="26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98" name="Freeform 37">
              <a:extLst>
                <a:ext uri="{FF2B5EF4-FFF2-40B4-BE49-F238E27FC236}">
                  <a16:creationId xmlns="" xmlns:a16="http://schemas.microsoft.com/office/drawing/2014/main" id="{9C7B7365-A121-4B1D-88CC-32C4A8B2D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925" y="914400"/>
              <a:ext cx="6350" cy="65088"/>
            </a:xfrm>
            <a:custGeom>
              <a:avLst/>
              <a:gdLst>
                <a:gd name="T0" fmla="*/ 0 w 4"/>
                <a:gd name="T1" fmla="*/ 0 h 41"/>
                <a:gd name="T2" fmla="*/ 0 w 4"/>
                <a:gd name="T3" fmla="*/ 41 h 41"/>
                <a:gd name="T4" fmla="*/ 4 w 4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1">
                  <a:moveTo>
                    <a:pt x="0" y="0"/>
                  </a:moveTo>
                  <a:lnTo>
                    <a:pt x="0" y="41"/>
                  </a:lnTo>
                  <a:lnTo>
                    <a:pt x="4" y="4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99" name="Freeform 38">
              <a:extLst>
                <a:ext uri="{FF2B5EF4-FFF2-40B4-BE49-F238E27FC236}">
                  <a16:creationId xmlns="" xmlns:a16="http://schemas.microsoft.com/office/drawing/2014/main" id="{5F72CADA-712E-4A6D-B9DC-5F316B5AD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911225"/>
              <a:ext cx="47625" cy="87313"/>
            </a:xfrm>
            <a:custGeom>
              <a:avLst/>
              <a:gdLst>
                <a:gd name="T0" fmla="*/ 0 w 30"/>
                <a:gd name="T1" fmla="*/ 55 h 55"/>
                <a:gd name="T2" fmla="*/ 0 w 30"/>
                <a:gd name="T3" fmla="*/ 0 h 55"/>
                <a:gd name="T4" fmla="*/ 30 w 30"/>
                <a:gd name="T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55">
                  <a:moveTo>
                    <a:pt x="0" y="55"/>
                  </a:moveTo>
                  <a:lnTo>
                    <a:pt x="0" y="0"/>
                  </a:lnTo>
                  <a:lnTo>
                    <a:pt x="3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01" name="Freeform 40">
              <a:extLst>
                <a:ext uri="{FF2B5EF4-FFF2-40B4-BE49-F238E27FC236}">
                  <a16:creationId xmlns="" xmlns:a16="http://schemas.microsoft.com/office/drawing/2014/main" id="{0BD78518-0A79-4E6F-AFA2-9F05B703A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575" y="1066800"/>
              <a:ext cx="19050" cy="22225"/>
            </a:xfrm>
            <a:custGeom>
              <a:avLst/>
              <a:gdLst>
                <a:gd name="T0" fmla="*/ 0 w 12"/>
                <a:gd name="T1" fmla="*/ 14 h 14"/>
                <a:gd name="T2" fmla="*/ 0 w 12"/>
                <a:gd name="T3" fmla="*/ 0 h 14"/>
                <a:gd name="T4" fmla="*/ 12 w 12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4">
                  <a:moveTo>
                    <a:pt x="0" y="14"/>
                  </a:moveTo>
                  <a:lnTo>
                    <a:pt x="0" y="0"/>
                  </a:lnTo>
                  <a:lnTo>
                    <a:pt x="1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03" name="Freeform 42">
              <a:extLst>
                <a:ext uri="{FF2B5EF4-FFF2-40B4-BE49-F238E27FC236}">
                  <a16:creationId xmlns="" xmlns:a16="http://schemas.microsoft.com/office/drawing/2014/main" id="{6DD9D75B-CCFF-49C4-B970-5C3789443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575" y="1092200"/>
              <a:ext cx="20637" cy="23813"/>
            </a:xfrm>
            <a:custGeom>
              <a:avLst/>
              <a:gdLst>
                <a:gd name="T0" fmla="*/ 0 w 13"/>
                <a:gd name="T1" fmla="*/ 0 h 15"/>
                <a:gd name="T2" fmla="*/ 0 w 13"/>
                <a:gd name="T3" fmla="*/ 15 h 15"/>
                <a:gd name="T4" fmla="*/ 13 w 13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lnTo>
                    <a:pt x="0" y="15"/>
                  </a:lnTo>
                  <a:lnTo>
                    <a:pt x="13" y="1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04" name="Freeform 43">
              <a:extLst>
                <a:ext uri="{FF2B5EF4-FFF2-40B4-BE49-F238E27FC236}">
                  <a16:creationId xmlns="" xmlns:a16="http://schemas.microsoft.com/office/drawing/2014/main" id="{BD45A4DE-2679-49A1-A821-FB8426046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1003300"/>
              <a:ext cx="41275" cy="87313"/>
            </a:xfrm>
            <a:custGeom>
              <a:avLst/>
              <a:gdLst>
                <a:gd name="T0" fmla="*/ 0 w 26"/>
                <a:gd name="T1" fmla="*/ 0 h 55"/>
                <a:gd name="T2" fmla="*/ 0 w 26"/>
                <a:gd name="T3" fmla="*/ 55 h 55"/>
                <a:gd name="T4" fmla="*/ 26 w 26"/>
                <a:gd name="T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55">
                  <a:moveTo>
                    <a:pt x="0" y="0"/>
                  </a:moveTo>
                  <a:lnTo>
                    <a:pt x="0" y="55"/>
                  </a:lnTo>
                  <a:lnTo>
                    <a:pt x="26" y="5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06" name="Freeform 45">
              <a:extLst>
                <a:ext uri="{FF2B5EF4-FFF2-40B4-BE49-F238E27FC236}">
                  <a16:creationId xmlns="" xmlns:a16="http://schemas.microsoft.com/office/drawing/2014/main" id="{718EDE64-1C6C-43E3-9E3B-2177E3D51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638" y="831850"/>
              <a:ext cx="53975" cy="304800"/>
            </a:xfrm>
            <a:custGeom>
              <a:avLst/>
              <a:gdLst>
                <a:gd name="T0" fmla="*/ 0 w 34"/>
                <a:gd name="T1" fmla="*/ 192 h 192"/>
                <a:gd name="T2" fmla="*/ 0 w 34"/>
                <a:gd name="T3" fmla="*/ 0 h 192"/>
                <a:gd name="T4" fmla="*/ 34 w 34"/>
                <a:gd name="T5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92">
                  <a:moveTo>
                    <a:pt x="0" y="192"/>
                  </a:moveTo>
                  <a:lnTo>
                    <a:pt x="0" y="0"/>
                  </a:lnTo>
                  <a:lnTo>
                    <a:pt x="3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08" name="Freeform 47">
              <a:extLst>
                <a:ext uri="{FF2B5EF4-FFF2-40B4-BE49-F238E27FC236}">
                  <a16:creationId xmlns="" xmlns:a16="http://schemas.microsoft.com/office/drawing/2014/main" id="{232DA801-F953-4BD7-BBDB-64306904F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363" y="1165225"/>
              <a:ext cx="42862" cy="22225"/>
            </a:xfrm>
            <a:custGeom>
              <a:avLst/>
              <a:gdLst>
                <a:gd name="T0" fmla="*/ 0 w 27"/>
                <a:gd name="T1" fmla="*/ 14 h 14"/>
                <a:gd name="T2" fmla="*/ 0 w 27"/>
                <a:gd name="T3" fmla="*/ 0 h 14"/>
                <a:gd name="T4" fmla="*/ 27 w 2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4">
                  <a:moveTo>
                    <a:pt x="0" y="14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10" name="Freeform 49">
              <a:extLst>
                <a:ext uri="{FF2B5EF4-FFF2-40B4-BE49-F238E27FC236}">
                  <a16:creationId xmlns="" xmlns:a16="http://schemas.microsoft.com/office/drawing/2014/main" id="{5760F47D-3968-4BD4-BE2B-F01B996D5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363" y="1192213"/>
              <a:ext cx="30162" cy="22225"/>
            </a:xfrm>
            <a:custGeom>
              <a:avLst/>
              <a:gdLst>
                <a:gd name="T0" fmla="*/ 0 w 19"/>
                <a:gd name="T1" fmla="*/ 0 h 14"/>
                <a:gd name="T2" fmla="*/ 0 w 19"/>
                <a:gd name="T3" fmla="*/ 14 h 14"/>
                <a:gd name="T4" fmla="*/ 19 w 19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4">
                  <a:moveTo>
                    <a:pt x="0" y="0"/>
                  </a:moveTo>
                  <a:lnTo>
                    <a:pt x="0" y="14"/>
                  </a:lnTo>
                  <a:lnTo>
                    <a:pt x="19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11" name="Freeform 50">
              <a:extLst>
                <a:ext uri="{FF2B5EF4-FFF2-40B4-BE49-F238E27FC236}">
                  <a16:creationId xmlns="" xmlns:a16="http://schemas.microsoft.com/office/drawing/2014/main" id="{4ED4F804-EAEB-401D-915C-A99FED15B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075" y="1189038"/>
              <a:ext cx="14287" cy="36513"/>
            </a:xfrm>
            <a:custGeom>
              <a:avLst/>
              <a:gdLst>
                <a:gd name="T0" fmla="*/ 0 w 9"/>
                <a:gd name="T1" fmla="*/ 23 h 23"/>
                <a:gd name="T2" fmla="*/ 0 w 9"/>
                <a:gd name="T3" fmla="*/ 0 h 23"/>
                <a:gd name="T4" fmla="*/ 9 w 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3">
                  <a:moveTo>
                    <a:pt x="0" y="23"/>
                  </a:moveTo>
                  <a:lnTo>
                    <a:pt x="0" y="0"/>
                  </a:lnTo>
                  <a:lnTo>
                    <a:pt x="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13" name="Freeform 52">
              <a:extLst>
                <a:ext uri="{FF2B5EF4-FFF2-40B4-BE49-F238E27FC236}">
                  <a16:creationId xmlns="" xmlns:a16="http://schemas.microsoft.com/office/drawing/2014/main" id="{2940B1CC-F552-4C77-BE8E-E11D7C62C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075" y="1228725"/>
              <a:ext cx="46037" cy="34925"/>
            </a:xfrm>
            <a:custGeom>
              <a:avLst/>
              <a:gdLst>
                <a:gd name="T0" fmla="*/ 0 w 29"/>
                <a:gd name="T1" fmla="*/ 0 h 22"/>
                <a:gd name="T2" fmla="*/ 0 w 29"/>
                <a:gd name="T3" fmla="*/ 22 h 22"/>
                <a:gd name="T4" fmla="*/ 29 w 29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2">
                  <a:moveTo>
                    <a:pt x="0" y="0"/>
                  </a:moveTo>
                  <a:lnTo>
                    <a:pt x="0" y="22"/>
                  </a:lnTo>
                  <a:lnTo>
                    <a:pt x="29" y="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14" name="Freeform 53">
              <a:extLst>
                <a:ext uri="{FF2B5EF4-FFF2-40B4-BE49-F238E27FC236}">
                  <a16:creationId xmlns="" xmlns:a16="http://schemas.microsoft.com/office/drawing/2014/main" id="{511AE0B3-DB7B-46F0-AFF5-32AAC5DE0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563" y="1227138"/>
              <a:ext cx="36512" cy="71438"/>
            </a:xfrm>
            <a:custGeom>
              <a:avLst/>
              <a:gdLst>
                <a:gd name="T0" fmla="*/ 0 w 23"/>
                <a:gd name="T1" fmla="*/ 45 h 45"/>
                <a:gd name="T2" fmla="*/ 0 w 23"/>
                <a:gd name="T3" fmla="*/ 0 h 45"/>
                <a:gd name="T4" fmla="*/ 23 w 23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45">
                  <a:moveTo>
                    <a:pt x="0" y="45"/>
                  </a:move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16" name="Freeform 55">
              <a:extLst>
                <a:ext uri="{FF2B5EF4-FFF2-40B4-BE49-F238E27FC236}">
                  <a16:creationId xmlns="" xmlns:a16="http://schemas.microsoft.com/office/drawing/2014/main" id="{DE27A7CE-E821-4625-9232-CB2EBBFED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1312863"/>
              <a:ext cx="25400" cy="23813"/>
            </a:xfrm>
            <a:custGeom>
              <a:avLst/>
              <a:gdLst>
                <a:gd name="T0" fmla="*/ 0 w 16"/>
                <a:gd name="T1" fmla="*/ 15 h 15"/>
                <a:gd name="T2" fmla="*/ 0 w 16"/>
                <a:gd name="T3" fmla="*/ 0 h 15"/>
                <a:gd name="T4" fmla="*/ 16 w 16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5">
                  <a:moveTo>
                    <a:pt x="0" y="15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18" name="Freeform 57">
              <a:extLst>
                <a:ext uri="{FF2B5EF4-FFF2-40B4-BE49-F238E27FC236}">
                  <a16:creationId xmlns="" xmlns:a16="http://schemas.microsoft.com/office/drawing/2014/main" id="{8FEEBF29-6636-4A35-BB84-1327FBAA8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1339850"/>
              <a:ext cx="112712" cy="22225"/>
            </a:xfrm>
            <a:custGeom>
              <a:avLst/>
              <a:gdLst>
                <a:gd name="T0" fmla="*/ 0 w 71"/>
                <a:gd name="T1" fmla="*/ 0 h 14"/>
                <a:gd name="T2" fmla="*/ 0 w 71"/>
                <a:gd name="T3" fmla="*/ 14 h 14"/>
                <a:gd name="T4" fmla="*/ 71 w 7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4">
                  <a:moveTo>
                    <a:pt x="0" y="0"/>
                  </a:moveTo>
                  <a:lnTo>
                    <a:pt x="0" y="14"/>
                  </a:lnTo>
                  <a:lnTo>
                    <a:pt x="71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19" name="Freeform 58">
              <a:extLst>
                <a:ext uri="{FF2B5EF4-FFF2-40B4-BE49-F238E27FC236}">
                  <a16:creationId xmlns="" xmlns:a16="http://schemas.microsoft.com/office/drawing/2014/main" id="{F12AB73C-EA07-47CC-AB3B-DFB7948E8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263" y="1338263"/>
              <a:ext cx="17462" cy="34925"/>
            </a:xfrm>
            <a:custGeom>
              <a:avLst/>
              <a:gdLst>
                <a:gd name="T0" fmla="*/ 0 w 11"/>
                <a:gd name="T1" fmla="*/ 22 h 22"/>
                <a:gd name="T2" fmla="*/ 0 w 11"/>
                <a:gd name="T3" fmla="*/ 0 h 22"/>
                <a:gd name="T4" fmla="*/ 11 w 1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2">
                  <a:moveTo>
                    <a:pt x="0" y="22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21" name="Freeform 60">
              <a:extLst>
                <a:ext uri="{FF2B5EF4-FFF2-40B4-BE49-F238E27FC236}">
                  <a16:creationId xmlns="" xmlns:a16="http://schemas.microsoft.com/office/drawing/2014/main" id="{73217F1E-8A68-4AA3-9AE0-CFF39AC1F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263" y="1376363"/>
              <a:ext cx="142875" cy="34925"/>
            </a:xfrm>
            <a:custGeom>
              <a:avLst/>
              <a:gdLst>
                <a:gd name="T0" fmla="*/ 0 w 90"/>
                <a:gd name="T1" fmla="*/ 0 h 22"/>
                <a:gd name="T2" fmla="*/ 0 w 90"/>
                <a:gd name="T3" fmla="*/ 22 h 22"/>
                <a:gd name="T4" fmla="*/ 90 w 9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22">
                  <a:moveTo>
                    <a:pt x="0" y="0"/>
                  </a:moveTo>
                  <a:lnTo>
                    <a:pt x="0" y="22"/>
                  </a:lnTo>
                  <a:lnTo>
                    <a:pt x="90" y="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22" name="Freeform 61">
              <a:extLst>
                <a:ext uri="{FF2B5EF4-FFF2-40B4-BE49-F238E27FC236}">
                  <a16:creationId xmlns="" xmlns:a16="http://schemas.microsoft.com/office/drawing/2014/main" id="{C2732E47-0AEC-4905-A155-203210347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563" y="1303338"/>
              <a:ext cx="12700" cy="71438"/>
            </a:xfrm>
            <a:custGeom>
              <a:avLst/>
              <a:gdLst>
                <a:gd name="T0" fmla="*/ 0 w 8"/>
                <a:gd name="T1" fmla="*/ 0 h 45"/>
                <a:gd name="T2" fmla="*/ 0 w 8"/>
                <a:gd name="T3" fmla="*/ 45 h 45"/>
                <a:gd name="T4" fmla="*/ 8 w 8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5">
                  <a:moveTo>
                    <a:pt x="0" y="0"/>
                  </a:moveTo>
                  <a:lnTo>
                    <a:pt x="0" y="45"/>
                  </a:lnTo>
                  <a:lnTo>
                    <a:pt x="8" y="4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23" name="Freeform 62">
              <a:extLst>
                <a:ext uri="{FF2B5EF4-FFF2-40B4-BE49-F238E27FC236}">
                  <a16:creationId xmlns="" xmlns:a16="http://schemas.microsoft.com/office/drawing/2014/main" id="{DA47A596-6980-45DA-9425-8BAE09498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038" y="1300163"/>
              <a:ext cx="9525" cy="79375"/>
            </a:xfrm>
            <a:custGeom>
              <a:avLst/>
              <a:gdLst>
                <a:gd name="T0" fmla="*/ 0 w 6"/>
                <a:gd name="T1" fmla="*/ 50 h 50"/>
                <a:gd name="T2" fmla="*/ 0 w 6"/>
                <a:gd name="T3" fmla="*/ 0 h 50"/>
                <a:gd name="T4" fmla="*/ 6 w 6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0">
                  <a:moveTo>
                    <a:pt x="0" y="50"/>
                  </a:moveTo>
                  <a:lnTo>
                    <a:pt x="0" y="0"/>
                  </a:lnTo>
                  <a:lnTo>
                    <a:pt x="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25" name="Freeform 64">
              <a:extLst>
                <a:ext uri="{FF2B5EF4-FFF2-40B4-BE49-F238E27FC236}">
                  <a16:creationId xmlns="" xmlns:a16="http://schemas.microsoft.com/office/drawing/2014/main" id="{6B9A0964-869D-4131-AB89-CE0CFF1F5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038" y="1382713"/>
              <a:ext cx="57150" cy="79375"/>
            </a:xfrm>
            <a:custGeom>
              <a:avLst/>
              <a:gdLst>
                <a:gd name="T0" fmla="*/ 0 w 36"/>
                <a:gd name="T1" fmla="*/ 0 h 50"/>
                <a:gd name="T2" fmla="*/ 0 w 36"/>
                <a:gd name="T3" fmla="*/ 50 h 50"/>
                <a:gd name="T4" fmla="*/ 36 w 36"/>
                <a:gd name="T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50">
                  <a:moveTo>
                    <a:pt x="0" y="0"/>
                  </a:moveTo>
                  <a:lnTo>
                    <a:pt x="0" y="50"/>
                  </a:lnTo>
                  <a:lnTo>
                    <a:pt x="36" y="5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26" name="Freeform 65">
              <a:extLst>
                <a:ext uri="{FF2B5EF4-FFF2-40B4-BE49-F238E27FC236}">
                  <a16:creationId xmlns="" xmlns:a16="http://schemas.microsoft.com/office/drawing/2014/main" id="{AFBA2497-C411-437C-9F07-8B9A19F4C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50" y="1381125"/>
              <a:ext cx="14287" cy="61913"/>
            </a:xfrm>
            <a:custGeom>
              <a:avLst/>
              <a:gdLst>
                <a:gd name="T0" fmla="*/ 0 w 9"/>
                <a:gd name="T1" fmla="*/ 39 h 39"/>
                <a:gd name="T2" fmla="*/ 0 w 9"/>
                <a:gd name="T3" fmla="*/ 0 h 39"/>
                <a:gd name="T4" fmla="*/ 9 w 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9">
                  <a:moveTo>
                    <a:pt x="0" y="39"/>
                  </a:moveTo>
                  <a:lnTo>
                    <a:pt x="0" y="0"/>
                  </a:lnTo>
                  <a:lnTo>
                    <a:pt x="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28" name="Freeform 67">
              <a:extLst>
                <a:ext uri="{FF2B5EF4-FFF2-40B4-BE49-F238E27FC236}">
                  <a16:creationId xmlns="" xmlns:a16="http://schemas.microsoft.com/office/drawing/2014/main" id="{8CC53407-5D21-463F-B371-A8ECAAF75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50" y="1447800"/>
              <a:ext cx="58737" cy="63500"/>
            </a:xfrm>
            <a:custGeom>
              <a:avLst/>
              <a:gdLst>
                <a:gd name="T0" fmla="*/ 0 w 37"/>
                <a:gd name="T1" fmla="*/ 0 h 40"/>
                <a:gd name="T2" fmla="*/ 0 w 37"/>
                <a:gd name="T3" fmla="*/ 40 h 40"/>
                <a:gd name="T4" fmla="*/ 37 w 37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0">
                  <a:moveTo>
                    <a:pt x="0" y="0"/>
                  </a:moveTo>
                  <a:lnTo>
                    <a:pt x="0" y="40"/>
                  </a:lnTo>
                  <a:lnTo>
                    <a:pt x="37" y="4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29" name="Freeform 68">
              <a:extLst>
                <a:ext uri="{FF2B5EF4-FFF2-40B4-BE49-F238E27FC236}">
                  <a16:creationId xmlns="" xmlns:a16="http://schemas.microsoft.com/office/drawing/2014/main" id="{2E3BF2E7-CAE7-463A-BA1A-91D07B873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638" y="1139825"/>
              <a:ext cx="11112" cy="306388"/>
            </a:xfrm>
            <a:custGeom>
              <a:avLst/>
              <a:gdLst>
                <a:gd name="T0" fmla="*/ 0 w 7"/>
                <a:gd name="T1" fmla="*/ 0 h 193"/>
                <a:gd name="T2" fmla="*/ 0 w 7"/>
                <a:gd name="T3" fmla="*/ 193 h 193"/>
                <a:gd name="T4" fmla="*/ 7 w 7"/>
                <a:gd name="T5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93">
                  <a:moveTo>
                    <a:pt x="0" y="0"/>
                  </a:moveTo>
                  <a:lnTo>
                    <a:pt x="0" y="193"/>
                  </a:lnTo>
                  <a:lnTo>
                    <a:pt x="7" y="19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30" name="Freeform 69">
              <a:extLst>
                <a:ext uri="{FF2B5EF4-FFF2-40B4-BE49-F238E27FC236}">
                  <a16:creationId xmlns="" xmlns:a16="http://schemas.microsoft.com/office/drawing/2014/main" id="{F4EECFAA-27D1-40BC-BB9F-7D5429D54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6938" y="1138238"/>
              <a:ext cx="12700" cy="261938"/>
            </a:xfrm>
            <a:custGeom>
              <a:avLst/>
              <a:gdLst>
                <a:gd name="T0" fmla="*/ 0 w 8"/>
                <a:gd name="T1" fmla="*/ 165 h 165"/>
                <a:gd name="T2" fmla="*/ 0 w 8"/>
                <a:gd name="T3" fmla="*/ 0 h 165"/>
                <a:gd name="T4" fmla="*/ 8 w 8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65">
                  <a:moveTo>
                    <a:pt x="0" y="165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32" name="Freeform 71">
              <a:extLst>
                <a:ext uri="{FF2B5EF4-FFF2-40B4-BE49-F238E27FC236}">
                  <a16:creationId xmlns="" xmlns:a16="http://schemas.microsoft.com/office/drawing/2014/main" id="{0425CD7E-75D1-4B0A-9C44-768C941E4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8063" y="1560513"/>
              <a:ext cx="25400" cy="22225"/>
            </a:xfrm>
            <a:custGeom>
              <a:avLst/>
              <a:gdLst>
                <a:gd name="T0" fmla="*/ 0 w 16"/>
                <a:gd name="T1" fmla="*/ 14 h 14"/>
                <a:gd name="T2" fmla="*/ 0 w 16"/>
                <a:gd name="T3" fmla="*/ 0 h 14"/>
                <a:gd name="T4" fmla="*/ 16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0" y="14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34" name="Freeform 73">
              <a:extLst>
                <a:ext uri="{FF2B5EF4-FFF2-40B4-BE49-F238E27FC236}">
                  <a16:creationId xmlns="" xmlns:a16="http://schemas.microsoft.com/office/drawing/2014/main" id="{34E982AA-8F94-4F06-8325-5A33E8917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8063" y="1585913"/>
              <a:ext cx="22225" cy="23813"/>
            </a:xfrm>
            <a:custGeom>
              <a:avLst/>
              <a:gdLst>
                <a:gd name="T0" fmla="*/ 0 w 14"/>
                <a:gd name="T1" fmla="*/ 0 h 15"/>
                <a:gd name="T2" fmla="*/ 0 w 14"/>
                <a:gd name="T3" fmla="*/ 15 h 15"/>
                <a:gd name="T4" fmla="*/ 14 w 14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5">
                  <a:moveTo>
                    <a:pt x="0" y="0"/>
                  </a:moveTo>
                  <a:lnTo>
                    <a:pt x="0" y="15"/>
                  </a:lnTo>
                  <a:lnTo>
                    <a:pt x="14" y="1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35" name="Freeform 74">
              <a:extLst>
                <a:ext uri="{FF2B5EF4-FFF2-40B4-BE49-F238E27FC236}">
                  <a16:creationId xmlns="" xmlns:a16="http://schemas.microsoft.com/office/drawing/2014/main" id="{8A912F98-DC3D-404A-B86F-3EFBB9DCC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6313" y="1584325"/>
              <a:ext cx="31750" cy="36513"/>
            </a:xfrm>
            <a:custGeom>
              <a:avLst/>
              <a:gdLst>
                <a:gd name="T0" fmla="*/ 0 w 20"/>
                <a:gd name="T1" fmla="*/ 23 h 23"/>
                <a:gd name="T2" fmla="*/ 0 w 20"/>
                <a:gd name="T3" fmla="*/ 0 h 23"/>
                <a:gd name="T4" fmla="*/ 20 w 2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3">
                  <a:moveTo>
                    <a:pt x="0" y="23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37" name="Freeform 76">
              <a:extLst>
                <a:ext uri="{FF2B5EF4-FFF2-40B4-BE49-F238E27FC236}">
                  <a16:creationId xmlns="" xmlns:a16="http://schemas.microsoft.com/office/drawing/2014/main" id="{7D35418C-54D1-45B1-A2B2-64EA21B13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6313" y="1624013"/>
              <a:ext cx="38100" cy="34925"/>
            </a:xfrm>
            <a:custGeom>
              <a:avLst/>
              <a:gdLst>
                <a:gd name="T0" fmla="*/ 0 w 24"/>
                <a:gd name="T1" fmla="*/ 0 h 22"/>
                <a:gd name="T2" fmla="*/ 0 w 24"/>
                <a:gd name="T3" fmla="*/ 22 h 22"/>
                <a:gd name="T4" fmla="*/ 24 w 2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2">
                  <a:moveTo>
                    <a:pt x="0" y="0"/>
                  </a:moveTo>
                  <a:lnTo>
                    <a:pt x="0" y="22"/>
                  </a:lnTo>
                  <a:lnTo>
                    <a:pt x="24" y="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38" name="Freeform 77">
              <a:extLst>
                <a:ext uri="{FF2B5EF4-FFF2-40B4-BE49-F238E27FC236}">
                  <a16:creationId xmlns="" xmlns:a16="http://schemas.microsoft.com/office/drawing/2014/main" id="{C54D71DF-77CD-4AA1-8D0F-AFE631D5F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850" y="1622425"/>
              <a:ext cx="17462" cy="41275"/>
            </a:xfrm>
            <a:custGeom>
              <a:avLst/>
              <a:gdLst>
                <a:gd name="T0" fmla="*/ 0 w 11"/>
                <a:gd name="T1" fmla="*/ 26 h 26"/>
                <a:gd name="T2" fmla="*/ 0 w 11"/>
                <a:gd name="T3" fmla="*/ 0 h 26"/>
                <a:gd name="T4" fmla="*/ 11 w 1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6">
                  <a:moveTo>
                    <a:pt x="0" y="26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40" name="Freeform 79">
              <a:extLst>
                <a:ext uri="{FF2B5EF4-FFF2-40B4-BE49-F238E27FC236}">
                  <a16:creationId xmlns="" xmlns:a16="http://schemas.microsoft.com/office/drawing/2014/main" id="{A6C4B74E-DB57-4EF1-A456-0E9922149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850" y="1666875"/>
              <a:ext cx="39687" cy="41275"/>
            </a:xfrm>
            <a:custGeom>
              <a:avLst/>
              <a:gdLst>
                <a:gd name="T0" fmla="*/ 0 w 25"/>
                <a:gd name="T1" fmla="*/ 0 h 26"/>
                <a:gd name="T2" fmla="*/ 0 w 25"/>
                <a:gd name="T3" fmla="*/ 26 h 26"/>
                <a:gd name="T4" fmla="*/ 25 w 25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6">
                  <a:moveTo>
                    <a:pt x="0" y="0"/>
                  </a:moveTo>
                  <a:lnTo>
                    <a:pt x="0" y="26"/>
                  </a:lnTo>
                  <a:lnTo>
                    <a:pt x="25" y="26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41" name="Freeform 80">
              <a:extLst>
                <a:ext uri="{FF2B5EF4-FFF2-40B4-BE49-F238E27FC236}">
                  <a16:creationId xmlns="" xmlns:a16="http://schemas.microsoft.com/office/drawing/2014/main" id="{9C7F533D-3A15-4A17-ABDD-31E8D8453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6938" y="1403350"/>
              <a:ext cx="61912" cy="261938"/>
            </a:xfrm>
            <a:custGeom>
              <a:avLst/>
              <a:gdLst>
                <a:gd name="T0" fmla="*/ 0 w 39"/>
                <a:gd name="T1" fmla="*/ 0 h 165"/>
                <a:gd name="T2" fmla="*/ 0 w 39"/>
                <a:gd name="T3" fmla="*/ 165 h 165"/>
                <a:gd name="T4" fmla="*/ 39 w 39"/>
                <a:gd name="T5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165">
                  <a:moveTo>
                    <a:pt x="0" y="0"/>
                  </a:moveTo>
                  <a:lnTo>
                    <a:pt x="0" y="165"/>
                  </a:lnTo>
                  <a:lnTo>
                    <a:pt x="39" y="16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42" name="Freeform 81">
              <a:extLst>
                <a:ext uri="{FF2B5EF4-FFF2-40B4-BE49-F238E27FC236}">
                  <a16:creationId xmlns="" xmlns:a16="http://schemas.microsoft.com/office/drawing/2014/main" id="{C34127F4-D9DC-4B9B-8ABC-2CFF19091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300" y="1401763"/>
              <a:ext cx="20637" cy="176213"/>
            </a:xfrm>
            <a:custGeom>
              <a:avLst/>
              <a:gdLst>
                <a:gd name="T0" fmla="*/ 0 w 13"/>
                <a:gd name="T1" fmla="*/ 111 h 111"/>
                <a:gd name="T2" fmla="*/ 0 w 13"/>
                <a:gd name="T3" fmla="*/ 0 h 111"/>
                <a:gd name="T4" fmla="*/ 13 w 13"/>
                <a:gd name="T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1">
                  <a:moveTo>
                    <a:pt x="0" y="111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44" name="Freeform 83">
              <a:extLst>
                <a:ext uri="{FF2B5EF4-FFF2-40B4-BE49-F238E27FC236}">
                  <a16:creationId xmlns="" xmlns:a16="http://schemas.microsoft.com/office/drawing/2014/main" id="{CF315957-60E9-47F8-B0B0-6F05A427C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300" y="1581150"/>
              <a:ext cx="109537" cy="176213"/>
            </a:xfrm>
            <a:custGeom>
              <a:avLst/>
              <a:gdLst>
                <a:gd name="T0" fmla="*/ 0 w 69"/>
                <a:gd name="T1" fmla="*/ 0 h 111"/>
                <a:gd name="T2" fmla="*/ 0 w 69"/>
                <a:gd name="T3" fmla="*/ 111 h 111"/>
                <a:gd name="T4" fmla="*/ 69 w 69"/>
                <a:gd name="T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11">
                  <a:moveTo>
                    <a:pt x="0" y="0"/>
                  </a:moveTo>
                  <a:lnTo>
                    <a:pt x="0" y="111"/>
                  </a:lnTo>
                  <a:lnTo>
                    <a:pt x="69" y="11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45" name="Freeform 84">
              <a:extLst>
                <a:ext uri="{FF2B5EF4-FFF2-40B4-BE49-F238E27FC236}">
                  <a16:creationId xmlns="" xmlns:a16="http://schemas.microsoft.com/office/drawing/2014/main" id="{F22D5056-79B7-4849-BC99-C286ECAE2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5" y="1579563"/>
              <a:ext cx="34925" cy="123825"/>
            </a:xfrm>
            <a:custGeom>
              <a:avLst/>
              <a:gdLst>
                <a:gd name="T0" fmla="*/ 0 w 22"/>
                <a:gd name="T1" fmla="*/ 78 h 78"/>
                <a:gd name="T2" fmla="*/ 0 w 22"/>
                <a:gd name="T3" fmla="*/ 0 h 78"/>
                <a:gd name="T4" fmla="*/ 22 w 22"/>
                <a:gd name="T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78">
                  <a:moveTo>
                    <a:pt x="0" y="78"/>
                  </a:move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47" name="Freeform 86">
              <a:extLst>
                <a:ext uri="{FF2B5EF4-FFF2-40B4-BE49-F238E27FC236}">
                  <a16:creationId xmlns="" xmlns:a16="http://schemas.microsoft.com/office/drawing/2014/main" id="{AB394F25-718E-47A9-8EC5-E85E6C562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813" y="1806575"/>
              <a:ext cx="17462" cy="23813"/>
            </a:xfrm>
            <a:custGeom>
              <a:avLst/>
              <a:gdLst>
                <a:gd name="T0" fmla="*/ 0 w 11"/>
                <a:gd name="T1" fmla="*/ 15 h 15"/>
                <a:gd name="T2" fmla="*/ 0 w 11"/>
                <a:gd name="T3" fmla="*/ 0 h 15"/>
                <a:gd name="T4" fmla="*/ 11 w 11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0" y="15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49" name="Freeform 88">
              <a:extLst>
                <a:ext uri="{FF2B5EF4-FFF2-40B4-BE49-F238E27FC236}">
                  <a16:creationId xmlns="" xmlns:a16="http://schemas.microsoft.com/office/drawing/2014/main" id="{62E7CD19-2652-4FE2-8CE7-A49398E37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813" y="1833563"/>
              <a:ext cx="34925" cy="22225"/>
            </a:xfrm>
            <a:custGeom>
              <a:avLst/>
              <a:gdLst>
                <a:gd name="T0" fmla="*/ 0 w 22"/>
                <a:gd name="T1" fmla="*/ 0 h 14"/>
                <a:gd name="T2" fmla="*/ 0 w 22"/>
                <a:gd name="T3" fmla="*/ 14 h 14"/>
                <a:gd name="T4" fmla="*/ 22 w 22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4">
                  <a:moveTo>
                    <a:pt x="0" y="0"/>
                  </a:moveTo>
                  <a:lnTo>
                    <a:pt x="0" y="14"/>
                  </a:lnTo>
                  <a:lnTo>
                    <a:pt x="22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50" name="Freeform 89">
              <a:extLst>
                <a:ext uri="{FF2B5EF4-FFF2-40B4-BE49-F238E27FC236}">
                  <a16:creationId xmlns="" xmlns:a16="http://schemas.microsoft.com/office/drawing/2014/main" id="{A1AF284A-3E92-403C-8F4C-F0C771F59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5" y="1708150"/>
              <a:ext cx="71437" cy="123825"/>
            </a:xfrm>
            <a:custGeom>
              <a:avLst/>
              <a:gdLst>
                <a:gd name="T0" fmla="*/ 0 w 45"/>
                <a:gd name="T1" fmla="*/ 0 h 78"/>
                <a:gd name="T2" fmla="*/ 0 w 45"/>
                <a:gd name="T3" fmla="*/ 78 h 78"/>
                <a:gd name="T4" fmla="*/ 45 w 45"/>
                <a:gd name="T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78">
                  <a:moveTo>
                    <a:pt x="0" y="0"/>
                  </a:moveTo>
                  <a:lnTo>
                    <a:pt x="0" y="78"/>
                  </a:lnTo>
                  <a:lnTo>
                    <a:pt x="45" y="7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68" name="Rectangle 509">
              <a:extLst>
                <a:ext uri="{FF2B5EF4-FFF2-40B4-BE49-F238E27FC236}">
                  <a16:creationId xmlns="" xmlns:a16="http://schemas.microsoft.com/office/drawing/2014/main" id="{475D0D13-C858-4CBD-9CE9-0508E3608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4544" y="1581843"/>
              <a:ext cx="52524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71" name="Rectangle 512">
              <a:extLst>
                <a:ext uri="{FF2B5EF4-FFF2-40B4-BE49-F238E27FC236}">
                  <a16:creationId xmlns="" xmlns:a16="http://schemas.microsoft.com/office/drawing/2014/main" id="{5769F2DD-5965-4049-B2B3-DFE639A1B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326" y="637602"/>
              <a:ext cx="84900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92/*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74" name="Rectangle 515">
              <a:extLst>
                <a:ext uri="{FF2B5EF4-FFF2-40B4-BE49-F238E27FC236}">
                  <a16:creationId xmlns="" xmlns:a16="http://schemas.microsoft.com/office/drawing/2014/main" id="{4F4A6EE9-FDDD-4D68-B69E-B3235B289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8300" y="758825"/>
              <a:ext cx="84900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64/*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76" name="Rectangle 517">
              <a:extLst>
                <a:ext uri="{FF2B5EF4-FFF2-40B4-BE49-F238E27FC236}">
                  <a16:creationId xmlns="" xmlns:a16="http://schemas.microsoft.com/office/drawing/2014/main" id="{CAF2EFCE-BC7B-486B-8229-2888BFD7A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036" y="1127554"/>
              <a:ext cx="52524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77" name="Rectangle 518">
              <a:extLst>
                <a:ext uri="{FF2B5EF4-FFF2-40B4-BE49-F238E27FC236}">
                  <a16:creationId xmlns="" xmlns:a16="http://schemas.microsoft.com/office/drawing/2014/main" id="{21FC6A25-FEDC-429E-AFB5-65DED7B45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877" y="784370"/>
              <a:ext cx="84900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94/*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78" name="Rectangle 519">
              <a:extLst>
                <a:ext uri="{FF2B5EF4-FFF2-40B4-BE49-F238E27FC236}">
                  <a16:creationId xmlns="" xmlns:a16="http://schemas.microsoft.com/office/drawing/2014/main" id="{A1701D52-CBDE-422A-BF8C-AD21584C2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1112" y="894915"/>
              <a:ext cx="52524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79" name="Rectangle 520">
              <a:extLst>
                <a:ext uri="{FF2B5EF4-FFF2-40B4-BE49-F238E27FC236}">
                  <a16:creationId xmlns="" xmlns:a16="http://schemas.microsoft.com/office/drawing/2014/main" id="{5B0BB961-B2CB-490A-9BEF-7BE2E8357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0100" y="992188"/>
              <a:ext cx="84900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50/*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80" name="Rectangle 521">
              <a:extLst>
                <a:ext uri="{FF2B5EF4-FFF2-40B4-BE49-F238E27FC236}">
                  <a16:creationId xmlns="" xmlns:a16="http://schemas.microsoft.com/office/drawing/2014/main" id="{0D5B7C83-24D1-46F4-AF74-AC26767BC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159" y="861723"/>
              <a:ext cx="52524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83" name="Rectangle 524">
              <a:extLst>
                <a:ext uri="{FF2B5EF4-FFF2-40B4-BE49-F238E27FC236}">
                  <a16:creationId xmlns="" xmlns:a16="http://schemas.microsoft.com/office/drawing/2014/main" id="{CE70FFE2-6107-4F47-85AF-23FCA9506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3317" y="1275053"/>
              <a:ext cx="84900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69/*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84" name="Rectangle 525">
              <a:extLst>
                <a:ext uri="{FF2B5EF4-FFF2-40B4-BE49-F238E27FC236}">
                  <a16:creationId xmlns="" xmlns:a16="http://schemas.microsoft.com/office/drawing/2014/main" id="{024E5A0D-4418-4AC2-9493-F09702BA4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465" y="1390596"/>
              <a:ext cx="152527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41/0.81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85" name="Rectangle 526">
              <a:extLst>
                <a:ext uri="{FF2B5EF4-FFF2-40B4-BE49-F238E27FC236}">
                  <a16:creationId xmlns="" xmlns:a16="http://schemas.microsoft.com/office/drawing/2014/main" id="{CF6E82D0-42AF-4C31-A079-34AAC5E92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4457" y="1181957"/>
              <a:ext cx="52524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86" name="Rectangle 527">
              <a:extLst>
                <a:ext uri="{FF2B5EF4-FFF2-40B4-BE49-F238E27FC236}">
                  <a16:creationId xmlns="" xmlns:a16="http://schemas.microsoft.com/office/drawing/2014/main" id="{78D73D78-64F2-4A2A-B48D-14A8D13C9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2227" y="1251801"/>
              <a:ext cx="52524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*/</a:t>
              </a: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87" name="Rectangle 528">
              <a:extLst>
                <a:ext uri="{FF2B5EF4-FFF2-40B4-BE49-F238E27FC236}">
                  <a16:creationId xmlns="" xmlns:a16="http://schemas.microsoft.com/office/drawing/2014/main" id="{3E7CC0FA-B450-4F9F-A2B3-9150811CA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4541" y="1223136"/>
              <a:ext cx="78775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13/-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88" name="Rectangle 529">
              <a:extLst>
                <a:ext uri="{FF2B5EF4-FFF2-40B4-BE49-F238E27FC236}">
                  <a16:creationId xmlns="" xmlns:a16="http://schemas.microsoft.com/office/drawing/2014/main" id="{0EED20CC-D8BA-4FEA-839A-238E4CDB8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0075" y="1339125"/>
              <a:ext cx="152527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21/0.81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190" name="Rectangle 531">
            <a:extLst>
              <a:ext uri="{FF2B5EF4-FFF2-40B4-BE49-F238E27FC236}">
                <a16:creationId xmlns="" xmlns:a16="http://schemas.microsoft.com/office/drawing/2014/main" id="{622CF984-4F20-42E4-A166-42EFBDEDA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1848" y="1266635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49</a:t>
            </a:r>
            <a:endParaRPr kumimoji="0" lang="en-US" altLang="en-US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1" name="Rectangle 532">
            <a:extLst>
              <a:ext uri="{FF2B5EF4-FFF2-40B4-BE49-F238E27FC236}">
                <a16:creationId xmlns="" xmlns:a16="http://schemas.microsoft.com/office/drawing/2014/main" id="{2A2D9519-9F74-478F-A5DC-14AC2810D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318" y="178227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2" name="Rectangle 533">
            <a:extLst>
              <a:ext uri="{FF2B5EF4-FFF2-40B4-BE49-F238E27FC236}">
                <a16:creationId xmlns="" xmlns:a16="http://schemas.microsoft.com/office/drawing/2014/main" id="{7C024AFC-1828-4B53-8F0C-10671170E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7554" y="2062895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3" name="Rectangle 534">
            <a:extLst>
              <a:ext uri="{FF2B5EF4-FFF2-40B4-BE49-F238E27FC236}">
                <a16:creationId xmlns="" xmlns:a16="http://schemas.microsoft.com/office/drawing/2014/main" id="{5B5F16E6-433D-4206-8EE6-4752350FD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566" y="2573297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4" name="Rectangle 535">
            <a:extLst>
              <a:ext uri="{FF2B5EF4-FFF2-40B4-BE49-F238E27FC236}">
                <a16:creationId xmlns="" xmlns:a16="http://schemas.microsoft.com/office/drawing/2014/main" id="{69A64CEB-FE0F-490D-AFD4-6039E7CB2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876" y="2328037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83/0.98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5" name="Rectangle 536">
            <a:extLst>
              <a:ext uri="{FF2B5EF4-FFF2-40B4-BE49-F238E27FC236}">
                <a16:creationId xmlns="" xmlns:a16="http://schemas.microsoft.com/office/drawing/2014/main" id="{FBB2E6C8-FAA4-4B50-9A02-893E08D3C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237" y="3823507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7" name="Rectangle 538">
            <a:extLst>
              <a:ext uri="{FF2B5EF4-FFF2-40B4-BE49-F238E27FC236}">
                <a16:creationId xmlns="" xmlns:a16="http://schemas.microsoft.com/office/drawing/2014/main" id="{2AD26F8F-4F38-4809-9BB5-544E0EDFC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013" y="3078120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8" name="Rectangle 539">
            <a:extLst>
              <a:ext uri="{FF2B5EF4-FFF2-40B4-BE49-F238E27FC236}">
                <a16:creationId xmlns="" xmlns:a16="http://schemas.microsoft.com/office/drawing/2014/main" id="{D21575EE-7447-417A-88FA-A7E8F4395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765" y="2728648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51/-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9" name="Rectangle 540">
            <a:extLst>
              <a:ext uri="{FF2B5EF4-FFF2-40B4-BE49-F238E27FC236}">
                <a16:creationId xmlns="" xmlns:a16="http://schemas.microsoft.com/office/drawing/2014/main" id="{02B97597-E573-4315-B744-CC583260B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32" y="284321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1" name="Rectangle 542">
            <a:extLst>
              <a:ext uri="{FF2B5EF4-FFF2-40B4-BE49-F238E27FC236}">
                <a16:creationId xmlns="" xmlns:a16="http://schemas.microsoft.com/office/drawing/2014/main" id="{833D7C25-F682-4453-8310-EF457B8DE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344" y="304448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2" name="Rectangle 543">
            <a:extLst>
              <a:ext uri="{FF2B5EF4-FFF2-40B4-BE49-F238E27FC236}">
                <a16:creationId xmlns="" xmlns:a16="http://schemas.microsoft.com/office/drawing/2014/main" id="{20210274-33D3-42AF-BBE0-653F4B568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4651" y="3170047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56/-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3" name="Rectangle 544">
            <a:extLst>
              <a:ext uri="{FF2B5EF4-FFF2-40B4-BE49-F238E27FC236}">
                <a16:creationId xmlns="" xmlns:a16="http://schemas.microsoft.com/office/drawing/2014/main" id="{91A158CB-8650-4023-B0D4-5D3E5753C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3104" y="3437558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4" name="Rectangle 545">
            <a:extLst>
              <a:ext uri="{FF2B5EF4-FFF2-40B4-BE49-F238E27FC236}">
                <a16:creationId xmlns="" xmlns:a16="http://schemas.microsoft.com/office/drawing/2014/main" id="{D45E4637-7B17-454E-B6EE-79F524304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4654" y="3505270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5" name="Rectangle 546">
            <a:extLst>
              <a:ext uri="{FF2B5EF4-FFF2-40B4-BE49-F238E27FC236}">
                <a16:creationId xmlns="" xmlns:a16="http://schemas.microsoft.com/office/drawing/2014/main" id="{D8D2EC7F-A23D-468C-840F-77D502138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1544" y="3338536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37/0.77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6" name="Rectangle 547">
            <a:extLst>
              <a:ext uri="{FF2B5EF4-FFF2-40B4-BE49-F238E27FC236}">
                <a16:creationId xmlns="" xmlns:a16="http://schemas.microsoft.com/office/drawing/2014/main" id="{DC7A02F6-750E-402B-BF3A-3B5EBEFDA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963" y="3501628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33/0.77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7" name="Rectangle 548">
            <a:extLst>
              <a:ext uri="{FF2B5EF4-FFF2-40B4-BE49-F238E27FC236}">
                <a16:creationId xmlns="" xmlns:a16="http://schemas.microsoft.com/office/drawing/2014/main" id="{16D49BDF-35F9-4731-9F67-1805D8843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203" y="3680472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50/-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8" name="Rectangle 549">
            <a:extLst>
              <a:ext uri="{FF2B5EF4-FFF2-40B4-BE49-F238E27FC236}">
                <a16:creationId xmlns="" xmlns:a16="http://schemas.microsoft.com/office/drawing/2014/main" id="{0357B59E-42B7-4E3A-B395-6586AC428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1351" y="3864062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1" name="Rectangle 552">
            <a:extLst>
              <a:ext uri="{FF2B5EF4-FFF2-40B4-BE49-F238E27FC236}">
                <a16:creationId xmlns="" xmlns:a16="http://schemas.microsoft.com/office/drawing/2014/main" id="{0BE86071-E509-439C-A59B-35C7ACF38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5642" y="4541824"/>
            <a:ext cx="1664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2" name="Rectangle 553">
            <a:extLst>
              <a:ext uri="{FF2B5EF4-FFF2-40B4-BE49-F238E27FC236}">
                <a16:creationId xmlns="" xmlns:a16="http://schemas.microsoft.com/office/drawing/2014/main" id="{64C1E981-9212-4D93-B26B-6B813BB90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9150" y="422190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3" name="Rectangle 554">
            <a:extLst>
              <a:ext uri="{FF2B5EF4-FFF2-40B4-BE49-F238E27FC236}">
                <a16:creationId xmlns="" xmlns:a16="http://schemas.microsoft.com/office/drawing/2014/main" id="{C26DBA01-9E25-4528-A1A1-A6C8DD686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454" y="4379053"/>
            <a:ext cx="20239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53" name="Freeform 92">
            <a:extLst>
              <a:ext uri="{FF2B5EF4-FFF2-40B4-BE49-F238E27FC236}">
                <a16:creationId xmlns="" xmlns:a16="http://schemas.microsoft.com/office/drawing/2014/main" id="{3BCD2E91-562F-474B-B30A-7A3281E08AF9}"/>
              </a:ext>
            </a:extLst>
          </p:cNvPr>
          <p:cNvSpPr>
            <a:spLocks/>
          </p:cNvSpPr>
          <p:nvPr/>
        </p:nvSpPr>
        <p:spPr bwMode="auto">
          <a:xfrm>
            <a:off x="3586952" y="2834152"/>
            <a:ext cx="96634" cy="42284"/>
          </a:xfrm>
          <a:custGeom>
            <a:avLst/>
            <a:gdLst>
              <a:gd name="T0" fmla="*/ 0 w 31"/>
              <a:gd name="T1" fmla="*/ 14 h 14"/>
              <a:gd name="T2" fmla="*/ 0 w 31"/>
              <a:gd name="T3" fmla="*/ 0 h 14"/>
              <a:gd name="T4" fmla="*/ 31 w 31"/>
              <a:gd name="T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14">
                <a:moveTo>
                  <a:pt x="0" y="14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55" name="Freeform 94">
            <a:extLst>
              <a:ext uri="{FF2B5EF4-FFF2-40B4-BE49-F238E27FC236}">
                <a16:creationId xmlns="" xmlns:a16="http://schemas.microsoft.com/office/drawing/2014/main" id="{4E633EEF-0A4A-45FF-993C-1E5AF021AB27}"/>
              </a:ext>
            </a:extLst>
          </p:cNvPr>
          <p:cNvSpPr>
            <a:spLocks/>
          </p:cNvSpPr>
          <p:nvPr/>
        </p:nvSpPr>
        <p:spPr bwMode="auto">
          <a:xfrm>
            <a:off x="3586952" y="2882476"/>
            <a:ext cx="18703" cy="45305"/>
          </a:xfrm>
          <a:custGeom>
            <a:avLst/>
            <a:gdLst>
              <a:gd name="T0" fmla="*/ 0 w 6"/>
              <a:gd name="T1" fmla="*/ 0 h 15"/>
              <a:gd name="T2" fmla="*/ 0 w 6"/>
              <a:gd name="T3" fmla="*/ 15 h 15"/>
              <a:gd name="T4" fmla="*/ 6 w 6"/>
              <a:gd name="T5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15">
                <a:moveTo>
                  <a:pt x="0" y="0"/>
                </a:moveTo>
                <a:lnTo>
                  <a:pt x="0" y="15"/>
                </a:lnTo>
                <a:lnTo>
                  <a:pt x="6" y="1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56" name="Freeform 95">
            <a:extLst>
              <a:ext uri="{FF2B5EF4-FFF2-40B4-BE49-F238E27FC236}">
                <a16:creationId xmlns="" xmlns:a16="http://schemas.microsoft.com/office/drawing/2014/main" id="{F977745D-A635-403A-B2C4-B57DCC5D9DF1}"/>
              </a:ext>
            </a:extLst>
          </p:cNvPr>
          <p:cNvSpPr>
            <a:spLocks/>
          </p:cNvSpPr>
          <p:nvPr/>
        </p:nvSpPr>
        <p:spPr bwMode="auto">
          <a:xfrm>
            <a:off x="3580718" y="2879456"/>
            <a:ext cx="6234" cy="66446"/>
          </a:xfrm>
          <a:custGeom>
            <a:avLst/>
            <a:gdLst>
              <a:gd name="T0" fmla="*/ 0 w 2"/>
              <a:gd name="T1" fmla="*/ 22 h 22"/>
              <a:gd name="T2" fmla="*/ 0 w 2"/>
              <a:gd name="T3" fmla="*/ 0 h 22"/>
              <a:gd name="T4" fmla="*/ 2 w 2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2">
                <a:moveTo>
                  <a:pt x="0" y="22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58" name="Freeform 97">
            <a:extLst>
              <a:ext uri="{FF2B5EF4-FFF2-40B4-BE49-F238E27FC236}">
                <a16:creationId xmlns="" xmlns:a16="http://schemas.microsoft.com/office/drawing/2014/main" id="{F69CD443-EAB2-4E79-9F4E-6942B9595417}"/>
              </a:ext>
            </a:extLst>
          </p:cNvPr>
          <p:cNvSpPr>
            <a:spLocks/>
          </p:cNvSpPr>
          <p:nvPr/>
        </p:nvSpPr>
        <p:spPr bwMode="auto">
          <a:xfrm>
            <a:off x="3580718" y="2954964"/>
            <a:ext cx="24938" cy="66446"/>
          </a:xfrm>
          <a:custGeom>
            <a:avLst/>
            <a:gdLst>
              <a:gd name="T0" fmla="*/ 0 w 8"/>
              <a:gd name="T1" fmla="*/ 0 h 22"/>
              <a:gd name="T2" fmla="*/ 0 w 8"/>
              <a:gd name="T3" fmla="*/ 22 h 22"/>
              <a:gd name="T4" fmla="*/ 8 w 8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22">
                <a:moveTo>
                  <a:pt x="0" y="0"/>
                </a:moveTo>
                <a:lnTo>
                  <a:pt x="0" y="22"/>
                </a:lnTo>
                <a:lnTo>
                  <a:pt x="8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59" name="Freeform 98">
            <a:extLst>
              <a:ext uri="{FF2B5EF4-FFF2-40B4-BE49-F238E27FC236}">
                <a16:creationId xmlns="" xmlns:a16="http://schemas.microsoft.com/office/drawing/2014/main" id="{9EA1CF2D-4A78-489E-8395-CE8B116B48C7}"/>
              </a:ext>
            </a:extLst>
          </p:cNvPr>
          <p:cNvSpPr>
            <a:spLocks/>
          </p:cNvSpPr>
          <p:nvPr/>
        </p:nvSpPr>
        <p:spPr bwMode="auto">
          <a:xfrm>
            <a:off x="3555780" y="2948922"/>
            <a:ext cx="24938" cy="102689"/>
          </a:xfrm>
          <a:custGeom>
            <a:avLst/>
            <a:gdLst>
              <a:gd name="T0" fmla="*/ 0 w 8"/>
              <a:gd name="T1" fmla="*/ 34 h 34"/>
              <a:gd name="T2" fmla="*/ 0 w 8"/>
              <a:gd name="T3" fmla="*/ 0 h 34"/>
              <a:gd name="T4" fmla="*/ 8 w 8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34">
                <a:moveTo>
                  <a:pt x="0" y="34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61" name="Freeform 100">
            <a:extLst>
              <a:ext uri="{FF2B5EF4-FFF2-40B4-BE49-F238E27FC236}">
                <a16:creationId xmlns="" xmlns:a16="http://schemas.microsoft.com/office/drawing/2014/main" id="{7D9979D6-927F-44C7-9796-D2BC182B4149}"/>
              </a:ext>
            </a:extLst>
          </p:cNvPr>
          <p:cNvSpPr>
            <a:spLocks/>
          </p:cNvSpPr>
          <p:nvPr/>
        </p:nvSpPr>
        <p:spPr bwMode="auto">
          <a:xfrm>
            <a:off x="3615009" y="3115035"/>
            <a:ext cx="24938" cy="42284"/>
          </a:xfrm>
          <a:custGeom>
            <a:avLst/>
            <a:gdLst>
              <a:gd name="T0" fmla="*/ 0 w 8"/>
              <a:gd name="T1" fmla="*/ 14 h 14"/>
              <a:gd name="T2" fmla="*/ 0 w 8"/>
              <a:gd name="T3" fmla="*/ 0 h 14"/>
              <a:gd name="T4" fmla="*/ 8 w 8"/>
              <a:gd name="T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14">
                <a:moveTo>
                  <a:pt x="0" y="14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63" name="Freeform 102">
            <a:extLst>
              <a:ext uri="{FF2B5EF4-FFF2-40B4-BE49-F238E27FC236}">
                <a16:creationId xmlns="" xmlns:a16="http://schemas.microsoft.com/office/drawing/2014/main" id="{15D5E040-ECD6-417E-8489-3ECEAA15C657}"/>
              </a:ext>
            </a:extLst>
          </p:cNvPr>
          <p:cNvSpPr>
            <a:spLocks/>
          </p:cNvSpPr>
          <p:nvPr/>
        </p:nvSpPr>
        <p:spPr bwMode="auto">
          <a:xfrm>
            <a:off x="3615010" y="3166382"/>
            <a:ext cx="12469" cy="42284"/>
          </a:xfrm>
          <a:custGeom>
            <a:avLst/>
            <a:gdLst>
              <a:gd name="T0" fmla="*/ 0 w 4"/>
              <a:gd name="T1" fmla="*/ 0 h 14"/>
              <a:gd name="T2" fmla="*/ 0 w 4"/>
              <a:gd name="T3" fmla="*/ 14 h 14"/>
              <a:gd name="T4" fmla="*/ 4 w 4"/>
              <a:gd name="T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14">
                <a:moveTo>
                  <a:pt x="0" y="0"/>
                </a:moveTo>
                <a:lnTo>
                  <a:pt x="0" y="14"/>
                </a:lnTo>
                <a:lnTo>
                  <a:pt x="4" y="14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64" name="Freeform 103">
            <a:extLst>
              <a:ext uri="{FF2B5EF4-FFF2-40B4-BE49-F238E27FC236}">
                <a16:creationId xmlns="" xmlns:a16="http://schemas.microsoft.com/office/drawing/2014/main" id="{6967A637-0816-4B3B-A769-EF48C7666A2A}"/>
              </a:ext>
            </a:extLst>
          </p:cNvPr>
          <p:cNvSpPr>
            <a:spLocks/>
          </p:cNvSpPr>
          <p:nvPr/>
        </p:nvSpPr>
        <p:spPr bwMode="auto">
          <a:xfrm>
            <a:off x="3555781" y="3060671"/>
            <a:ext cx="59227" cy="99669"/>
          </a:xfrm>
          <a:custGeom>
            <a:avLst/>
            <a:gdLst>
              <a:gd name="T0" fmla="*/ 0 w 19"/>
              <a:gd name="T1" fmla="*/ 0 h 33"/>
              <a:gd name="T2" fmla="*/ 0 w 19"/>
              <a:gd name="T3" fmla="*/ 33 h 33"/>
              <a:gd name="T4" fmla="*/ 19 w 19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33">
                <a:moveTo>
                  <a:pt x="0" y="0"/>
                </a:moveTo>
                <a:lnTo>
                  <a:pt x="0" y="33"/>
                </a:lnTo>
                <a:lnTo>
                  <a:pt x="19" y="33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65" name="Freeform 104">
            <a:extLst>
              <a:ext uri="{FF2B5EF4-FFF2-40B4-BE49-F238E27FC236}">
                <a16:creationId xmlns="" xmlns:a16="http://schemas.microsoft.com/office/drawing/2014/main" id="{EAB2E272-7643-4C60-BFF2-2B2A5C058BA0}"/>
              </a:ext>
            </a:extLst>
          </p:cNvPr>
          <p:cNvSpPr>
            <a:spLocks/>
          </p:cNvSpPr>
          <p:nvPr/>
        </p:nvSpPr>
        <p:spPr bwMode="auto">
          <a:xfrm>
            <a:off x="3228470" y="3054631"/>
            <a:ext cx="327310" cy="120810"/>
          </a:xfrm>
          <a:custGeom>
            <a:avLst/>
            <a:gdLst>
              <a:gd name="T0" fmla="*/ 0 w 105"/>
              <a:gd name="T1" fmla="*/ 40 h 40"/>
              <a:gd name="T2" fmla="*/ 0 w 105"/>
              <a:gd name="T3" fmla="*/ 0 h 40"/>
              <a:gd name="T4" fmla="*/ 105 w 105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40">
                <a:moveTo>
                  <a:pt x="0" y="40"/>
                </a:moveTo>
                <a:lnTo>
                  <a:pt x="0" y="0"/>
                </a:lnTo>
                <a:lnTo>
                  <a:pt x="10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67" name="Freeform 106">
            <a:extLst>
              <a:ext uri="{FF2B5EF4-FFF2-40B4-BE49-F238E27FC236}">
                <a16:creationId xmlns="" xmlns:a16="http://schemas.microsoft.com/office/drawing/2014/main" id="{887951EE-5D16-4BBE-87EB-FE6590F29788}"/>
              </a:ext>
            </a:extLst>
          </p:cNvPr>
          <p:cNvSpPr>
            <a:spLocks/>
          </p:cNvSpPr>
          <p:nvPr/>
        </p:nvSpPr>
        <p:spPr bwMode="auto">
          <a:xfrm>
            <a:off x="3228471" y="3181482"/>
            <a:ext cx="392773" cy="120810"/>
          </a:xfrm>
          <a:custGeom>
            <a:avLst/>
            <a:gdLst>
              <a:gd name="T0" fmla="*/ 0 w 126"/>
              <a:gd name="T1" fmla="*/ 0 h 40"/>
              <a:gd name="T2" fmla="*/ 0 w 126"/>
              <a:gd name="T3" fmla="*/ 40 h 40"/>
              <a:gd name="T4" fmla="*/ 126 w 126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6" h="40">
                <a:moveTo>
                  <a:pt x="0" y="0"/>
                </a:moveTo>
                <a:lnTo>
                  <a:pt x="0" y="40"/>
                </a:lnTo>
                <a:lnTo>
                  <a:pt x="126" y="4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68" name="Freeform 107">
            <a:extLst>
              <a:ext uri="{FF2B5EF4-FFF2-40B4-BE49-F238E27FC236}">
                <a16:creationId xmlns="" xmlns:a16="http://schemas.microsoft.com/office/drawing/2014/main" id="{D89CEEB6-6132-49F6-B79E-2A2FBC67A6CE}"/>
              </a:ext>
            </a:extLst>
          </p:cNvPr>
          <p:cNvSpPr>
            <a:spLocks/>
          </p:cNvSpPr>
          <p:nvPr/>
        </p:nvSpPr>
        <p:spPr bwMode="auto">
          <a:xfrm>
            <a:off x="3116251" y="3178462"/>
            <a:ext cx="112221" cy="105711"/>
          </a:xfrm>
          <a:custGeom>
            <a:avLst/>
            <a:gdLst>
              <a:gd name="T0" fmla="*/ 0 w 36"/>
              <a:gd name="T1" fmla="*/ 35 h 35"/>
              <a:gd name="T2" fmla="*/ 0 w 36"/>
              <a:gd name="T3" fmla="*/ 0 h 35"/>
              <a:gd name="T4" fmla="*/ 36 w 36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35">
                <a:moveTo>
                  <a:pt x="0" y="35"/>
                </a:moveTo>
                <a:lnTo>
                  <a:pt x="0" y="0"/>
                </a:lnTo>
                <a:lnTo>
                  <a:pt x="36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70" name="Freeform 109">
            <a:extLst>
              <a:ext uri="{FF2B5EF4-FFF2-40B4-BE49-F238E27FC236}">
                <a16:creationId xmlns="" xmlns:a16="http://schemas.microsoft.com/office/drawing/2014/main" id="{D71A49C2-91C4-441F-A213-703ECF84E143}"/>
              </a:ext>
            </a:extLst>
          </p:cNvPr>
          <p:cNvSpPr>
            <a:spLocks/>
          </p:cNvSpPr>
          <p:nvPr/>
        </p:nvSpPr>
        <p:spPr bwMode="auto">
          <a:xfrm>
            <a:off x="3116251" y="3290212"/>
            <a:ext cx="314841" cy="105711"/>
          </a:xfrm>
          <a:custGeom>
            <a:avLst/>
            <a:gdLst>
              <a:gd name="T0" fmla="*/ 0 w 101"/>
              <a:gd name="T1" fmla="*/ 0 h 35"/>
              <a:gd name="T2" fmla="*/ 0 w 101"/>
              <a:gd name="T3" fmla="*/ 35 h 35"/>
              <a:gd name="T4" fmla="*/ 101 w 101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" h="35">
                <a:moveTo>
                  <a:pt x="0" y="0"/>
                </a:moveTo>
                <a:lnTo>
                  <a:pt x="0" y="35"/>
                </a:lnTo>
                <a:lnTo>
                  <a:pt x="101" y="3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71" name="Freeform 110">
            <a:extLst>
              <a:ext uri="{FF2B5EF4-FFF2-40B4-BE49-F238E27FC236}">
                <a16:creationId xmlns="" xmlns:a16="http://schemas.microsoft.com/office/drawing/2014/main" id="{4D72DD82-4DD1-4689-97D5-15AB9B217D54}"/>
              </a:ext>
            </a:extLst>
          </p:cNvPr>
          <p:cNvSpPr>
            <a:spLocks/>
          </p:cNvSpPr>
          <p:nvPr/>
        </p:nvSpPr>
        <p:spPr bwMode="auto">
          <a:xfrm>
            <a:off x="3072609" y="3287192"/>
            <a:ext cx="43641" cy="157053"/>
          </a:xfrm>
          <a:custGeom>
            <a:avLst/>
            <a:gdLst>
              <a:gd name="T0" fmla="*/ 0 w 14"/>
              <a:gd name="T1" fmla="*/ 52 h 52"/>
              <a:gd name="T2" fmla="*/ 0 w 14"/>
              <a:gd name="T3" fmla="*/ 0 h 52"/>
              <a:gd name="T4" fmla="*/ 14 w 14"/>
              <a:gd name="T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52">
                <a:moveTo>
                  <a:pt x="0" y="52"/>
                </a:moveTo>
                <a:lnTo>
                  <a:pt x="0" y="0"/>
                </a:lnTo>
                <a:lnTo>
                  <a:pt x="14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73" name="Freeform 112">
            <a:extLst>
              <a:ext uri="{FF2B5EF4-FFF2-40B4-BE49-F238E27FC236}">
                <a16:creationId xmlns="" xmlns:a16="http://schemas.microsoft.com/office/drawing/2014/main" id="{4CEB3CEA-4CBD-4BA0-A7AD-199BCBB16E07}"/>
              </a:ext>
            </a:extLst>
          </p:cNvPr>
          <p:cNvSpPr>
            <a:spLocks/>
          </p:cNvSpPr>
          <p:nvPr/>
        </p:nvSpPr>
        <p:spPr bwMode="auto">
          <a:xfrm>
            <a:off x="3412387" y="3489549"/>
            <a:ext cx="31172" cy="45305"/>
          </a:xfrm>
          <a:custGeom>
            <a:avLst/>
            <a:gdLst>
              <a:gd name="T0" fmla="*/ 0 w 10"/>
              <a:gd name="T1" fmla="*/ 15 h 15"/>
              <a:gd name="T2" fmla="*/ 0 w 10"/>
              <a:gd name="T3" fmla="*/ 0 h 15"/>
              <a:gd name="T4" fmla="*/ 10 w 10"/>
              <a:gd name="T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5">
                <a:moveTo>
                  <a:pt x="0" y="15"/>
                </a:moveTo>
                <a:lnTo>
                  <a:pt x="0" y="0"/>
                </a:lnTo>
                <a:lnTo>
                  <a:pt x="10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75" name="Freeform 114">
            <a:extLst>
              <a:ext uri="{FF2B5EF4-FFF2-40B4-BE49-F238E27FC236}">
                <a16:creationId xmlns="" xmlns:a16="http://schemas.microsoft.com/office/drawing/2014/main" id="{F9281897-EC89-4B8A-ACE1-511550324B4F}"/>
              </a:ext>
            </a:extLst>
          </p:cNvPr>
          <p:cNvSpPr>
            <a:spLocks/>
          </p:cNvSpPr>
          <p:nvPr/>
        </p:nvSpPr>
        <p:spPr bwMode="auto">
          <a:xfrm>
            <a:off x="3412387" y="3540895"/>
            <a:ext cx="24938" cy="42284"/>
          </a:xfrm>
          <a:custGeom>
            <a:avLst/>
            <a:gdLst>
              <a:gd name="T0" fmla="*/ 0 w 8"/>
              <a:gd name="T1" fmla="*/ 0 h 14"/>
              <a:gd name="T2" fmla="*/ 0 w 8"/>
              <a:gd name="T3" fmla="*/ 14 h 14"/>
              <a:gd name="T4" fmla="*/ 8 w 8"/>
              <a:gd name="T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14">
                <a:moveTo>
                  <a:pt x="0" y="0"/>
                </a:moveTo>
                <a:lnTo>
                  <a:pt x="0" y="14"/>
                </a:lnTo>
                <a:lnTo>
                  <a:pt x="8" y="14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76" name="Freeform 115">
            <a:extLst>
              <a:ext uri="{FF2B5EF4-FFF2-40B4-BE49-F238E27FC236}">
                <a16:creationId xmlns="" xmlns:a16="http://schemas.microsoft.com/office/drawing/2014/main" id="{FFE9B546-C34E-4B63-9FF6-1D7D00087452}"/>
              </a:ext>
            </a:extLst>
          </p:cNvPr>
          <p:cNvSpPr>
            <a:spLocks/>
          </p:cNvSpPr>
          <p:nvPr/>
        </p:nvSpPr>
        <p:spPr bwMode="auto">
          <a:xfrm>
            <a:off x="3256525" y="3537874"/>
            <a:ext cx="155862" cy="66446"/>
          </a:xfrm>
          <a:custGeom>
            <a:avLst/>
            <a:gdLst>
              <a:gd name="T0" fmla="*/ 0 w 50"/>
              <a:gd name="T1" fmla="*/ 22 h 22"/>
              <a:gd name="T2" fmla="*/ 0 w 50"/>
              <a:gd name="T3" fmla="*/ 0 h 22"/>
              <a:gd name="T4" fmla="*/ 50 w 50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" h="22">
                <a:moveTo>
                  <a:pt x="0" y="22"/>
                </a:moveTo>
                <a:lnTo>
                  <a:pt x="0" y="0"/>
                </a:lnTo>
                <a:lnTo>
                  <a:pt x="50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78" name="Freeform 117">
            <a:extLst>
              <a:ext uri="{FF2B5EF4-FFF2-40B4-BE49-F238E27FC236}">
                <a16:creationId xmlns="" xmlns:a16="http://schemas.microsoft.com/office/drawing/2014/main" id="{1632285E-EFA7-4CB2-8BC2-BCF0FE6C2433}"/>
              </a:ext>
            </a:extLst>
          </p:cNvPr>
          <p:cNvSpPr>
            <a:spLocks/>
          </p:cNvSpPr>
          <p:nvPr/>
        </p:nvSpPr>
        <p:spPr bwMode="auto">
          <a:xfrm>
            <a:off x="3256526" y="3610359"/>
            <a:ext cx="190151" cy="69467"/>
          </a:xfrm>
          <a:custGeom>
            <a:avLst/>
            <a:gdLst>
              <a:gd name="T0" fmla="*/ 0 w 61"/>
              <a:gd name="T1" fmla="*/ 0 h 23"/>
              <a:gd name="T2" fmla="*/ 0 w 61"/>
              <a:gd name="T3" fmla="*/ 23 h 23"/>
              <a:gd name="T4" fmla="*/ 61 w 61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" h="23">
                <a:moveTo>
                  <a:pt x="0" y="0"/>
                </a:moveTo>
                <a:lnTo>
                  <a:pt x="0" y="23"/>
                </a:lnTo>
                <a:lnTo>
                  <a:pt x="61" y="23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79" name="Freeform 118">
            <a:extLst>
              <a:ext uri="{FF2B5EF4-FFF2-40B4-BE49-F238E27FC236}">
                <a16:creationId xmlns="" xmlns:a16="http://schemas.microsoft.com/office/drawing/2014/main" id="{3C968CEE-6028-4A0F-B2DA-CA8DC68CE509}"/>
              </a:ext>
            </a:extLst>
          </p:cNvPr>
          <p:cNvSpPr>
            <a:spLocks/>
          </p:cNvSpPr>
          <p:nvPr/>
        </p:nvSpPr>
        <p:spPr bwMode="auto">
          <a:xfrm>
            <a:off x="3072608" y="3450286"/>
            <a:ext cx="183916" cy="157053"/>
          </a:xfrm>
          <a:custGeom>
            <a:avLst/>
            <a:gdLst>
              <a:gd name="T0" fmla="*/ 0 w 59"/>
              <a:gd name="T1" fmla="*/ 0 h 52"/>
              <a:gd name="T2" fmla="*/ 0 w 59"/>
              <a:gd name="T3" fmla="*/ 52 h 52"/>
              <a:gd name="T4" fmla="*/ 59 w 59"/>
              <a:gd name="T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" h="52">
                <a:moveTo>
                  <a:pt x="0" y="0"/>
                </a:moveTo>
                <a:lnTo>
                  <a:pt x="0" y="52"/>
                </a:lnTo>
                <a:lnTo>
                  <a:pt x="59" y="5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80" name="Freeform 119">
            <a:extLst>
              <a:ext uri="{FF2B5EF4-FFF2-40B4-BE49-F238E27FC236}">
                <a16:creationId xmlns="" xmlns:a16="http://schemas.microsoft.com/office/drawing/2014/main" id="{7ABEE99C-E73D-4AF5-8C1B-71C07E273B9D}"/>
              </a:ext>
            </a:extLst>
          </p:cNvPr>
          <p:cNvSpPr>
            <a:spLocks/>
          </p:cNvSpPr>
          <p:nvPr/>
        </p:nvSpPr>
        <p:spPr bwMode="auto">
          <a:xfrm>
            <a:off x="2994676" y="3447265"/>
            <a:ext cx="77930" cy="160076"/>
          </a:xfrm>
          <a:custGeom>
            <a:avLst/>
            <a:gdLst>
              <a:gd name="T0" fmla="*/ 0 w 25"/>
              <a:gd name="T1" fmla="*/ 53 h 53"/>
              <a:gd name="T2" fmla="*/ 0 w 25"/>
              <a:gd name="T3" fmla="*/ 0 h 53"/>
              <a:gd name="T4" fmla="*/ 25 w 25"/>
              <a:gd name="T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53">
                <a:moveTo>
                  <a:pt x="0" y="53"/>
                </a:moveTo>
                <a:lnTo>
                  <a:pt x="0" y="0"/>
                </a:lnTo>
                <a:lnTo>
                  <a:pt x="2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82" name="Freeform 121">
            <a:extLst>
              <a:ext uri="{FF2B5EF4-FFF2-40B4-BE49-F238E27FC236}">
                <a16:creationId xmlns="" xmlns:a16="http://schemas.microsoft.com/office/drawing/2014/main" id="{5B640FDD-720E-49AC-ACCB-8312040B85BB}"/>
              </a:ext>
            </a:extLst>
          </p:cNvPr>
          <p:cNvSpPr>
            <a:spLocks/>
          </p:cNvSpPr>
          <p:nvPr/>
        </p:nvSpPr>
        <p:spPr bwMode="auto">
          <a:xfrm>
            <a:off x="2994677" y="3613380"/>
            <a:ext cx="187035" cy="160076"/>
          </a:xfrm>
          <a:custGeom>
            <a:avLst/>
            <a:gdLst>
              <a:gd name="T0" fmla="*/ 0 w 60"/>
              <a:gd name="T1" fmla="*/ 0 h 53"/>
              <a:gd name="T2" fmla="*/ 0 w 60"/>
              <a:gd name="T3" fmla="*/ 53 h 53"/>
              <a:gd name="T4" fmla="*/ 60 w 60"/>
              <a:gd name="T5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" h="53">
                <a:moveTo>
                  <a:pt x="0" y="0"/>
                </a:moveTo>
                <a:lnTo>
                  <a:pt x="0" y="53"/>
                </a:lnTo>
                <a:lnTo>
                  <a:pt x="60" y="53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83" name="Freeform 122">
            <a:extLst>
              <a:ext uri="{FF2B5EF4-FFF2-40B4-BE49-F238E27FC236}">
                <a16:creationId xmlns="" xmlns:a16="http://schemas.microsoft.com/office/drawing/2014/main" id="{B5C6BDF1-9967-4F2C-B3E7-0CBE960B39A7}"/>
              </a:ext>
            </a:extLst>
          </p:cNvPr>
          <p:cNvSpPr>
            <a:spLocks/>
          </p:cNvSpPr>
          <p:nvPr/>
        </p:nvSpPr>
        <p:spPr bwMode="auto">
          <a:xfrm>
            <a:off x="2935450" y="3610359"/>
            <a:ext cx="59227" cy="181216"/>
          </a:xfrm>
          <a:custGeom>
            <a:avLst/>
            <a:gdLst>
              <a:gd name="T0" fmla="*/ 0 w 19"/>
              <a:gd name="T1" fmla="*/ 60 h 60"/>
              <a:gd name="T2" fmla="*/ 0 w 19"/>
              <a:gd name="T3" fmla="*/ 0 h 60"/>
              <a:gd name="T4" fmla="*/ 19 w 19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60">
                <a:moveTo>
                  <a:pt x="0" y="60"/>
                </a:move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85" name="Freeform 124">
            <a:extLst>
              <a:ext uri="{FF2B5EF4-FFF2-40B4-BE49-F238E27FC236}">
                <a16:creationId xmlns="" xmlns:a16="http://schemas.microsoft.com/office/drawing/2014/main" id="{D7484DF8-3A5C-4870-8A55-C5B4F498C0CC}"/>
              </a:ext>
            </a:extLst>
          </p:cNvPr>
          <p:cNvSpPr>
            <a:spLocks/>
          </p:cNvSpPr>
          <p:nvPr/>
        </p:nvSpPr>
        <p:spPr bwMode="auto">
          <a:xfrm>
            <a:off x="3440443" y="3867082"/>
            <a:ext cx="56110" cy="42284"/>
          </a:xfrm>
          <a:custGeom>
            <a:avLst/>
            <a:gdLst>
              <a:gd name="T0" fmla="*/ 0 w 18"/>
              <a:gd name="T1" fmla="*/ 14 h 14"/>
              <a:gd name="T2" fmla="*/ 0 w 18"/>
              <a:gd name="T3" fmla="*/ 0 h 14"/>
              <a:gd name="T4" fmla="*/ 18 w 18"/>
              <a:gd name="T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" h="14">
                <a:moveTo>
                  <a:pt x="0" y="14"/>
                </a:moveTo>
                <a:lnTo>
                  <a:pt x="0" y="0"/>
                </a:lnTo>
                <a:lnTo>
                  <a:pt x="18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87" name="Freeform 126">
            <a:extLst>
              <a:ext uri="{FF2B5EF4-FFF2-40B4-BE49-F238E27FC236}">
                <a16:creationId xmlns="" xmlns:a16="http://schemas.microsoft.com/office/drawing/2014/main" id="{9B29B22C-9D25-40BD-AA76-D55B406AF51E}"/>
              </a:ext>
            </a:extLst>
          </p:cNvPr>
          <p:cNvSpPr>
            <a:spLocks/>
          </p:cNvSpPr>
          <p:nvPr/>
        </p:nvSpPr>
        <p:spPr bwMode="auto">
          <a:xfrm>
            <a:off x="3440444" y="3915406"/>
            <a:ext cx="15585" cy="45305"/>
          </a:xfrm>
          <a:custGeom>
            <a:avLst/>
            <a:gdLst>
              <a:gd name="T0" fmla="*/ 0 w 5"/>
              <a:gd name="T1" fmla="*/ 0 h 15"/>
              <a:gd name="T2" fmla="*/ 0 w 5"/>
              <a:gd name="T3" fmla="*/ 15 h 15"/>
              <a:gd name="T4" fmla="*/ 5 w 5"/>
              <a:gd name="T5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15">
                <a:moveTo>
                  <a:pt x="0" y="0"/>
                </a:moveTo>
                <a:lnTo>
                  <a:pt x="0" y="15"/>
                </a:lnTo>
                <a:lnTo>
                  <a:pt x="5" y="1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88" name="Freeform 127">
            <a:extLst>
              <a:ext uri="{FF2B5EF4-FFF2-40B4-BE49-F238E27FC236}">
                <a16:creationId xmlns="" xmlns:a16="http://schemas.microsoft.com/office/drawing/2014/main" id="{51877077-9AC3-4D73-92C0-5FC4D5C15E2A}"/>
              </a:ext>
            </a:extLst>
          </p:cNvPr>
          <p:cNvSpPr>
            <a:spLocks/>
          </p:cNvSpPr>
          <p:nvPr/>
        </p:nvSpPr>
        <p:spPr bwMode="auto">
          <a:xfrm>
            <a:off x="3356277" y="3912386"/>
            <a:ext cx="84165" cy="69467"/>
          </a:xfrm>
          <a:custGeom>
            <a:avLst/>
            <a:gdLst>
              <a:gd name="T0" fmla="*/ 0 w 27"/>
              <a:gd name="T1" fmla="*/ 23 h 23"/>
              <a:gd name="T2" fmla="*/ 0 w 27"/>
              <a:gd name="T3" fmla="*/ 0 h 23"/>
              <a:gd name="T4" fmla="*/ 27 w 27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23">
                <a:moveTo>
                  <a:pt x="0" y="23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90" name="Freeform 129">
            <a:extLst>
              <a:ext uri="{FF2B5EF4-FFF2-40B4-BE49-F238E27FC236}">
                <a16:creationId xmlns="" xmlns:a16="http://schemas.microsoft.com/office/drawing/2014/main" id="{87B70A96-68BC-4060-AB74-3359B51BFEC6}"/>
              </a:ext>
            </a:extLst>
          </p:cNvPr>
          <p:cNvSpPr>
            <a:spLocks/>
          </p:cNvSpPr>
          <p:nvPr/>
        </p:nvSpPr>
        <p:spPr bwMode="auto">
          <a:xfrm>
            <a:off x="3356277" y="3987894"/>
            <a:ext cx="115337" cy="66446"/>
          </a:xfrm>
          <a:custGeom>
            <a:avLst/>
            <a:gdLst>
              <a:gd name="T0" fmla="*/ 0 w 37"/>
              <a:gd name="T1" fmla="*/ 0 h 22"/>
              <a:gd name="T2" fmla="*/ 0 w 37"/>
              <a:gd name="T3" fmla="*/ 22 h 22"/>
              <a:gd name="T4" fmla="*/ 37 w 37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0" y="0"/>
                </a:moveTo>
                <a:lnTo>
                  <a:pt x="0" y="22"/>
                </a:lnTo>
                <a:lnTo>
                  <a:pt x="37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91" name="Freeform 130">
            <a:extLst>
              <a:ext uri="{FF2B5EF4-FFF2-40B4-BE49-F238E27FC236}">
                <a16:creationId xmlns="" xmlns:a16="http://schemas.microsoft.com/office/drawing/2014/main" id="{54242B67-533A-4FE4-B08B-B88D79E73038}"/>
              </a:ext>
            </a:extLst>
          </p:cNvPr>
          <p:cNvSpPr>
            <a:spLocks/>
          </p:cNvSpPr>
          <p:nvPr/>
        </p:nvSpPr>
        <p:spPr bwMode="auto">
          <a:xfrm>
            <a:off x="2935450" y="3800637"/>
            <a:ext cx="420827" cy="184237"/>
          </a:xfrm>
          <a:custGeom>
            <a:avLst/>
            <a:gdLst>
              <a:gd name="T0" fmla="*/ 0 w 135"/>
              <a:gd name="T1" fmla="*/ 0 h 61"/>
              <a:gd name="T2" fmla="*/ 0 w 135"/>
              <a:gd name="T3" fmla="*/ 61 h 61"/>
              <a:gd name="T4" fmla="*/ 135 w 135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5" h="61">
                <a:moveTo>
                  <a:pt x="0" y="0"/>
                </a:moveTo>
                <a:lnTo>
                  <a:pt x="0" y="61"/>
                </a:lnTo>
                <a:lnTo>
                  <a:pt x="135" y="6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92" name="Freeform 131">
            <a:extLst>
              <a:ext uri="{FF2B5EF4-FFF2-40B4-BE49-F238E27FC236}">
                <a16:creationId xmlns="" xmlns:a16="http://schemas.microsoft.com/office/drawing/2014/main" id="{E86CE777-A190-4AA5-A19C-0D2CAC7BA929}"/>
              </a:ext>
            </a:extLst>
          </p:cNvPr>
          <p:cNvSpPr>
            <a:spLocks/>
          </p:cNvSpPr>
          <p:nvPr/>
        </p:nvSpPr>
        <p:spPr bwMode="auto">
          <a:xfrm>
            <a:off x="2860635" y="3794596"/>
            <a:ext cx="74814" cy="175175"/>
          </a:xfrm>
          <a:custGeom>
            <a:avLst/>
            <a:gdLst>
              <a:gd name="T0" fmla="*/ 0 w 24"/>
              <a:gd name="T1" fmla="*/ 58 h 58"/>
              <a:gd name="T2" fmla="*/ 0 w 24"/>
              <a:gd name="T3" fmla="*/ 0 h 58"/>
              <a:gd name="T4" fmla="*/ 24 w 24"/>
              <a:gd name="T5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58">
                <a:moveTo>
                  <a:pt x="0" y="58"/>
                </a:moveTo>
                <a:lnTo>
                  <a:pt x="0" y="0"/>
                </a:lnTo>
                <a:lnTo>
                  <a:pt x="24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94" name="Freeform 133">
            <a:extLst>
              <a:ext uri="{FF2B5EF4-FFF2-40B4-BE49-F238E27FC236}">
                <a16:creationId xmlns="" xmlns:a16="http://schemas.microsoft.com/office/drawing/2014/main" id="{A6F57A88-09AB-489F-91BA-A1DC016DE015}"/>
              </a:ext>
            </a:extLst>
          </p:cNvPr>
          <p:cNvSpPr>
            <a:spLocks/>
          </p:cNvSpPr>
          <p:nvPr/>
        </p:nvSpPr>
        <p:spPr bwMode="auto">
          <a:xfrm>
            <a:off x="2860635" y="3975812"/>
            <a:ext cx="333544" cy="172156"/>
          </a:xfrm>
          <a:custGeom>
            <a:avLst/>
            <a:gdLst>
              <a:gd name="T0" fmla="*/ 0 w 107"/>
              <a:gd name="T1" fmla="*/ 0 h 57"/>
              <a:gd name="T2" fmla="*/ 0 w 107"/>
              <a:gd name="T3" fmla="*/ 57 h 57"/>
              <a:gd name="T4" fmla="*/ 107 w 107"/>
              <a:gd name="T5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7" h="57">
                <a:moveTo>
                  <a:pt x="0" y="0"/>
                </a:moveTo>
                <a:lnTo>
                  <a:pt x="0" y="57"/>
                </a:lnTo>
                <a:lnTo>
                  <a:pt x="107" y="57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95" name="Freeform 134">
            <a:extLst>
              <a:ext uri="{FF2B5EF4-FFF2-40B4-BE49-F238E27FC236}">
                <a16:creationId xmlns="" xmlns:a16="http://schemas.microsoft.com/office/drawing/2014/main" id="{CB09D778-7386-417A-BE4D-DB14AC3E8B91}"/>
              </a:ext>
            </a:extLst>
          </p:cNvPr>
          <p:cNvSpPr>
            <a:spLocks/>
          </p:cNvSpPr>
          <p:nvPr/>
        </p:nvSpPr>
        <p:spPr bwMode="auto">
          <a:xfrm>
            <a:off x="2168607" y="3972791"/>
            <a:ext cx="692028" cy="268804"/>
          </a:xfrm>
          <a:custGeom>
            <a:avLst/>
            <a:gdLst>
              <a:gd name="T0" fmla="*/ 0 w 222"/>
              <a:gd name="T1" fmla="*/ 89 h 89"/>
              <a:gd name="T2" fmla="*/ 0 w 222"/>
              <a:gd name="T3" fmla="*/ 0 h 89"/>
              <a:gd name="T4" fmla="*/ 222 w 222"/>
              <a:gd name="T5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2" h="89">
                <a:moveTo>
                  <a:pt x="0" y="89"/>
                </a:moveTo>
                <a:lnTo>
                  <a:pt x="0" y="0"/>
                </a:lnTo>
                <a:lnTo>
                  <a:pt x="222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97" name="Freeform 136">
            <a:extLst>
              <a:ext uri="{FF2B5EF4-FFF2-40B4-BE49-F238E27FC236}">
                <a16:creationId xmlns="" xmlns:a16="http://schemas.microsoft.com/office/drawing/2014/main" id="{6BF7634D-63F6-4B65-ACC2-C2146CCD21FE}"/>
              </a:ext>
            </a:extLst>
          </p:cNvPr>
          <p:cNvSpPr>
            <a:spLocks/>
          </p:cNvSpPr>
          <p:nvPr/>
        </p:nvSpPr>
        <p:spPr bwMode="auto">
          <a:xfrm flipV="1">
            <a:off x="2181076" y="4700868"/>
            <a:ext cx="227558" cy="311373"/>
          </a:xfrm>
          <a:custGeom>
            <a:avLst/>
            <a:gdLst>
              <a:gd name="T0" fmla="*/ 0 w 73"/>
              <a:gd name="T1" fmla="*/ 91 h 91"/>
              <a:gd name="T2" fmla="*/ 0 w 73"/>
              <a:gd name="T3" fmla="*/ 0 h 91"/>
              <a:gd name="T4" fmla="*/ 73 w 73"/>
              <a:gd name="T5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3" h="91">
                <a:moveTo>
                  <a:pt x="0" y="91"/>
                </a:moveTo>
                <a:lnTo>
                  <a:pt x="0" y="0"/>
                </a:lnTo>
                <a:lnTo>
                  <a:pt x="7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20" name="Freeform 159">
            <a:extLst>
              <a:ext uri="{FF2B5EF4-FFF2-40B4-BE49-F238E27FC236}">
                <a16:creationId xmlns="" xmlns:a16="http://schemas.microsoft.com/office/drawing/2014/main" id="{AA1FCB82-EBA0-44BE-ACAD-45E745AF1A67}"/>
              </a:ext>
            </a:extLst>
          </p:cNvPr>
          <p:cNvSpPr>
            <a:spLocks/>
          </p:cNvSpPr>
          <p:nvPr/>
        </p:nvSpPr>
        <p:spPr bwMode="auto">
          <a:xfrm flipV="1">
            <a:off x="2185043" y="4568224"/>
            <a:ext cx="37785" cy="113807"/>
          </a:xfrm>
          <a:custGeom>
            <a:avLst/>
            <a:gdLst>
              <a:gd name="T0" fmla="*/ 0 w 8"/>
              <a:gd name="T1" fmla="*/ 0 h 91"/>
              <a:gd name="T2" fmla="*/ 0 w 8"/>
              <a:gd name="T3" fmla="*/ 91 h 91"/>
              <a:gd name="T4" fmla="*/ 8 w 8"/>
              <a:gd name="T5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91">
                <a:moveTo>
                  <a:pt x="0" y="0"/>
                </a:moveTo>
                <a:lnTo>
                  <a:pt x="0" y="91"/>
                </a:lnTo>
                <a:lnTo>
                  <a:pt x="8" y="9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21" name="Freeform 160">
            <a:extLst>
              <a:ext uri="{FF2B5EF4-FFF2-40B4-BE49-F238E27FC236}">
                <a16:creationId xmlns="" xmlns:a16="http://schemas.microsoft.com/office/drawing/2014/main" id="{DD02A701-7C67-435C-98FA-47217A02426F}"/>
              </a:ext>
            </a:extLst>
          </p:cNvPr>
          <p:cNvSpPr>
            <a:spLocks/>
          </p:cNvSpPr>
          <p:nvPr/>
        </p:nvSpPr>
        <p:spPr bwMode="auto">
          <a:xfrm>
            <a:off x="2169586" y="4247635"/>
            <a:ext cx="14567" cy="453233"/>
          </a:xfrm>
          <a:custGeom>
            <a:avLst/>
            <a:gdLst>
              <a:gd name="T0" fmla="*/ 0 w 4"/>
              <a:gd name="T1" fmla="*/ 0 h 90"/>
              <a:gd name="T2" fmla="*/ 0 w 4"/>
              <a:gd name="T3" fmla="*/ 90 h 90"/>
              <a:gd name="T4" fmla="*/ 4 w 4"/>
              <a:gd name="T5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90">
                <a:moveTo>
                  <a:pt x="0" y="0"/>
                </a:moveTo>
                <a:lnTo>
                  <a:pt x="0" y="90"/>
                </a:lnTo>
                <a:lnTo>
                  <a:pt x="4" y="9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22" name="Freeform 161">
            <a:extLst>
              <a:ext uri="{FF2B5EF4-FFF2-40B4-BE49-F238E27FC236}">
                <a16:creationId xmlns="" xmlns:a16="http://schemas.microsoft.com/office/drawing/2014/main" id="{5C86C68F-6060-4783-8D1A-658ED34E4AA6}"/>
              </a:ext>
            </a:extLst>
          </p:cNvPr>
          <p:cNvSpPr>
            <a:spLocks/>
          </p:cNvSpPr>
          <p:nvPr/>
        </p:nvSpPr>
        <p:spPr bwMode="auto">
          <a:xfrm>
            <a:off x="2153021" y="4244614"/>
            <a:ext cx="15585" cy="419818"/>
          </a:xfrm>
          <a:custGeom>
            <a:avLst/>
            <a:gdLst>
              <a:gd name="T0" fmla="*/ 0 w 5"/>
              <a:gd name="T1" fmla="*/ 139 h 139"/>
              <a:gd name="T2" fmla="*/ 0 w 5"/>
              <a:gd name="T3" fmla="*/ 0 h 139"/>
              <a:gd name="T4" fmla="*/ 5 w 5"/>
              <a:gd name="T5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139">
                <a:moveTo>
                  <a:pt x="0" y="139"/>
                </a:moveTo>
                <a:lnTo>
                  <a:pt x="0" y="0"/>
                </a:lnTo>
                <a:lnTo>
                  <a:pt x="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24" name="Freeform 163">
            <a:extLst>
              <a:ext uri="{FF2B5EF4-FFF2-40B4-BE49-F238E27FC236}">
                <a16:creationId xmlns="" xmlns:a16="http://schemas.microsoft.com/office/drawing/2014/main" id="{F946AA73-7EF9-4287-B163-55182089D5EB}"/>
              </a:ext>
            </a:extLst>
          </p:cNvPr>
          <p:cNvSpPr>
            <a:spLocks/>
          </p:cNvSpPr>
          <p:nvPr/>
        </p:nvSpPr>
        <p:spPr bwMode="auto">
          <a:xfrm>
            <a:off x="2153020" y="4670473"/>
            <a:ext cx="152744" cy="416796"/>
          </a:xfrm>
          <a:custGeom>
            <a:avLst/>
            <a:gdLst>
              <a:gd name="T0" fmla="*/ 0 w 49"/>
              <a:gd name="T1" fmla="*/ 0 h 138"/>
              <a:gd name="T2" fmla="*/ 0 w 49"/>
              <a:gd name="T3" fmla="*/ 138 h 138"/>
              <a:gd name="T4" fmla="*/ 49 w 49"/>
              <a:gd name="T5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" h="138">
                <a:moveTo>
                  <a:pt x="0" y="0"/>
                </a:moveTo>
                <a:lnTo>
                  <a:pt x="0" y="138"/>
                </a:lnTo>
                <a:lnTo>
                  <a:pt x="49" y="138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25" name="Freeform 164">
            <a:extLst>
              <a:ext uri="{FF2B5EF4-FFF2-40B4-BE49-F238E27FC236}">
                <a16:creationId xmlns="" xmlns:a16="http://schemas.microsoft.com/office/drawing/2014/main" id="{84EDF156-0DE5-42A5-8BDC-BF898FC57E74}"/>
              </a:ext>
            </a:extLst>
          </p:cNvPr>
          <p:cNvSpPr>
            <a:spLocks/>
          </p:cNvSpPr>
          <p:nvPr/>
        </p:nvSpPr>
        <p:spPr bwMode="auto">
          <a:xfrm>
            <a:off x="2128082" y="3562035"/>
            <a:ext cx="24938" cy="1105416"/>
          </a:xfrm>
          <a:custGeom>
            <a:avLst/>
            <a:gdLst>
              <a:gd name="T0" fmla="*/ 0 w 8"/>
              <a:gd name="T1" fmla="*/ 0 h 366"/>
              <a:gd name="T2" fmla="*/ 0 w 8"/>
              <a:gd name="T3" fmla="*/ 366 h 366"/>
              <a:gd name="T4" fmla="*/ 8 w 8"/>
              <a:gd name="T5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366">
                <a:moveTo>
                  <a:pt x="0" y="0"/>
                </a:moveTo>
                <a:lnTo>
                  <a:pt x="0" y="366"/>
                </a:lnTo>
                <a:lnTo>
                  <a:pt x="8" y="366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28" name="Freeform 167">
            <a:extLst>
              <a:ext uri="{FF2B5EF4-FFF2-40B4-BE49-F238E27FC236}">
                <a16:creationId xmlns="" xmlns:a16="http://schemas.microsoft.com/office/drawing/2014/main" id="{E43ED0B3-9C52-4C9C-ADF2-25EF65D8B49F}"/>
              </a:ext>
            </a:extLst>
          </p:cNvPr>
          <p:cNvSpPr>
            <a:spLocks/>
          </p:cNvSpPr>
          <p:nvPr/>
        </p:nvSpPr>
        <p:spPr bwMode="auto">
          <a:xfrm>
            <a:off x="2639310" y="5180897"/>
            <a:ext cx="21820" cy="45305"/>
          </a:xfrm>
          <a:custGeom>
            <a:avLst/>
            <a:gdLst>
              <a:gd name="T0" fmla="*/ 0 w 7"/>
              <a:gd name="T1" fmla="*/ 15 h 15"/>
              <a:gd name="T2" fmla="*/ 0 w 7"/>
              <a:gd name="T3" fmla="*/ 0 h 15"/>
              <a:gd name="T4" fmla="*/ 7 w 7"/>
              <a:gd name="T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5">
                <a:moveTo>
                  <a:pt x="0" y="15"/>
                </a:moveTo>
                <a:lnTo>
                  <a:pt x="0" y="0"/>
                </a:lnTo>
                <a:lnTo>
                  <a:pt x="7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96" name="Rectangle 537">
            <a:extLst>
              <a:ext uri="{FF2B5EF4-FFF2-40B4-BE49-F238E27FC236}">
                <a16:creationId xmlns="" xmlns:a16="http://schemas.microsoft.com/office/drawing/2014/main" id="{E2DA1803-EE33-43D3-BC0A-FFB1E3E2C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102" y="3899631"/>
            <a:ext cx="103137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0" name="Rectangle 541">
            <a:extLst>
              <a:ext uri="{FF2B5EF4-FFF2-40B4-BE49-F238E27FC236}">
                <a16:creationId xmlns="" xmlns:a16="http://schemas.microsoft.com/office/drawing/2014/main" id="{E2ABE62A-1368-4CA8-8443-FBCC68F96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802" y="2965754"/>
            <a:ext cx="103137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4" name="Rectangle 555">
            <a:extLst>
              <a:ext uri="{FF2B5EF4-FFF2-40B4-BE49-F238E27FC236}">
                <a16:creationId xmlns="" xmlns:a16="http://schemas.microsoft.com/office/drawing/2014/main" id="{1B386819-C771-4ACF-930F-CEA5FFD8A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227" y="4328983"/>
            <a:ext cx="177235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6" name="Rectangle 557">
            <a:extLst>
              <a:ext uri="{FF2B5EF4-FFF2-40B4-BE49-F238E27FC236}">
                <a16:creationId xmlns="" xmlns:a16="http://schemas.microsoft.com/office/drawing/2014/main" id="{AB8C0803-0114-46B8-9D4F-E654805FF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58" y="4546641"/>
            <a:ext cx="10475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7" name="Rectangle 558">
            <a:extLst>
              <a:ext uri="{FF2B5EF4-FFF2-40B4-BE49-F238E27FC236}">
                <a16:creationId xmlns="" xmlns:a16="http://schemas.microsoft.com/office/drawing/2014/main" id="{23E6952E-9E8F-4AC7-B5B2-A25EC372F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5089" y="4138905"/>
            <a:ext cx="10475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9" name="Rectangle 560">
            <a:extLst>
              <a:ext uri="{FF2B5EF4-FFF2-40B4-BE49-F238E27FC236}">
                <a16:creationId xmlns="" xmlns:a16="http://schemas.microsoft.com/office/drawing/2014/main" id="{D2D7B949-C0D2-4205-82D6-D37B99AEF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7989" y="3400288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40/0.92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1" name="Rectangle 562">
            <a:extLst>
              <a:ext uri="{FF2B5EF4-FFF2-40B4-BE49-F238E27FC236}">
                <a16:creationId xmlns="" xmlns:a16="http://schemas.microsoft.com/office/drawing/2014/main" id="{B00AE69A-C9CB-4874-A8C2-98B70CA0B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7992" y="7186298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6" name="Rectangle 567">
            <a:extLst>
              <a:ext uri="{FF2B5EF4-FFF2-40B4-BE49-F238E27FC236}">
                <a16:creationId xmlns="" xmlns:a16="http://schemas.microsoft.com/office/drawing/2014/main" id="{AC4B0CFB-1142-4AB4-93C5-CB823228A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6815" y="5523778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7" name="Rectangle 568">
            <a:extLst>
              <a:ext uri="{FF2B5EF4-FFF2-40B4-BE49-F238E27FC236}">
                <a16:creationId xmlns="" xmlns:a16="http://schemas.microsoft.com/office/drawing/2014/main" id="{2D33536A-C271-4280-AAFD-26B03053F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126" y="512049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8" name="Rectangle 569">
            <a:extLst>
              <a:ext uri="{FF2B5EF4-FFF2-40B4-BE49-F238E27FC236}">
                <a16:creationId xmlns="" xmlns:a16="http://schemas.microsoft.com/office/drawing/2014/main" id="{B986EF7E-C567-429A-989B-781353617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1156" y="5235832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9" name="Rectangle 570">
            <a:extLst>
              <a:ext uri="{FF2B5EF4-FFF2-40B4-BE49-F238E27FC236}">
                <a16:creationId xmlns="" xmlns:a16="http://schemas.microsoft.com/office/drawing/2014/main" id="{E8A49945-C5BC-43AB-993D-5D8BDF104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9887" y="528166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0" name="Rectangle 571">
            <a:extLst>
              <a:ext uri="{FF2B5EF4-FFF2-40B4-BE49-F238E27FC236}">
                <a16:creationId xmlns="" xmlns:a16="http://schemas.microsoft.com/office/drawing/2014/main" id="{423E0707-D3CD-4EF0-93B0-6C64B690C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716" y="538325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1" name="Rectangle 572">
            <a:extLst>
              <a:ext uri="{FF2B5EF4-FFF2-40B4-BE49-F238E27FC236}">
                <a16:creationId xmlns="" xmlns:a16="http://schemas.microsoft.com/office/drawing/2014/main" id="{82343633-5D43-46DE-9956-4CAB2D009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5450" y="551010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2" name="Rectangle 573">
            <a:extLst>
              <a:ext uri="{FF2B5EF4-FFF2-40B4-BE49-F238E27FC236}">
                <a16:creationId xmlns="" xmlns:a16="http://schemas.microsoft.com/office/drawing/2014/main" id="{DEB9A42B-E3A9-47B5-939A-C75A18361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692" y="562185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953516" y="5229220"/>
            <a:ext cx="944524" cy="2020559"/>
            <a:chOff x="2003425" y="3165475"/>
            <a:chExt cx="481012" cy="1062038"/>
          </a:xfrm>
        </p:grpSpPr>
        <p:sp>
          <p:nvSpPr>
            <p:cNvPr id="630" name="Freeform 169">
              <a:extLst>
                <a:ext uri="{FF2B5EF4-FFF2-40B4-BE49-F238E27FC236}">
                  <a16:creationId xmlns="" xmlns:a16="http://schemas.microsoft.com/office/drawing/2014/main" id="{9E986BE8-51BE-4432-BF15-102EED156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675" y="3167063"/>
              <a:ext cx="39687" cy="22225"/>
            </a:xfrm>
            <a:custGeom>
              <a:avLst/>
              <a:gdLst>
                <a:gd name="T0" fmla="*/ 0 w 25"/>
                <a:gd name="T1" fmla="*/ 0 h 14"/>
                <a:gd name="T2" fmla="*/ 0 w 25"/>
                <a:gd name="T3" fmla="*/ 14 h 14"/>
                <a:gd name="T4" fmla="*/ 25 w 2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4">
                  <a:moveTo>
                    <a:pt x="0" y="0"/>
                  </a:moveTo>
                  <a:lnTo>
                    <a:pt x="0" y="14"/>
                  </a:lnTo>
                  <a:lnTo>
                    <a:pt x="25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31" name="Freeform 170">
              <a:extLst>
                <a:ext uri="{FF2B5EF4-FFF2-40B4-BE49-F238E27FC236}">
                  <a16:creationId xmlns="" xmlns:a16="http://schemas.microsoft.com/office/drawing/2014/main" id="{6AD1E6B2-28E4-4FBA-BDD0-7307AE708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738" y="3165475"/>
              <a:ext cx="7937" cy="34925"/>
            </a:xfrm>
            <a:custGeom>
              <a:avLst/>
              <a:gdLst>
                <a:gd name="T0" fmla="*/ 0 w 5"/>
                <a:gd name="T1" fmla="*/ 22 h 22"/>
                <a:gd name="T2" fmla="*/ 0 w 5"/>
                <a:gd name="T3" fmla="*/ 0 h 22"/>
                <a:gd name="T4" fmla="*/ 5 w 5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2">
                  <a:moveTo>
                    <a:pt x="0" y="22"/>
                  </a:move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33" name="Freeform 172">
              <a:extLst>
                <a:ext uri="{FF2B5EF4-FFF2-40B4-BE49-F238E27FC236}">
                  <a16:creationId xmlns="" xmlns:a16="http://schemas.microsoft.com/office/drawing/2014/main" id="{2A9F4CA3-1CB4-404D-AF6C-DDF8657CD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738" y="3203575"/>
              <a:ext cx="22225" cy="36513"/>
            </a:xfrm>
            <a:custGeom>
              <a:avLst/>
              <a:gdLst>
                <a:gd name="T0" fmla="*/ 0 w 14"/>
                <a:gd name="T1" fmla="*/ 0 h 23"/>
                <a:gd name="T2" fmla="*/ 0 w 14"/>
                <a:gd name="T3" fmla="*/ 23 h 23"/>
                <a:gd name="T4" fmla="*/ 14 w 14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3">
                  <a:moveTo>
                    <a:pt x="0" y="0"/>
                  </a:moveTo>
                  <a:lnTo>
                    <a:pt x="0" y="23"/>
                  </a:lnTo>
                  <a:lnTo>
                    <a:pt x="14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34" name="Freeform 173">
              <a:extLst>
                <a:ext uri="{FF2B5EF4-FFF2-40B4-BE49-F238E27FC236}">
                  <a16:creationId xmlns="" xmlns:a16="http://schemas.microsoft.com/office/drawing/2014/main" id="{94568E0D-0495-40D3-A351-C2A733CA7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3201988"/>
              <a:ext cx="33337" cy="41275"/>
            </a:xfrm>
            <a:custGeom>
              <a:avLst/>
              <a:gdLst>
                <a:gd name="T0" fmla="*/ 0 w 21"/>
                <a:gd name="T1" fmla="*/ 26 h 26"/>
                <a:gd name="T2" fmla="*/ 0 w 21"/>
                <a:gd name="T3" fmla="*/ 0 h 26"/>
                <a:gd name="T4" fmla="*/ 21 w 2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6">
                  <a:moveTo>
                    <a:pt x="0" y="26"/>
                  </a:move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36" name="Freeform 175">
              <a:extLst>
                <a:ext uri="{FF2B5EF4-FFF2-40B4-BE49-F238E27FC236}">
                  <a16:creationId xmlns="" xmlns:a16="http://schemas.microsoft.com/office/drawing/2014/main" id="{2A3B3B0C-7782-448D-8B37-75CA86CB6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3248025"/>
              <a:ext cx="77787" cy="41275"/>
            </a:xfrm>
            <a:custGeom>
              <a:avLst/>
              <a:gdLst>
                <a:gd name="T0" fmla="*/ 0 w 49"/>
                <a:gd name="T1" fmla="*/ 0 h 26"/>
                <a:gd name="T2" fmla="*/ 0 w 49"/>
                <a:gd name="T3" fmla="*/ 26 h 26"/>
                <a:gd name="T4" fmla="*/ 49 w 49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26">
                  <a:moveTo>
                    <a:pt x="0" y="0"/>
                  </a:moveTo>
                  <a:lnTo>
                    <a:pt x="0" y="26"/>
                  </a:lnTo>
                  <a:lnTo>
                    <a:pt x="49" y="26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37" name="Freeform 176">
              <a:extLst>
                <a:ext uri="{FF2B5EF4-FFF2-40B4-BE49-F238E27FC236}">
                  <a16:creationId xmlns="" xmlns:a16="http://schemas.microsoft.com/office/drawing/2014/main" id="{A1621F69-CEB0-4830-85D5-27FC43E71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288" y="3244850"/>
              <a:ext cx="11112" cy="57150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0 h 36"/>
                <a:gd name="T4" fmla="*/ 7 w 7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39" name="Freeform 178">
              <a:extLst>
                <a:ext uri="{FF2B5EF4-FFF2-40B4-BE49-F238E27FC236}">
                  <a16:creationId xmlns="" xmlns:a16="http://schemas.microsoft.com/office/drawing/2014/main" id="{8F08BA8D-27C9-4FBB-8458-E98A5DD36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488" y="3338513"/>
              <a:ext cx="23812" cy="22225"/>
            </a:xfrm>
            <a:custGeom>
              <a:avLst/>
              <a:gdLst>
                <a:gd name="T0" fmla="*/ 0 w 15"/>
                <a:gd name="T1" fmla="*/ 14 h 14"/>
                <a:gd name="T2" fmla="*/ 0 w 15"/>
                <a:gd name="T3" fmla="*/ 0 h 14"/>
                <a:gd name="T4" fmla="*/ 15 w 15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4">
                  <a:moveTo>
                    <a:pt x="0" y="14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41" name="Freeform 180">
              <a:extLst>
                <a:ext uri="{FF2B5EF4-FFF2-40B4-BE49-F238E27FC236}">
                  <a16:creationId xmlns="" xmlns:a16="http://schemas.microsoft.com/office/drawing/2014/main" id="{84154F4C-8F59-44F1-8045-0DA8D88A6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488" y="3363913"/>
              <a:ext cx="33337" cy="23813"/>
            </a:xfrm>
            <a:custGeom>
              <a:avLst/>
              <a:gdLst>
                <a:gd name="T0" fmla="*/ 0 w 21"/>
                <a:gd name="T1" fmla="*/ 0 h 15"/>
                <a:gd name="T2" fmla="*/ 0 w 21"/>
                <a:gd name="T3" fmla="*/ 15 h 15"/>
                <a:gd name="T4" fmla="*/ 21 w 2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5">
                  <a:moveTo>
                    <a:pt x="0" y="0"/>
                  </a:moveTo>
                  <a:lnTo>
                    <a:pt x="0" y="15"/>
                  </a:lnTo>
                  <a:lnTo>
                    <a:pt x="21" y="1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42" name="Freeform 181">
              <a:extLst>
                <a:ext uri="{FF2B5EF4-FFF2-40B4-BE49-F238E27FC236}">
                  <a16:creationId xmlns="" xmlns:a16="http://schemas.microsoft.com/office/drawing/2014/main" id="{56888DC5-040C-420F-A0D3-3C4461169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288" y="3305175"/>
              <a:ext cx="76200" cy="57150"/>
            </a:xfrm>
            <a:custGeom>
              <a:avLst/>
              <a:gdLst>
                <a:gd name="T0" fmla="*/ 0 w 48"/>
                <a:gd name="T1" fmla="*/ 0 h 36"/>
                <a:gd name="T2" fmla="*/ 0 w 48"/>
                <a:gd name="T3" fmla="*/ 36 h 36"/>
                <a:gd name="T4" fmla="*/ 48 w 48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6">
                  <a:moveTo>
                    <a:pt x="0" y="0"/>
                  </a:moveTo>
                  <a:lnTo>
                    <a:pt x="0" y="36"/>
                  </a:lnTo>
                  <a:lnTo>
                    <a:pt x="48" y="36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43" name="Freeform 182">
              <a:extLst>
                <a:ext uri="{FF2B5EF4-FFF2-40B4-BE49-F238E27FC236}">
                  <a16:creationId xmlns="" xmlns:a16="http://schemas.microsoft.com/office/drawing/2014/main" id="{4CB5C31F-3C6C-41A0-823A-BFD0AB1DD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125" y="3303588"/>
              <a:ext cx="30162" cy="65088"/>
            </a:xfrm>
            <a:custGeom>
              <a:avLst/>
              <a:gdLst>
                <a:gd name="T0" fmla="*/ 0 w 19"/>
                <a:gd name="T1" fmla="*/ 41 h 41"/>
                <a:gd name="T2" fmla="*/ 0 w 19"/>
                <a:gd name="T3" fmla="*/ 0 h 41"/>
                <a:gd name="T4" fmla="*/ 19 w 19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1">
                  <a:moveTo>
                    <a:pt x="0" y="41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45" name="Freeform 184">
              <a:extLst>
                <a:ext uri="{FF2B5EF4-FFF2-40B4-BE49-F238E27FC236}">
                  <a16:creationId xmlns="" xmlns:a16="http://schemas.microsoft.com/office/drawing/2014/main" id="{77FEE270-6ADB-462D-9A6B-7A30415BC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125" y="3371850"/>
              <a:ext cx="106362" cy="65088"/>
            </a:xfrm>
            <a:custGeom>
              <a:avLst/>
              <a:gdLst>
                <a:gd name="T0" fmla="*/ 0 w 67"/>
                <a:gd name="T1" fmla="*/ 0 h 41"/>
                <a:gd name="T2" fmla="*/ 0 w 67"/>
                <a:gd name="T3" fmla="*/ 41 h 41"/>
                <a:gd name="T4" fmla="*/ 67 w 67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41">
                  <a:moveTo>
                    <a:pt x="0" y="0"/>
                  </a:moveTo>
                  <a:lnTo>
                    <a:pt x="0" y="41"/>
                  </a:lnTo>
                  <a:lnTo>
                    <a:pt x="67" y="4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46" name="Freeform 185">
              <a:extLst>
                <a:ext uri="{FF2B5EF4-FFF2-40B4-BE49-F238E27FC236}">
                  <a16:creationId xmlns="" xmlns:a16="http://schemas.microsoft.com/office/drawing/2014/main" id="{FAA08CC4-1983-4DFD-97C2-1B8E94E86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663" y="3370263"/>
              <a:ext cx="17462" cy="55563"/>
            </a:xfrm>
            <a:custGeom>
              <a:avLst/>
              <a:gdLst>
                <a:gd name="T0" fmla="*/ 0 w 11"/>
                <a:gd name="T1" fmla="*/ 35 h 35"/>
                <a:gd name="T2" fmla="*/ 0 w 11"/>
                <a:gd name="T3" fmla="*/ 0 h 35"/>
                <a:gd name="T4" fmla="*/ 11 w 11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5">
                  <a:moveTo>
                    <a:pt x="0" y="35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48" name="Freeform 187">
              <a:extLst>
                <a:ext uri="{FF2B5EF4-FFF2-40B4-BE49-F238E27FC236}">
                  <a16:creationId xmlns="" xmlns:a16="http://schemas.microsoft.com/office/drawing/2014/main" id="{ABE7CF9B-59DD-44F5-96F9-BA98BA2A3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663" y="3430588"/>
              <a:ext cx="84137" cy="55563"/>
            </a:xfrm>
            <a:custGeom>
              <a:avLst/>
              <a:gdLst>
                <a:gd name="T0" fmla="*/ 0 w 53"/>
                <a:gd name="T1" fmla="*/ 0 h 35"/>
                <a:gd name="T2" fmla="*/ 0 w 53"/>
                <a:gd name="T3" fmla="*/ 35 h 35"/>
                <a:gd name="T4" fmla="*/ 53 w 53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35">
                  <a:moveTo>
                    <a:pt x="0" y="0"/>
                  </a:moveTo>
                  <a:lnTo>
                    <a:pt x="0" y="35"/>
                  </a:lnTo>
                  <a:lnTo>
                    <a:pt x="53" y="3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49" name="Freeform 188">
              <a:extLst>
                <a:ext uri="{FF2B5EF4-FFF2-40B4-BE49-F238E27FC236}">
                  <a16:creationId xmlns="" xmlns:a16="http://schemas.microsoft.com/office/drawing/2014/main" id="{4D14509D-A794-49DE-87C3-FE7220AA3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8375" y="3427413"/>
              <a:ext cx="14287" cy="84138"/>
            </a:xfrm>
            <a:custGeom>
              <a:avLst/>
              <a:gdLst>
                <a:gd name="T0" fmla="*/ 0 w 9"/>
                <a:gd name="T1" fmla="*/ 53 h 53"/>
                <a:gd name="T2" fmla="*/ 0 w 9"/>
                <a:gd name="T3" fmla="*/ 0 h 53"/>
                <a:gd name="T4" fmla="*/ 9 w 9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3">
                  <a:moveTo>
                    <a:pt x="0" y="53"/>
                  </a:moveTo>
                  <a:lnTo>
                    <a:pt x="0" y="0"/>
                  </a:lnTo>
                  <a:lnTo>
                    <a:pt x="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51" name="Freeform 190">
              <a:extLst>
                <a:ext uri="{FF2B5EF4-FFF2-40B4-BE49-F238E27FC236}">
                  <a16:creationId xmlns="" xmlns:a16="http://schemas.microsoft.com/office/drawing/2014/main" id="{9A613592-1BDD-4926-A489-20FFAB685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375" y="3535363"/>
              <a:ext cx="25400" cy="23813"/>
            </a:xfrm>
            <a:custGeom>
              <a:avLst/>
              <a:gdLst>
                <a:gd name="T0" fmla="*/ 0 w 16"/>
                <a:gd name="T1" fmla="*/ 15 h 15"/>
                <a:gd name="T2" fmla="*/ 0 w 16"/>
                <a:gd name="T3" fmla="*/ 0 h 15"/>
                <a:gd name="T4" fmla="*/ 16 w 16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5">
                  <a:moveTo>
                    <a:pt x="0" y="15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53" name="Freeform 192">
              <a:extLst>
                <a:ext uri="{FF2B5EF4-FFF2-40B4-BE49-F238E27FC236}">
                  <a16:creationId xmlns="" xmlns:a16="http://schemas.microsoft.com/office/drawing/2014/main" id="{5DA8C147-C67B-4842-9161-B65316555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375" y="3562350"/>
              <a:ext cx="39687" cy="22225"/>
            </a:xfrm>
            <a:custGeom>
              <a:avLst/>
              <a:gdLst>
                <a:gd name="T0" fmla="*/ 0 w 25"/>
                <a:gd name="T1" fmla="*/ 0 h 14"/>
                <a:gd name="T2" fmla="*/ 0 w 25"/>
                <a:gd name="T3" fmla="*/ 14 h 14"/>
                <a:gd name="T4" fmla="*/ 25 w 2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4">
                  <a:moveTo>
                    <a:pt x="0" y="0"/>
                  </a:moveTo>
                  <a:lnTo>
                    <a:pt x="0" y="14"/>
                  </a:lnTo>
                  <a:lnTo>
                    <a:pt x="25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54" name="Freeform 193">
              <a:extLst>
                <a:ext uri="{FF2B5EF4-FFF2-40B4-BE49-F238E27FC236}">
                  <a16:creationId xmlns="" xmlns:a16="http://schemas.microsoft.com/office/drawing/2014/main" id="{26DCEB5B-C66F-4628-85DB-0A29A1D69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163" y="3560763"/>
              <a:ext cx="49212" cy="34925"/>
            </a:xfrm>
            <a:custGeom>
              <a:avLst/>
              <a:gdLst>
                <a:gd name="T0" fmla="*/ 0 w 31"/>
                <a:gd name="T1" fmla="*/ 22 h 22"/>
                <a:gd name="T2" fmla="*/ 0 w 31"/>
                <a:gd name="T3" fmla="*/ 0 h 22"/>
                <a:gd name="T4" fmla="*/ 31 w 3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2">
                  <a:moveTo>
                    <a:pt x="0" y="22"/>
                  </a:moveTo>
                  <a:lnTo>
                    <a:pt x="0" y="0"/>
                  </a:lnTo>
                  <a:lnTo>
                    <a:pt x="3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56" name="Freeform 195">
              <a:extLst>
                <a:ext uri="{FF2B5EF4-FFF2-40B4-BE49-F238E27FC236}">
                  <a16:creationId xmlns="" xmlns:a16="http://schemas.microsoft.com/office/drawing/2014/main" id="{9D74B0D4-B473-406F-8EB2-6030F2A5A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163" y="3598863"/>
              <a:ext cx="57150" cy="34925"/>
            </a:xfrm>
            <a:custGeom>
              <a:avLst/>
              <a:gdLst>
                <a:gd name="T0" fmla="*/ 0 w 36"/>
                <a:gd name="T1" fmla="*/ 0 h 22"/>
                <a:gd name="T2" fmla="*/ 0 w 36"/>
                <a:gd name="T3" fmla="*/ 22 h 22"/>
                <a:gd name="T4" fmla="*/ 36 w 36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2">
                  <a:moveTo>
                    <a:pt x="0" y="0"/>
                  </a:moveTo>
                  <a:lnTo>
                    <a:pt x="0" y="22"/>
                  </a:lnTo>
                  <a:lnTo>
                    <a:pt x="36" y="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57" name="Freeform 196">
              <a:extLst>
                <a:ext uri="{FF2B5EF4-FFF2-40B4-BE49-F238E27FC236}">
                  <a16:creationId xmlns="" xmlns:a16="http://schemas.microsoft.com/office/drawing/2014/main" id="{7AB2A588-CCDD-4A5B-ADF4-4BFC29C81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8375" y="3514725"/>
              <a:ext cx="77787" cy="82550"/>
            </a:xfrm>
            <a:custGeom>
              <a:avLst/>
              <a:gdLst>
                <a:gd name="T0" fmla="*/ 0 w 49"/>
                <a:gd name="T1" fmla="*/ 0 h 52"/>
                <a:gd name="T2" fmla="*/ 0 w 49"/>
                <a:gd name="T3" fmla="*/ 52 h 52"/>
                <a:gd name="T4" fmla="*/ 49 w 49"/>
                <a:gd name="T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52">
                  <a:moveTo>
                    <a:pt x="0" y="0"/>
                  </a:moveTo>
                  <a:lnTo>
                    <a:pt x="0" y="52"/>
                  </a:lnTo>
                  <a:lnTo>
                    <a:pt x="49" y="5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60" name="Freeform 199">
              <a:extLst>
                <a:ext uri="{FF2B5EF4-FFF2-40B4-BE49-F238E27FC236}">
                  <a16:creationId xmlns="" xmlns:a16="http://schemas.microsoft.com/office/drawing/2014/main" id="{D8E817E5-27C3-4170-BE17-A227D67C8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075" y="3684588"/>
              <a:ext cx="9525" cy="22225"/>
            </a:xfrm>
            <a:custGeom>
              <a:avLst/>
              <a:gdLst>
                <a:gd name="T0" fmla="*/ 0 w 6"/>
                <a:gd name="T1" fmla="*/ 14 h 14"/>
                <a:gd name="T2" fmla="*/ 0 w 6"/>
                <a:gd name="T3" fmla="*/ 0 h 14"/>
                <a:gd name="T4" fmla="*/ 6 w 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4">
                  <a:moveTo>
                    <a:pt x="0" y="14"/>
                  </a:moveTo>
                  <a:lnTo>
                    <a:pt x="0" y="0"/>
                  </a:lnTo>
                  <a:lnTo>
                    <a:pt x="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62" name="Freeform 201">
              <a:extLst>
                <a:ext uri="{FF2B5EF4-FFF2-40B4-BE49-F238E27FC236}">
                  <a16:creationId xmlns="" xmlns:a16="http://schemas.microsoft.com/office/drawing/2014/main" id="{CDB1B438-74CC-479A-AD8D-77082FBE7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075" y="3709988"/>
              <a:ext cx="20637" cy="23813"/>
            </a:xfrm>
            <a:custGeom>
              <a:avLst/>
              <a:gdLst>
                <a:gd name="T0" fmla="*/ 0 w 13"/>
                <a:gd name="T1" fmla="*/ 0 h 15"/>
                <a:gd name="T2" fmla="*/ 0 w 13"/>
                <a:gd name="T3" fmla="*/ 15 h 15"/>
                <a:gd name="T4" fmla="*/ 13 w 13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lnTo>
                    <a:pt x="0" y="15"/>
                  </a:lnTo>
                  <a:lnTo>
                    <a:pt x="13" y="1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63" name="Freeform 202">
              <a:extLst>
                <a:ext uri="{FF2B5EF4-FFF2-40B4-BE49-F238E27FC236}">
                  <a16:creationId xmlns="" xmlns:a16="http://schemas.microsoft.com/office/drawing/2014/main" id="{05CF57A5-801C-4F54-9E09-E853D9FEE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100" y="3708400"/>
              <a:ext cx="53975" cy="34925"/>
            </a:xfrm>
            <a:custGeom>
              <a:avLst/>
              <a:gdLst>
                <a:gd name="T0" fmla="*/ 0 w 34"/>
                <a:gd name="T1" fmla="*/ 22 h 22"/>
                <a:gd name="T2" fmla="*/ 0 w 34"/>
                <a:gd name="T3" fmla="*/ 0 h 22"/>
                <a:gd name="T4" fmla="*/ 34 w 34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22">
                  <a:moveTo>
                    <a:pt x="0" y="22"/>
                  </a:moveTo>
                  <a:lnTo>
                    <a:pt x="0" y="0"/>
                  </a:lnTo>
                  <a:lnTo>
                    <a:pt x="3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65" name="Freeform 204">
              <a:extLst>
                <a:ext uri="{FF2B5EF4-FFF2-40B4-BE49-F238E27FC236}">
                  <a16:creationId xmlns="" xmlns:a16="http://schemas.microsoft.com/office/drawing/2014/main" id="{94744834-5637-48EC-9B01-97B3A1B2E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100" y="3748088"/>
              <a:ext cx="149225" cy="34925"/>
            </a:xfrm>
            <a:custGeom>
              <a:avLst/>
              <a:gdLst>
                <a:gd name="T0" fmla="*/ 0 w 94"/>
                <a:gd name="T1" fmla="*/ 0 h 22"/>
                <a:gd name="T2" fmla="*/ 0 w 94"/>
                <a:gd name="T3" fmla="*/ 22 h 22"/>
                <a:gd name="T4" fmla="*/ 94 w 9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22">
                  <a:moveTo>
                    <a:pt x="0" y="0"/>
                  </a:moveTo>
                  <a:lnTo>
                    <a:pt x="0" y="22"/>
                  </a:lnTo>
                  <a:lnTo>
                    <a:pt x="94" y="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6" name="Freeform 206">
              <a:extLst>
                <a:ext uri="{FF2B5EF4-FFF2-40B4-BE49-F238E27FC236}">
                  <a16:creationId xmlns="" xmlns:a16="http://schemas.microsoft.com/office/drawing/2014/main" id="{DDCB18FB-A9EE-4528-8C03-29BF2FDD3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287" y="3744913"/>
              <a:ext cx="23812" cy="42863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15 w 15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8" name="Freeform 208">
              <a:extLst>
                <a:ext uri="{FF2B5EF4-FFF2-40B4-BE49-F238E27FC236}">
                  <a16:creationId xmlns="" xmlns:a16="http://schemas.microsoft.com/office/drawing/2014/main" id="{FB2DDFC0-1DE2-4EA0-835A-672D7BDAF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287" y="3790950"/>
              <a:ext cx="115887" cy="41275"/>
            </a:xfrm>
            <a:custGeom>
              <a:avLst/>
              <a:gdLst>
                <a:gd name="T0" fmla="*/ 0 w 73"/>
                <a:gd name="T1" fmla="*/ 0 h 26"/>
                <a:gd name="T2" fmla="*/ 0 w 73"/>
                <a:gd name="T3" fmla="*/ 26 h 26"/>
                <a:gd name="T4" fmla="*/ 73 w 7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26">
                  <a:moveTo>
                    <a:pt x="0" y="0"/>
                  </a:moveTo>
                  <a:lnTo>
                    <a:pt x="0" y="26"/>
                  </a:lnTo>
                  <a:lnTo>
                    <a:pt x="73" y="26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9" name="Freeform 209">
              <a:extLst>
                <a:ext uri="{FF2B5EF4-FFF2-40B4-BE49-F238E27FC236}">
                  <a16:creationId xmlns="" xmlns:a16="http://schemas.microsoft.com/office/drawing/2014/main" id="{2EBC8C8D-908C-4DDD-B32F-25F108821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7" y="3789363"/>
              <a:ext cx="63500" cy="42863"/>
            </a:xfrm>
            <a:custGeom>
              <a:avLst/>
              <a:gdLst>
                <a:gd name="T0" fmla="*/ 0 w 40"/>
                <a:gd name="T1" fmla="*/ 27 h 27"/>
                <a:gd name="T2" fmla="*/ 0 w 40"/>
                <a:gd name="T3" fmla="*/ 0 h 27"/>
                <a:gd name="T4" fmla="*/ 40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0" y="27"/>
                  </a:moveTo>
                  <a:lnTo>
                    <a:pt x="0" y="0"/>
                  </a:lnTo>
                  <a:lnTo>
                    <a:pt x="4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1" name="Freeform 211">
              <a:extLst>
                <a:ext uri="{FF2B5EF4-FFF2-40B4-BE49-F238E27FC236}">
                  <a16:creationId xmlns="" xmlns:a16="http://schemas.microsoft.com/office/drawing/2014/main" id="{F2B2A0BB-2383-49BC-84A0-1713ECB1F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7" y="3836988"/>
              <a:ext cx="247650" cy="44450"/>
            </a:xfrm>
            <a:custGeom>
              <a:avLst/>
              <a:gdLst>
                <a:gd name="T0" fmla="*/ 0 w 156"/>
                <a:gd name="T1" fmla="*/ 0 h 28"/>
                <a:gd name="T2" fmla="*/ 0 w 156"/>
                <a:gd name="T3" fmla="*/ 28 h 28"/>
                <a:gd name="T4" fmla="*/ 156 w 156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28">
                  <a:moveTo>
                    <a:pt x="0" y="0"/>
                  </a:moveTo>
                  <a:lnTo>
                    <a:pt x="0" y="28"/>
                  </a:lnTo>
                  <a:lnTo>
                    <a:pt x="156" y="2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2" name="Freeform 212">
              <a:extLst>
                <a:ext uri="{FF2B5EF4-FFF2-40B4-BE49-F238E27FC236}">
                  <a16:creationId xmlns="" xmlns:a16="http://schemas.microsoft.com/office/drawing/2014/main" id="{9F7AA7D7-C133-430A-804E-A89BC3C09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6625" y="3675063"/>
              <a:ext cx="30162" cy="160338"/>
            </a:xfrm>
            <a:custGeom>
              <a:avLst/>
              <a:gdLst>
                <a:gd name="T0" fmla="*/ 0 w 19"/>
                <a:gd name="T1" fmla="*/ 0 h 101"/>
                <a:gd name="T2" fmla="*/ 0 w 19"/>
                <a:gd name="T3" fmla="*/ 101 h 101"/>
                <a:gd name="T4" fmla="*/ 19 w 19"/>
                <a:gd name="T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01">
                  <a:moveTo>
                    <a:pt x="0" y="0"/>
                  </a:moveTo>
                  <a:lnTo>
                    <a:pt x="0" y="101"/>
                  </a:lnTo>
                  <a:lnTo>
                    <a:pt x="19" y="10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3" name="Freeform 213">
              <a:extLst>
                <a:ext uri="{FF2B5EF4-FFF2-40B4-BE49-F238E27FC236}">
                  <a16:creationId xmlns="" xmlns:a16="http://schemas.microsoft.com/office/drawing/2014/main" id="{66B404B2-476B-4A95-B341-AAE31E9AB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3673475"/>
              <a:ext cx="19050" cy="139700"/>
            </a:xfrm>
            <a:custGeom>
              <a:avLst/>
              <a:gdLst>
                <a:gd name="T0" fmla="*/ 0 w 12"/>
                <a:gd name="T1" fmla="*/ 88 h 88"/>
                <a:gd name="T2" fmla="*/ 0 w 12"/>
                <a:gd name="T3" fmla="*/ 0 h 88"/>
                <a:gd name="T4" fmla="*/ 12 w 12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8">
                  <a:moveTo>
                    <a:pt x="0" y="88"/>
                  </a:moveTo>
                  <a:lnTo>
                    <a:pt x="0" y="0"/>
                  </a:lnTo>
                  <a:lnTo>
                    <a:pt x="1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5" name="Freeform 215">
              <a:extLst>
                <a:ext uri="{FF2B5EF4-FFF2-40B4-BE49-F238E27FC236}">
                  <a16:creationId xmlns="" xmlns:a16="http://schemas.microsoft.com/office/drawing/2014/main" id="{66D0E005-4816-48EF-8C47-EA18F5633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5050" y="3930650"/>
              <a:ext cx="12700" cy="23813"/>
            </a:xfrm>
            <a:custGeom>
              <a:avLst/>
              <a:gdLst>
                <a:gd name="T0" fmla="*/ 0 w 8"/>
                <a:gd name="T1" fmla="*/ 15 h 15"/>
                <a:gd name="T2" fmla="*/ 0 w 8"/>
                <a:gd name="T3" fmla="*/ 0 h 15"/>
                <a:gd name="T4" fmla="*/ 8 w 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5">
                  <a:moveTo>
                    <a:pt x="0" y="15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7" name="Freeform 217">
              <a:extLst>
                <a:ext uri="{FF2B5EF4-FFF2-40B4-BE49-F238E27FC236}">
                  <a16:creationId xmlns="" xmlns:a16="http://schemas.microsoft.com/office/drawing/2014/main" id="{D67689C9-435A-4309-A959-738366E92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5050" y="3957638"/>
              <a:ext cx="19050" cy="22225"/>
            </a:xfrm>
            <a:custGeom>
              <a:avLst/>
              <a:gdLst>
                <a:gd name="T0" fmla="*/ 0 w 12"/>
                <a:gd name="T1" fmla="*/ 0 h 14"/>
                <a:gd name="T2" fmla="*/ 0 w 12"/>
                <a:gd name="T3" fmla="*/ 14 h 14"/>
                <a:gd name="T4" fmla="*/ 12 w 12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4">
                  <a:moveTo>
                    <a:pt x="0" y="0"/>
                  </a:moveTo>
                  <a:lnTo>
                    <a:pt x="0" y="14"/>
                  </a:lnTo>
                  <a:lnTo>
                    <a:pt x="12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8" name="Freeform 218">
              <a:extLst>
                <a:ext uri="{FF2B5EF4-FFF2-40B4-BE49-F238E27FC236}">
                  <a16:creationId xmlns="" xmlns:a16="http://schemas.microsoft.com/office/drawing/2014/main" id="{AE15AB30-4674-4B00-878B-2838A4995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3816350"/>
              <a:ext cx="117475" cy="139700"/>
            </a:xfrm>
            <a:custGeom>
              <a:avLst/>
              <a:gdLst>
                <a:gd name="T0" fmla="*/ 0 w 74"/>
                <a:gd name="T1" fmla="*/ 0 h 88"/>
                <a:gd name="T2" fmla="*/ 0 w 74"/>
                <a:gd name="T3" fmla="*/ 88 h 88"/>
                <a:gd name="T4" fmla="*/ 74 w 74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88">
                  <a:moveTo>
                    <a:pt x="0" y="0"/>
                  </a:moveTo>
                  <a:lnTo>
                    <a:pt x="0" y="88"/>
                  </a:lnTo>
                  <a:lnTo>
                    <a:pt x="74" y="8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9" name="Freeform 219">
              <a:extLst>
                <a:ext uri="{FF2B5EF4-FFF2-40B4-BE49-F238E27FC236}">
                  <a16:creationId xmlns="" xmlns:a16="http://schemas.microsoft.com/office/drawing/2014/main" id="{3999FC06-818E-4B15-82E0-465BD558A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5350" y="3814763"/>
              <a:ext cx="22225" cy="136525"/>
            </a:xfrm>
            <a:custGeom>
              <a:avLst/>
              <a:gdLst>
                <a:gd name="T0" fmla="*/ 0 w 14"/>
                <a:gd name="T1" fmla="*/ 86 h 86"/>
                <a:gd name="T2" fmla="*/ 0 w 14"/>
                <a:gd name="T3" fmla="*/ 0 h 86"/>
                <a:gd name="T4" fmla="*/ 14 w 14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6">
                  <a:moveTo>
                    <a:pt x="0" y="86"/>
                  </a:moveTo>
                  <a:lnTo>
                    <a:pt x="0" y="0"/>
                  </a:lnTo>
                  <a:lnTo>
                    <a:pt x="1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1" name="Freeform 221">
              <a:extLst>
                <a:ext uri="{FF2B5EF4-FFF2-40B4-BE49-F238E27FC236}">
                  <a16:creationId xmlns="" xmlns:a16="http://schemas.microsoft.com/office/drawing/2014/main" id="{43C9FC73-FFEE-4B66-A23A-3A2E20E96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712" y="4029075"/>
              <a:ext cx="58737" cy="23813"/>
            </a:xfrm>
            <a:custGeom>
              <a:avLst/>
              <a:gdLst>
                <a:gd name="T0" fmla="*/ 0 w 37"/>
                <a:gd name="T1" fmla="*/ 15 h 15"/>
                <a:gd name="T2" fmla="*/ 0 w 37"/>
                <a:gd name="T3" fmla="*/ 0 h 15"/>
                <a:gd name="T4" fmla="*/ 37 w 3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5">
                  <a:moveTo>
                    <a:pt x="0" y="15"/>
                  </a:moveTo>
                  <a:lnTo>
                    <a:pt x="0" y="0"/>
                  </a:lnTo>
                  <a:lnTo>
                    <a:pt x="3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3" name="Freeform 223">
              <a:extLst>
                <a:ext uri="{FF2B5EF4-FFF2-40B4-BE49-F238E27FC236}">
                  <a16:creationId xmlns="" xmlns:a16="http://schemas.microsoft.com/office/drawing/2014/main" id="{9A4D3929-C132-419C-8EBF-E012D45A4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712" y="4056063"/>
              <a:ext cx="42862" cy="22225"/>
            </a:xfrm>
            <a:custGeom>
              <a:avLst/>
              <a:gdLst>
                <a:gd name="T0" fmla="*/ 0 w 27"/>
                <a:gd name="T1" fmla="*/ 0 h 14"/>
                <a:gd name="T2" fmla="*/ 0 w 27"/>
                <a:gd name="T3" fmla="*/ 14 h 14"/>
                <a:gd name="T4" fmla="*/ 27 w 27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4">
                  <a:moveTo>
                    <a:pt x="0" y="0"/>
                  </a:moveTo>
                  <a:lnTo>
                    <a:pt x="0" y="14"/>
                  </a:lnTo>
                  <a:lnTo>
                    <a:pt x="27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4" name="Freeform 224">
              <a:extLst>
                <a:ext uri="{FF2B5EF4-FFF2-40B4-BE49-F238E27FC236}">
                  <a16:creationId xmlns="" xmlns:a16="http://schemas.microsoft.com/office/drawing/2014/main" id="{04F0F68D-C3A5-49FA-AE05-87ADE7800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487" y="4054475"/>
              <a:ext cx="22225" cy="34925"/>
            </a:xfrm>
            <a:custGeom>
              <a:avLst/>
              <a:gdLst>
                <a:gd name="T0" fmla="*/ 0 w 14"/>
                <a:gd name="T1" fmla="*/ 22 h 22"/>
                <a:gd name="T2" fmla="*/ 0 w 14"/>
                <a:gd name="T3" fmla="*/ 0 h 22"/>
                <a:gd name="T4" fmla="*/ 14 w 14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2">
                  <a:moveTo>
                    <a:pt x="0" y="22"/>
                  </a:moveTo>
                  <a:lnTo>
                    <a:pt x="0" y="0"/>
                  </a:lnTo>
                  <a:lnTo>
                    <a:pt x="1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6" name="Freeform 226">
              <a:extLst>
                <a:ext uri="{FF2B5EF4-FFF2-40B4-BE49-F238E27FC236}">
                  <a16:creationId xmlns="" xmlns:a16="http://schemas.microsoft.com/office/drawing/2014/main" id="{61C92854-CF23-4088-8674-F196804B5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487" y="4092575"/>
              <a:ext cx="65087" cy="36513"/>
            </a:xfrm>
            <a:custGeom>
              <a:avLst/>
              <a:gdLst>
                <a:gd name="T0" fmla="*/ 0 w 41"/>
                <a:gd name="T1" fmla="*/ 0 h 23"/>
                <a:gd name="T2" fmla="*/ 0 w 41"/>
                <a:gd name="T3" fmla="*/ 23 h 23"/>
                <a:gd name="T4" fmla="*/ 41 w 41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3">
                  <a:moveTo>
                    <a:pt x="0" y="0"/>
                  </a:moveTo>
                  <a:lnTo>
                    <a:pt x="0" y="23"/>
                  </a:lnTo>
                  <a:lnTo>
                    <a:pt x="41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7" name="Freeform 227">
              <a:extLst>
                <a:ext uri="{FF2B5EF4-FFF2-40B4-BE49-F238E27FC236}">
                  <a16:creationId xmlns="" xmlns:a16="http://schemas.microsoft.com/office/drawing/2014/main" id="{E5CAA893-C406-4CC8-A9A9-471408437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5350" y="3954463"/>
              <a:ext cx="84137" cy="136525"/>
            </a:xfrm>
            <a:custGeom>
              <a:avLst/>
              <a:gdLst>
                <a:gd name="T0" fmla="*/ 0 w 53"/>
                <a:gd name="T1" fmla="*/ 0 h 86"/>
                <a:gd name="T2" fmla="*/ 0 w 53"/>
                <a:gd name="T3" fmla="*/ 86 h 86"/>
                <a:gd name="T4" fmla="*/ 53 w 53"/>
                <a:gd name="T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6">
                  <a:moveTo>
                    <a:pt x="0" y="0"/>
                  </a:moveTo>
                  <a:lnTo>
                    <a:pt x="0" y="86"/>
                  </a:lnTo>
                  <a:lnTo>
                    <a:pt x="53" y="86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8" name="Freeform 228">
              <a:extLst>
                <a:ext uri="{FF2B5EF4-FFF2-40B4-BE49-F238E27FC236}">
                  <a16:creationId xmlns="" xmlns:a16="http://schemas.microsoft.com/office/drawing/2014/main" id="{2B52EEA6-6A72-4961-82CB-BC0665FB7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312" y="3952875"/>
              <a:ext cx="46037" cy="122238"/>
            </a:xfrm>
            <a:custGeom>
              <a:avLst/>
              <a:gdLst>
                <a:gd name="T0" fmla="*/ 0 w 29"/>
                <a:gd name="T1" fmla="*/ 77 h 77"/>
                <a:gd name="T2" fmla="*/ 0 w 29"/>
                <a:gd name="T3" fmla="*/ 0 h 77"/>
                <a:gd name="T4" fmla="*/ 29 w 29"/>
                <a:gd name="T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7">
                  <a:moveTo>
                    <a:pt x="0" y="77"/>
                  </a:moveTo>
                  <a:lnTo>
                    <a:pt x="0" y="0"/>
                  </a:lnTo>
                  <a:lnTo>
                    <a:pt x="2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0" name="Freeform 230">
              <a:extLst>
                <a:ext uri="{FF2B5EF4-FFF2-40B4-BE49-F238E27FC236}">
                  <a16:creationId xmlns="" xmlns:a16="http://schemas.microsoft.com/office/drawing/2014/main" id="{3AE4438D-D9FF-4026-8AF3-CEE18CBE5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300" y="4178300"/>
              <a:ext cx="125412" cy="22225"/>
            </a:xfrm>
            <a:custGeom>
              <a:avLst/>
              <a:gdLst>
                <a:gd name="T0" fmla="*/ 0 w 79"/>
                <a:gd name="T1" fmla="*/ 14 h 14"/>
                <a:gd name="T2" fmla="*/ 0 w 79"/>
                <a:gd name="T3" fmla="*/ 0 h 14"/>
                <a:gd name="T4" fmla="*/ 79 w 79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4">
                  <a:moveTo>
                    <a:pt x="0" y="14"/>
                  </a:moveTo>
                  <a:lnTo>
                    <a:pt x="0" y="0"/>
                  </a:lnTo>
                  <a:lnTo>
                    <a:pt x="7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2" name="Freeform 232">
              <a:extLst>
                <a:ext uri="{FF2B5EF4-FFF2-40B4-BE49-F238E27FC236}">
                  <a16:creationId xmlns="" xmlns:a16="http://schemas.microsoft.com/office/drawing/2014/main" id="{CD118085-46E8-4E7E-95C1-4F28F28AE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300" y="4203700"/>
              <a:ext cx="117475" cy="23813"/>
            </a:xfrm>
            <a:custGeom>
              <a:avLst/>
              <a:gdLst>
                <a:gd name="T0" fmla="*/ 0 w 74"/>
                <a:gd name="T1" fmla="*/ 0 h 15"/>
                <a:gd name="T2" fmla="*/ 0 w 74"/>
                <a:gd name="T3" fmla="*/ 15 h 15"/>
                <a:gd name="T4" fmla="*/ 74 w 74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5">
                  <a:moveTo>
                    <a:pt x="0" y="0"/>
                  </a:moveTo>
                  <a:lnTo>
                    <a:pt x="0" y="15"/>
                  </a:lnTo>
                  <a:lnTo>
                    <a:pt x="74" y="1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3" name="Freeform 233">
              <a:extLst>
                <a:ext uri="{FF2B5EF4-FFF2-40B4-BE49-F238E27FC236}">
                  <a16:creationId xmlns="" xmlns:a16="http://schemas.microsoft.com/office/drawing/2014/main" id="{D9CF16B4-E901-4633-9DD8-53668402A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312" y="4078288"/>
              <a:ext cx="26987" cy="123825"/>
            </a:xfrm>
            <a:custGeom>
              <a:avLst/>
              <a:gdLst>
                <a:gd name="T0" fmla="*/ 0 w 17"/>
                <a:gd name="T1" fmla="*/ 0 h 78"/>
                <a:gd name="T2" fmla="*/ 0 w 17"/>
                <a:gd name="T3" fmla="*/ 78 h 78"/>
                <a:gd name="T4" fmla="*/ 17 w 17"/>
                <a:gd name="T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8">
                  <a:moveTo>
                    <a:pt x="0" y="0"/>
                  </a:moveTo>
                  <a:lnTo>
                    <a:pt x="0" y="78"/>
                  </a:lnTo>
                  <a:lnTo>
                    <a:pt x="17" y="7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5" name="Freeform 235">
              <a:extLst>
                <a:ext uri="{FF2B5EF4-FFF2-40B4-BE49-F238E27FC236}">
                  <a16:creationId xmlns="" xmlns:a16="http://schemas.microsoft.com/office/drawing/2014/main" id="{66A80D99-B7F4-4903-8EC1-91A310DB3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7" y="3181350"/>
              <a:ext cx="34925" cy="546100"/>
            </a:xfrm>
            <a:custGeom>
              <a:avLst/>
              <a:gdLst>
                <a:gd name="T0" fmla="*/ 0 w 22"/>
                <a:gd name="T1" fmla="*/ 344 h 344"/>
                <a:gd name="T2" fmla="*/ 0 w 22"/>
                <a:gd name="T3" fmla="*/ 0 h 344"/>
                <a:gd name="T4" fmla="*/ 22 w 22"/>
                <a:gd name="T5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44">
                  <a:moveTo>
                    <a:pt x="0" y="344"/>
                  </a:move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8" name="Freeform 238">
              <a:extLst>
                <a:ext uri="{FF2B5EF4-FFF2-40B4-BE49-F238E27FC236}">
                  <a16:creationId xmlns="" xmlns:a16="http://schemas.microsoft.com/office/drawing/2014/main" id="{79BEF4F1-925F-49B5-942C-18173F36F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425" y="3729038"/>
              <a:ext cx="23812" cy="296863"/>
            </a:xfrm>
            <a:custGeom>
              <a:avLst/>
              <a:gdLst>
                <a:gd name="T0" fmla="*/ 0 w 15"/>
                <a:gd name="T1" fmla="*/ 187 h 187"/>
                <a:gd name="T2" fmla="*/ 0 w 15"/>
                <a:gd name="T3" fmla="*/ 0 h 187"/>
                <a:gd name="T4" fmla="*/ 15 w 15"/>
                <a:gd name="T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87">
                  <a:moveTo>
                    <a:pt x="0" y="187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20" name="Rectangle 561">
              <a:extLst>
                <a:ext uri="{FF2B5EF4-FFF2-40B4-BE49-F238E27FC236}">
                  <a16:creationId xmlns="" xmlns:a16="http://schemas.microsoft.com/office/drawing/2014/main" id="{D218FC60-1ABD-47EB-BB03-75AFC7532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324" y="3987055"/>
              <a:ext cx="84900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96/*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22" name="Rectangle 563">
              <a:extLst>
                <a:ext uri="{FF2B5EF4-FFF2-40B4-BE49-F238E27FC236}">
                  <a16:creationId xmlns="" xmlns:a16="http://schemas.microsoft.com/office/drawing/2014/main" id="{AB49A224-612E-4E1A-8789-8C9900768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6025" y="3647108"/>
              <a:ext cx="52524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*/</a:t>
              </a: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23" name="Rectangle 564">
              <a:extLst>
                <a:ext uri="{FF2B5EF4-FFF2-40B4-BE49-F238E27FC236}">
                  <a16:creationId xmlns="" xmlns:a16="http://schemas.microsoft.com/office/drawing/2014/main" id="{365D833F-146A-49FD-AA52-30223B762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0489" y="3685596"/>
              <a:ext cx="84900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58/*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24" name="Rectangle 565">
              <a:extLst>
                <a:ext uri="{FF2B5EF4-FFF2-40B4-BE49-F238E27FC236}">
                  <a16:creationId xmlns="" xmlns:a16="http://schemas.microsoft.com/office/drawing/2014/main" id="{C6CFF995-C68A-4250-AF65-D571D49E1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1784" y="3735967"/>
              <a:ext cx="84900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96/*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25" name="Rectangle 566">
              <a:extLst>
                <a:ext uri="{FF2B5EF4-FFF2-40B4-BE49-F238E27FC236}">
                  <a16:creationId xmlns="" xmlns:a16="http://schemas.microsoft.com/office/drawing/2014/main" id="{3A38FA0C-8E09-49EC-8BCF-251F9F41B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7214" y="3840591"/>
              <a:ext cx="84900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72/*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33" name="Rectangle 574">
              <a:extLst>
                <a:ext uri="{FF2B5EF4-FFF2-40B4-BE49-F238E27FC236}">
                  <a16:creationId xmlns="" xmlns:a16="http://schemas.microsoft.com/office/drawing/2014/main" id="{90B14AE3-07F7-421E-BDA8-A4245ED67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893" y="3511122"/>
              <a:ext cx="52524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34" name="Rectangle 575">
              <a:extLst>
                <a:ext uri="{FF2B5EF4-FFF2-40B4-BE49-F238E27FC236}">
                  <a16:creationId xmlns="" xmlns:a16="http://schemas.microsoft.com/office/drawing/2014/main" id="{9A0391FB-10D2-486E-A981-B8CDBB664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0958" y="3538644"/>
              <a:ext cx="52524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235" name="Rectangle 576">
            <a:extLst>
              <a:ext uri="{FF2B5EF4-FFF2-40B4-BE49-F238E27FC236}">
                <a16:creationId xmlns="" xmlns:a16="http://schemas.microsoft.com/office/drawing/2014/main" id="{383F659D-B186-4D6F-B650-BC572A80F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4362" y="576050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6" name="Rectangle 577">
            <a:extLst>
              <a:ext uri="{FF2B5EF4-FFF2-40B4-BE49-F238E27FC236}">
                <a16:creationId xmlns="" xmlns:a16="http://schemas.microsoft.com/office/drawing/2014/main" id="{32261652-34AA-46EA-BBB5-59E0BEE5E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673" y="605126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7" name="Rectangle 578">
            <a:extLst>
              <a:ext uri="{FF2B5EF4-FFF2-40B4-BE49-F238E27FC236}">
                <a16:creationId xmlns="" xmlns:a16="http://schemas.microsoft.com/office/drawing/2014/main" id="{2322996E-8C4D-4354-98CA-62B7897EC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0344" y="6643191"/>
            <a:ext cx="103137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8" name="Rectangle 579">
            <a:extLst>
              <a:ext uri="{FF2B5EF4-FFF2-40B4-BE49-F238E27FC236}">
                <a16:creationId xmlns="" xmlns:a16="http://schemas.microsoft.com/office/drawing/2014/main" id="{0224623F-0DD0-41FF-9917-A15117862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0421" y="6334351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9" name="Rectangle 580">
            <a:extLst>
              <a:ext uri="{FF2B5EF4-FFF2-40B4-BE49-F238E27FC236}">
                <a16:creationId xmlns="" xmlns:a16="http://schemas.microsoft.com/office/drawing/2014/main" id="{551C385A-CBCE-4DCB-ADEB-85D6BC09E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045" y="6811392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1" name="Rectangle 582">
            <a:extLst>
              <a:ext uri="{FF2B5EF4-FFF2-40B4-BE49-F238E27FC236}">
                <a16:creationId xmlns="" xmlns:a16="http://schemas.microsoft.com/office/drawing/2014/main" id="{CC12F0FD-0BB5-44BB-B733-77C158AD4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682" y="698814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2" name="Rectangle 583">
            <a:extLst>
              <a:ext uri="{FF2B5EF4-FFF2-40B4-BE49-F238E27FC236}">
                <a16:creationId xmlns="" xmlns:a16="http://schemas.microsoft.com/office/drawing/2014/main" id="{570B3A3F-F8DD-47E7-A7E2-476BFD60E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3336" y="513228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3" name="Rectangle 584">
            <a:extLst>
              <a:ext uri="{FF2B5EF4-FFF2-40B4-BE49-F238E27FC236}">
                <a16:creationId xmlns="" xmlns:a16="http://schemas.microsoft.com/office/drawing/2014/main" id="{9617E522-4453-41B8-9602-21C0F3F06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0876" y="6171258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77/0.99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4" name="Rectangle 585">
            <a:extLst>
              <a:ext uri="{FF2B5EF4-FFF2-40B4-BE49-F238E27FC236}">
                <a16:creationId xmlns="" xmlns:a16="http://schemas.microsoft.com/office/drawing/2014/main" id="{E711D25E-F1FC-4BCC-8AEC-CC6AB4ECF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997" y="673906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6" name="Rectangle 587">
            <a:extLst>
              <a:ext uri="{FF2B5EF4-FFF2-40B4-BE49-F238E27FC236}">
                <a16:creationId xmlns="" xmlns:a16="http://schemas.microsoft.com/office/drawing/2014/main" id="{946C20D5-25A0-4927-8604-EF3D890D7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0249" y="7948560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7" name="Rectangle 588">
            <a:extLst>
              <a:ext uri="{FF2B5EF4-FFF2-40B4-BE49-F238E27FC236}">
                <a16:creationId xmlns="" xmlns:a16="http://schemas.microsoft.com/office/drawing/2014/main" id="{D36C3154-4A23-4666-913E-B17E1485F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994" y="8025168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8" name="Rectangle 589">
            <a:extLst>
              <a:ext uri="{FF2B5EF4-FFF2-40B4-BE49-F238E27FC236}">
                <a16:creationId xmlns="" xmlns:a16="http://schemas.microsoft.com/office/drawing/2014/main" id="{78CD9264-AA3B-46F9-BCCC-D6BDE9392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3599" y="810663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9" name="Rectangle 590">
            <a:extLst>
              <a:ext uri="{FF2B5EF4-FFF2-40B4-BE49-F238E27FC236}">
                <a16:creationId xmlns="" xmlns:a16="http://schemas.microsoft.com/office/drawing/2014/main" id="{03CF6224-3D9B-4167-B714-69BD7D8CF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4599" y="785546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0" name="Rectangle 591">
            <a:extLst>
              <a:ext uri="{FF2B5EF4-FFF2-40B4-BE49-F238E27FC236}">
                <a16:creationId xmlns="" xmlns:a16="http://schemas.microsoft.com/office/drawing/2014/main" id="{3CD5BA43-519F-4EE7-8B73-C66480270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4340" y="7491684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1" name="Rectangle 592">
            <a:extLst>
              <a:ext uri="{FF2B5EF4-FFF2-40B4-BE49-F238E27FC236}">
                <a16:creationId xmlns="" xmlns:a16="http://schemas.microsoft.com/office/drawing/2014/main" id="{059FEF6C-8E0A-4D8F-8BF9-BF4FA38BB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9182" y="7539722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36/-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2" name="Rectangle 593">
            <a:extLst>
              <a:ext uri="{FF2B5EF4-FFF2-40B4-BE49-F238E27FC236}">
                <a16:creationId xmlns="" xmlns:a16="http://schemas.microsoft.com/office/drawing/2014/main" id="{C57DC944-12DA-4838-B3C1-819B18B53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814" y="7655226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3" name="Rectangle 594">
            <a:extLst>
              <a:ext uri="{FF2B5EF4-FFF2-40B4-BE49-F238E27FC236}">
                <a16:creationId xmlns="" xmlns:a16="http://schemas.microsoft.com/office/drawing/2014/main" id="{C14A05CC-D87B-475D-9E49-EB51BB0D0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480" y="799961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4" name="Rectangle 595">
            <a:extLst>
              <a:ext uri="{FF2B5EF4-FFF2-40B4-BE49-F238E27FC236}">
                <a16:creationId xmlns="" xmlns:a16="http://schemas.microsoft.com/office/drawing/2014/main" id="{D9F585FC-A09C-4CF9-BB30-1C1A7AA09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9831" y="7300837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5" name="Rectangle 596">
            <a:extLst>
              <a:ext uri="{FF2B5EF4-FFF2-40B4-BE49-F238E27FC236}">
                <a16:creationId xmlns="" xmlns:a16="http://schemas.microsoft.com/office/drawing/2014/main" id="{2D9EE05A-FC8D-4691-AE40-E25DD64A4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1945" y="838098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6" name="Rectangle 597">
            <a:extLst>
              <a:ext uri="{FF2B5EF4-FFF2-40B4-BE49-F238E27FC236}">
                <a16:creationId xmlns="" xmlns:a16="http://schemas.microsoft.com/office/drawing/2014/main" id="{3569C7EA-D4D4-4B0B-94B0-219750F44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5896" y="847902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7" name="Rectangle 598">
            <a:extLst>
              <a:ext uri="{FF2B5EF4-FFF2-40B4-BE49-F238E27FC236}">
                <a16:creationId xmlns="" xmlns:a16="http://schemas.microsoft.com/office/drawing/2014/main" id="{E44DDB23-2927-4043-A64D-5C92BFDB9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7295" y="8563591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8" name="Rectangle 599">
            <a:extLst>
              <a:ext uri="{FF2B5EF4-FFF2-40B4-BE49-F238E27FC236}">
                <a16:creationId xmlns="" xmlns:a16="http://schemas.microsoft.com/office/drawing/2014/main" id="{EEC5FB4A-B537-4267-ABCF-72EFF2939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198" y="8636893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64/-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9" name="Rectangle 600">
            <a:extLst>
              <a:ext uri="{FF2B5EF4-FFF2-40B4-BE49-F238E27FC236}">
                <a16:creationId xmlns="" xmlns:a16="http://schemas.microsoft.com/office/drawing/2014/main" id="{BED48D62-5388-4761-A6C7-88708CA6F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837" y="887357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0" name="Rectangle 601">
            <a:extLst>
              <a:ext uri="{FF2B5EF4-FFF2-40B4-BE49-F238E27FC236}">
                <a16:creationId xmlns="" xmlns:a16="http://schemas.microsoft.com/office/drawing/2014/main" id="{0251B0C1-D555-4B57-B9AA-1421B415E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0547" y="9060576"/>
            <a:ext cx="15170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35/-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1" name="Rectangle 602">
            <a:extLst>
              <a:ext uri="{FF2B5EF4-FFF2-40B4-BE49-F238E27FC236}">
                <a16:creationId xmlns="" xmlns:a16="http://schemas.microsoft.com/office/drawing/2014/main" id="{D825E0EC-F727-44BC-B900-8A388C150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158" y="8799173"/>
            <a:ext cx="103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2" name="Rectangle 603">
            <a:extLst>
              <a:ext uri="{FF2B5EF4-FFF2-40B4-BE49-F238E27FC236}">
                <a16:creationId xmlns="" xmlns:a16="http://schemas.microsoft.com/office/drawing/2014/main" id="{E2E32F56-6EF9-4008-8F61-6450FBACE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275" y="9067689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66/-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667" name="Group 666"/>
          <p:cNvGrpSpPr/>
          <p:nvPr/>
        </p:nvGrpSpPr>
        <p:grpSpPr>
          <a:xfrm>
            <a:off x="1361489" y="8062896"/>
            <a:ext cx="1324587" cy="690993"/>
            <a:chOff x="1701924" y="4654891"/>
            <a:chExt cx="674563" cy="363197"/>
          </a:xfrm>
        </p:grpSpPr>
        <p:sp>
          <p:nvSpPr>
            <p:cNvPr id="333" name="Freeform 273">
              <a:extLst>
                <a:ext uri="{FF2B5EF4-FFF2-40B4-BE49-F238E27FC236}">
                  <a16:creationId xmlns="" xmlns:a16="http://schemas.microsoft.com/office/drawing/2014/main" id="{BBDEA069-6425-4478-AEEF-72A637811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712" y="4868863"/>
              <a:ext cx="182562" cy="23813"/>
            </a:xfrm>
            <a:custGeom>
              <a:avLst/>
              <a:gdLst>
                <a:gd name="T0" fmla="*/ 0 w 115"/>
                <a:gd name="T1" fmla="*/ 15 h 15"/>
                <a:gd name="T2" fmla="*/ 0 w 115"/>
                <a:gd name="T3" fmla="*/ 0 h 15"/>
                <a:gd name="T4" fmla="*/ 115 w 115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15">
                  <a:moveTo>
                    <a:pt x="0" y="15"/>
                  </a:moveTo>
                  <a:lnTo>
                    <a:pt x="0" y="0"/>
                  </a:lnTo>
                  <a:lnTo>
                    <a:pt x="115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5" name="Freeform 275">
              <a:extLst>
                <a:ext uri="{FF2B5EF4-FFF2-40B4-BE49-F238E27FC236}">
                  <a16:creationId xmlns="" xmlns:a16="http://schemas.microsoft.com/office/drawing/2014/main" id="{07E9D403-AA74-468D-B0D2-7B1FA0315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712" y="4895850"/>
              <a:ext cx="231775" cy="22225"/>
            </a:xfrm>
            <a:custGeom>
              <a:avLst/>
              <a:gdLst>
                <a:gd name="T0" fmla="*/ 0 w 146"/>
                <a:gd name="T1" fmla="*/ 0 h 14"/>
                <a:gd name="T2" fmla="*/ 0 w 146"/>
                <a:gd name="T3" fmla="*/ 14 h 14"/>
                <a:gd name="T4" fmla="*/ 146 w 14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6" h="14">
                  <a:moveTo>
                    <a:pt x="0" y="0"/>
                  </a:moveTo>
                  <a:lnTo>
                    <a:pt x="0" y="14"/>
                  </a:lnTo>
                  <a:lnTo>
                    <a:pt x="146" y="14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6" name="Freeform 276">
              <a:extLst>
                <a:ext uri="{FF2B5EF4-FFF2-40B4-BE49-F238E27FC236}">
                  <a16:creationId xmlns="" xmlns:a16="http://schemas.microsoft.com/office/drawing/2014/main" id="{27351B41-DB0F-4810-BFDB-5B2249D85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2" y="4894263"/>
              <a:ext cx="38100" cy="34925"/>
            </a:xfrm>
            <a:custGeom>
              <a:avLst/>
              <a:gdLst>
                <a:gd name="T0" fmla="*/ 0 w 24"/>
                <a:gd name="T1" fmla="*/ 22 h 22"/>
                <a:gd name="T2" fmla="*/ 0 w 24"/>
                <a:gd name="T3" fmla="*/ 0 h 22"/>
                <a:gd name="T4" fmla="*/ 24 w 24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2">
                  <a:moveTo>
                    <a:pt x="0" y="22"/>
                  </a:moveTo>
                  <a:lnTo>
                    <a:pt x="0" y="0"/>
                  </a:lnTo>
                  <a:lnTo>
                    <a:pt x="24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8" name="Freeform 278">
              <a:extLst>
                <a:ext uri="{FF2B5EF4-FFF2-40B4-BE49-F238E27FC236}">
                  <a16:creationId xmlns="" xmlns:a16="http://schemas.microsoft.com/office/drawing/2014/main" id="{F822A83B-ED92-470A-A057-E543A4B6A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2" y="4932363"/>
              <a:ext cx="184150" cy="34925"/>
            </a:xfrm>
            <a:custGeom>
              <a:avLst/>
              <a:gdLst>
                <a:gd name="T0" fmla="*/ 0 w 116"/>
                <a:gd name="T1" fmla="*/ 0 h 22"/>
                <a:gd name="T2" fmla="*/ 0 w 116"/>
                <a:gd name="T3" fmla="*/ 22 h 22"/>
                <a:gd name="T4" fmla="*/ 116 w 116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22">
                  <a:moveTo>
                    <a:pt x="0" y="0"/>
                  </a:moveTo>
                  <a:lnTo>
                    <a:pt x="0" y="22"/>
                  </a:lnTo>
                  <a:lnTo>
                    <a:pt x="116" y="22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9" name="Freeform 279">
              <a:extLst>
                <a:ext uri="{FF2B5EF4-FFF2-40B4-BE49-F238E27FC236}">
                  <a16:creationId xmlns="" xmlns:a16="http://schemas.microsoft.com/office/drawing/2014/main" id="{6000AA48-94F7-4D64-A885-8FF75F014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1050" y="4930775"/>
              <a:ext cx="55562" cy="41275"/>
            </a:xfrm>
            <a:custGeom>
              <a:avLst/>
              <a:gdLst>
                <a:gd name="T0" fmla="*/ 0 w 35"/>
                <a:gd name="T1" fmla="*/ 26 h 26"/>
                <a:gd name="T2" fmla="*/ 0 w 35"/>
                <a:gd name="T3" fmla="*/ 0 h 26"/>
                <a:gd name="T4" fmla="*/ 35 w 3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26">
                  <a:moveTo>
                    <a:pt x="0" y="26"/>
                  </a:moveTo>
                  <a:lnTo>
                    <a:pt x="0" y="0"/>
                  </a:lnTo>
                  <a:lnTo>
                    <a:pt x="35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1" name="Freeform 281">
              <a:extLst>
                <a:ext uri="{FF2B5EF4-FFF2-40B4-BE49-F238E27FC236}">
                  <a16:creationId xmlns="" xmlns:a16="http://schemas.microsoft.com/office/drawing/2014/main" id="{E19A4BAA-5465-4380-B181-7FA8A0534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1050" y="4975225"/>
              <a:ext cx="223837" cy="42863"/>
            </a:xfrm>
            <a:custGeom>
              <a:avLst/>
              <a:gdLst>
                <a:gd name="T0" fmla="*/ 0 w 141"/>
                <a:gd name="T1" fmla="*/ 0 h 27"/>
                <a:gd name="T2" fmla="*/ 0 w 141"/>
                <a:gd name="T3" fmla="*/ 27 h 27"/>
                <a:gd name="T4" fmla="*/ 141 w 141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1" h="27">
                  <a:moveTo>
                    <a:pt x="0" y="0"/>
                  </a:moveTo>
                  <a:lnTo>
                    <a:pt x="0" y="27"/>
                  </a:lnTo>
                  <a:lnTo>
                    <a:pt x="141" y="27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2" name="Freeform 282">
              <a:extLst>
                <a:ext uri="{FF2B5EF4-FFF2-40B4-BE49-F238E27FC236}">
                  <a16:creationId xmlns="" xmlns:a16="http://schemas.microsoft.com/office/drawing/2014/main" id="{6A8A6568-FC6E-4547-8AFD-853462E70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1675" y="4973638"/>
              <a:ext cx="79375" cy="44450"/>
            </a:xfrm>
            <a:custGeom>
              <a:avLst/>
              <a:gdLst>
                <a:gd name="T0" fmla="*/ 0 w 50"/>
                <a:gd name="T1" fmla="*/ 28 h 28"/>
                <a:gd name="T2" fmla="*/ 0 w 50"/>
                <a:gd name="T3" fmla="*/ 0 h 28"/>
                <a:gd name="T4" fmla="*/ 50 w 50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8">
                  <a:moveTo>
                    <a:pt x="0" y="28"/>
                  </a:moveTo>
                  <a:lnTo>
                    <a:pt x="0" y="0"/>
                  </a:lnTo>
                  <a:lnTo>
                    <a:pt x="50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3" name="Rectangle 604">
              <a:extLst>
                <a:ext uri="{FF2B5EF4-FFF2-40B4-BE49-F238E27FC236}">
                  <a16:creationId xmlns="" xmlns:a16="http://schemas.microsoft.com/office/drawing/2014/main" id="{FB533F8A-8C94-461B-AAC3-01C9DC3EE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924" y="4654891"/>
              <a:ext cx="84900" cy="5662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94/*</a:t>
              </a:r>
              <a:endParaRPr kumimoji="0" lang="en-US" altLang="en-US" sz="7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674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482" y="7312691"/>
            <a:ext cx="973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Charophyta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675" name="Group 674"/>
          <p:cNvGrpSpPr/>
          <p:nvPr/>
        </p:nvGrpSpPr>
        <p:grpSpPr>
          <a:xfrm>
            <a:off x="4710325" y="7340918"/>
            <a:ext cx="11016" cy="118556"/>
            <a:chOff x="3957590" y="737276"/>
            <a:chExt cx="36771" cy="160091"/>
          </a:xfrm>
        </p:grpSpPr>
        <p:sp>
          <p:nvSpPr>
            <p:cNvPr id="67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cxnSp>
          <p:nvCxnSpPr>
            <p:cNvPr id="677" name="Straight Connector 67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8" name="Straight Connector 677"/>
          <p:cNvCxnSpPr/>
          <p:nvPr/>
        </p:nvCxnSpPr>
        <p:spPr>
          <a:xfrm>
            <a:off x="4896000" y="4957849"/>
            <a:ext cx="0" cy="183283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9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7175" y="4954899"/>
            <a:ext cx="6214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Lycophyte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680" name="Straight Connector 679"/>
          <p:cNvCxnSpPr/>
          <p:nvPr/>
        </p:nvCxnSpPr>
        <p:spPr>
          <a:xfrm>
            <a:off x="4896001" y="4235528"/>
            <a:ext cx="2665" cy="682433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66" name="Group 665"/>
          <p:cNvGrpSpPr/>
          <p:nvPr/>
        </p:nvGrpSpPr>
        <p:grpSpPr>
          <a:xfrm>
            <a:off x="2220612" y="4171460"/>
            <a:ext cx="3526282" cy="766140"/>
            <a:chOff x="2373134" y="3715923"/>
            <a:chExt cx="3526282" cy="664511"/>
          </a:xfrm>
        </p:grpSpPr>
        <p:sp>
          <p:nvSpPr>
            <p:cNvPr id="598" name="Rectangle 137">
              <a:extLst>
                <a:ext uri="{FF2B5EF4-FFF2-40B4-BE49-F238E27FC236}">
                  <a16:creationId xmlns="" xmlns:a16="http://schemas.microsoft.com/office/drawing/2014/main" id="{DFB3502E-C116-4CF7-AD9E-F1D91657D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2390" y="3715923"/>
              <a:ext cx="1594837" cy="93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Sphagnum </a:t>
              </a:r>
              <a:r>
                <a:rPr kumimoji="0" lang="en-US" altLang="en-US" sz="700" b="0" i="1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fallax</a:t>
              </a: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Sphfalx0346s0002.1.p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600" name="Rectangle 139">
              <a:extLst>
                <a:ext uri="{FF2B5EF4-FFF2-40B4-BE49-F238E27FC236}">
                  <a16:creationId xmlns="" xmlns:a16="http://schemas.microsoft.com/office/drawing/2014/main" id="{36A8BC2E-2E67-4F0F-80E6-C706F101F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3037" y="3797132"/>
              <a:ext cx="1248588" cy="93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S. </a:t>
              </a:r>
              <a:r>
                <a:rPr kumimoji="0" lang="en-US" altLang="en-US" sz="700" b="0" i="1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fallax</a:t>
              </a: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Sphfalx0030s0174.1.p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603" name="Rectangle 142">
              <a:extLst>
                <a:ext uri="{FF2B5EF4-FFF2-40B4-BE49-F238E27FC236}">
                  <a16:creationId xmlns="" xmlns:a16="http://schemas.microsoft.com/office/drawing/2014/main" id="{FF6A311D-7FCD-4D02-B67D-0BF48FDC5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5630" y="3878340"/>
              <a:ext cx="1269578" cy="93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S. </a:t>
              </a:r>
              <a:r>
                <a:rPr lang="en-US" altLang="en-US" sz="700" i="1" dirty="0" err="1">
                  <a:solidFill>
                    <a:srgbClr val="000000"/>
                  </a:solidFill>
                  <a:latin typeface="Helvetica"/>
                  <a:cs typeface="Helvetica"/>
                </a:rPr>
                <a:t>fallax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Sphfalx0148s0023.1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606" name="Rectangle 145">
              <a:extLst>
                <a:ext uri="{FF2B5EF4-FFF2-40B4-BE49-F238E27FC236}">
                  <a16:creationId xmlns="" xmlns:a16="http://schemas.microsoft.com/office/drawing/2014/main" id="{90AC9414-4C6D-436A-955C-21AC95CF9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2514" y="3959550"/>
              <a:ext cx="1586559" cy="93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700" i="1" dirty="0" err="1" smtClean="0">
                  <a:solidFill>
                    <a:srgbClr val="000000"/>
                  </a:solidFill>
                  <a:latin typeface="Helvetica"/>
                  <a:cs typeface="Helvetica"/>
                </a:rPr>
                <a:t>Physcomitrella</a:t>
              </a:r>
              <a:r>
                <a:rPr lang="en-US" altLang="en-US" sz="700" i="1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patens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3c2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27550V3.1.p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608" name="Rectangle 147">
              <a:extLst>
                <a:ext uri="{FF2B5EF4-FFF2-40B4-BE49-F238E27FC236}">
                  <a16:creationId xmlns="" xmlns:a16="http://schemas.microsoft.com/office/drawing/2014/main" id="{ACD6B08B-800E-40A5-B34A-66DE0FC50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624" y="4040756"/>
              <a:ext cx="1069472" cy="93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P. 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p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atens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3c1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11090V3.1.p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611" name="Rectangle 150">
              <a:extLst>
                <a:ext uri="{FF2B5EF4-FFF2-40B4-BE49-F238E27FC236}">
                  <a16:creationId xmlns="" xmlns:a16="http://schemas.microsoft.com/office/drawing/2014/main" id="{CB6E2FB0-7ADA-4786-A52E-1446B3B2C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686" y="4121966"/>
              <a:ext cx="1120348" cy="93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P. patens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3c11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14460V3.1.p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613" name="Rectangle 152">
              <a:extLst>
                <a:ext uri="{FF2B5EF4-FFF2-40B4-BE49-F238E27FC236}">
                  <a16:creationId xmlns="" xmlns:a16="http://schemas.microsoft.com/office/drawing/2014/main" id="{EAAAA1AA-1C42-4598-8D18-201EDF491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6031" y="4203174"/>
              <a:ext cx="1030580" cy="93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P. patens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3c7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8920V3.1.p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618" name="Rectangle 157">
              <a:extLst>
                <a:ext uri="{FF2B5EF4-FFF2-40B4-BE49-F238E27FC236}">
                  <a16:creationId xmlns="" xmlns:a16="http://schemas.microsoft.com/office/drawing/2014/main" id="{B095EF47-EF0A-4966-A16C-8501E9231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0816" y="4287001"/>
              <a:ext cx="1851318" cy="93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Marchantia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polymorpha</a:t>
              </a: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Mapoly0015s0196.1.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99" name="Freeform 138">
              <a:extLst>
                <a:ext uri="{FF2B5EF4-FFF2-40B4-BE49-F238E27FC236}">
                  <a16:creationId xmlns="" xmlns:a16="http://schemas.microsoft.com/office/drawing/2014/main" id="{94B1BCFA-A033-4C5D-9553-AA68436B4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824" y="3763077"/>
              <a:ext cx="168331" cy="39295"/>
            </a:xfrm>
            <a:custGeom>
              <a:avLst/>
              <a:gdLst>
                <a:gd name="T0" fmla="*/ 0 w 54"/>
                <a:gd name="T1" fmla="*/ 15 h 15"/>
                <a:gd name="T2" fmla="*/ 0 w 54"/>
                <a:gd name="T3" fmla="*/ 0 h 15"/>
                <a:gd name="T4" fmla="*/ 54 w 5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5">
                  <a:moveTo>
                    <a:pt x="0" y="15"/>
                  </a:moveTo>
                  <a:lnTo>
                    <a:pt x="0" y="0"/>
                  </a:lnTo>
                  <a:lnTo>
                    <a:pt x="5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01" name="Freeform 140">
              <a:extLst>
                <a:ext uri="{FF2B5EF4-FFF2-40B4-BE49-F238E27FC236}">
                  <a16:creationId xmlns="" xmlns:a16="http://schemas.microsoft.com/office/drawing/2014/main" id="{1FD2009C-2F5A-4FA7-86E7-FC734728C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824" y="3807612"/>
              <a:ext cx="158978" cy="36675"/>
            </a:xfrm>
            <a:custGeom>
              <a:avLst/>
              <a:gdLst>
                <a:gd name="T0" fmla="*/ 0 w 51"/>
                <a:gd name="T1" fmla="*/ 0 h 14"/>
                <a:gd name="T2" fmla="*/ 0 w 51"/>
                <a:gd name="T3" fmla="*/ 14 h 14"/>
                <a:gd name="T4" fmla="*/ 51 w 5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14">
                  <a:moveTo>
                    <a:pt x="0" y="0"/>
                  </a:moveTo>
                  <a:lnTo>
                    <a:pt x="0" y="14"/>
                  </a:lnTo>
                  <a:lnTo>
                    <a:pt x="51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02" name="Freeform 141">
              <a:extLst>
                <a:ext uri="{FF2B5EF4-FFF2-40B4-BE49-F238E27FC236}">
                  <a16:creationId xmlns="" xmlns:a16="http://schemas.microsoft.com/office/drawing/2014/main" id="{A0BC944B-55FF-4E03-96FA-65640E93A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120" y="3804991"/>
              <a:ext cx="18703" cy="57632"/>
            </a:xfrm>
            <a:custGeom>
              <a:avLst/>
              <a:gdLst>
                <a:gd name="T0" fmla="*/ 0 w 6"/>
                <a:gd name="T1" fmla="*/ 22 h 22"/>
                <a:gd name="T2" fmla="*/ 0 w 6"/>
                <a:gd name="T3" fmla="*/ 0 h 22"/>
                <a:gd name="T4" fmla="*/ 6 w 6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2">
                  <a:moveTo>
                    <a:pt x="0" y="22"/>
                  </a:moveTo>
                  <a:lnTo>
                    <a:pt x="0" y="0"/>
                  </a:lnTo>
                  <a:lnTo>
                    <a:pt x="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04" name="Freeform 143">
              <a:extLst>
                <a:ext uri="{FF2B5EF4-FFF2-40B4-BE49-F238E27FC236}">
                  <a16:creationId xmlns="" xmlns:a16="http://schemas.microsoft.com/office/drawing/2014/main" id="{FCF3B981-A021-43D5-BF1E-450A0B175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120" y="3867862"/>
              <a:ext cx="140275" cy="60252"/>
            </a:xfrm>
            <a:custGeom>
              <a:avLst/>
              <a:gdLst>
                <a:gd name="T0" fmla="*/ 0 w 45"/>
                <a:gd name="T1" fmla="*/ 0 h 23"/>
                <a:gd name="T2" fmla="*/ 0 w 45"/>
                <a:gd name="T3" fmla="*/ 23 h 23"/>
                <a:gd name="T4" fmla="*/ 45 w 45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3">
                  <a:moveTo>
                    <a:pt x="0" y="0"/>
                  </a:moveTo>
                  <a:lnTo>
                    <a:pt x="0" y="23"/>
                  </a:lnTo>
                  <a:lnTo>
                    <a:pt x="45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05" name="Freeform 144">
              <a:extLst>
                <a:ext uri="{FF2B5EF4-FFF2-40B4-BE49-F238E27FC236}">
                  <a16:creationId xmlns="" xmlns:a16="http://schemas.microsoft.com/office/drawing/2014/main" id="{5CBE51E0-E7A6-4DBF-91BD-92A72201C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010" y="3865243"/>
              <a:ext cx="56110" cy="130981"/>
            </a:xfrm>
            <a:custGeom>
              <a:avLst/>
              <a:gdLst>
                <a:gd name="T0" fmla="*/ 0 w 18"/>
                <a:gd name="T1" fmla="*/ 50 h 50"/>
                <a:gd name="T2" fmla="*/ 0 w 18"/>
                <a:gd name="T3" fmla="*/ 0 h 50"/>
                <a:gd name="T4" fmla="*/ 18 w 18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50">
                  <a:moveTo>
                    <a:pt x="0" y="50"/>
                  </a:move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07" name="Freeform 146">
              <a:extLst>
                <a:ext uri="{FF2B5EF4-FFF2-40B4-BE49-F238E27FC236}">
                  <a16:creationId xmlns="" xmlns:a16="http://schemas.microsoft.com/office/drawing/2014/main" id="{4655E466-C532-4F95-8090-79B1FBC64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754" y="4009322"/>
              <a:ext cx="40523" cy="36675"/>
            </a:xfrm>
            <a:custGeom>
              <a:avLst/>
              <a:gdLst>
                <a:gd name="T0" fmla="*/ 0 w 13"/>
                <a:gd name="T1" fmla="*/ 14 h 14"/>
                <a:gd name="T2" fmla="*/ 0 w 13"/>
                <a:gd name="T3" fmla="*/ 0 h 14"/>
                <a:gd name="T4" fmla="*/ 13 w 13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4">
                  <a:moveTo>
                    <a:pt x="0" y="14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09" name="Freeform 148">
              <a:extLst>
                <a:ext uri="{FF2B5EF4-FFF2-40B4-BE49-F238E27FC236}">
                  <a16:creationId xmlns="" xmlns:a16="http://schemas.microsoft.com/office/drawing/2014/main" id="{44509D1A-B4AB-4221-B41D-31097D776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754" y="4051236"/>
              <a:ext cx="96634" cy="39295"/>
            </a:xfrm>
            <a:custGeom>
              <a:avLst/>
              <a:gdLst>
                <a:gd name="T0" fmla="*/ 0 w 31"/>
                <a:gd name="T1" fmla="*/ 0 h 15"/>
                <a:gd name="T2" fmla="*/ 0 w 31"/>
                <a:gd name="T3" fmla="*/ 15 h 15"/>
                <a:gd name="T4" fmla="*/ 31 w 3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5">
                  <a:moveTo>
                    <a:pt x="0" y="0"/>
                  </a:moveTo>
                  <a:lnTo>
                    <a:pt x="0" y="15"/>
                  </a:lnTo>
                  <a:lnTo>
                    <a:pt x="31" y="1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10" name="Freeform 149">
              <a:extLst>
                <a:ext uri="{FF2B5EF4-FFF2-40B4-BE49-F238E27FC236}">
                  <a16:creationId xmlns="" xmlns:a16="http://schemas.microsoft.com/office/drawing/2014/main" id="{DB39B19D-506D-43EA-A00A-1CB7B2013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700" y="4048617"/>
              <a:ext cx="28054" cy="78589"/>
            </a:xfrm>
            <a:custGeom>
              <a:avLst/>
              <a:gdLst>
                <a:gd name="T0" fmla="*/ 0 w 9"/>
                <a:gd name="T1" fmla="*/ 30 h 30"/>
                <a:gd name="T2" fmla="*/ 0 w 9"/>
                <a:gd name="T3" fmla="*/ 0 h 30"/>
                <a:gd name="T4" fmla="*/ 9 w 9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0">
                  <a:moveTo>
                    <a:pt x="0" y="30"/>
                  </a:moveTo>
                  <a:lnTo>
                    <a:pt x="0" y="0"/>
                  </a:lnTo>
                  <a:lnTo>
                    <a:pt x="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12" name="Freeform 151">
              <a:extLst>
                <a:ext uri="{FF2B5EF4-FFF2-40B4-BE49-F238E27FC236}">
                  <a16:creationId xmlns="" xmlns:a16="http://schemas.microsoft.com/office/drawing/2014/main" id="{6B8378F6-1688-4F1D-AD00-369A80007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520" y="4171738"/>
              <a:ext cx="77930" cy="36675"/>
            </a:xfrm>
            <a:custGeom>
              <a:avLst/>
              <a:gdLst>
                <a:gd name="T0" fmla="*/ 0 w 25"/>
                <a:gd name="T1" fmla="*/ 14 h 14"/>
                <a:gd name="T2" fmla="*/ 0 w 25"/>
                <a:gd name="T3" fmla="*/ 0 h 14"/>
                <a:gd name="T4" fmla="*/ 25 w 25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4">
                  <a:moveTo>
                    <a:pt x="0" y="14"/>
                  </a:moveTo>
                  <a:lnTo>
                    <a:pt x="0" y="0"/>
                  </a:lnTo>
                  <a:lnTo>
                    <a:pt x="2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14" name="Freeform 153">
              <a:extLst>
                <a:ext uri="{FF2B5EF4-FFF2-40B4-BE49-F238E27FC236}">
                  <a16:creationId xmlns="" xmlns:a16="http://schemas.microsoft.com/office/drawing/2014/main" id="{B12C22E4-381A-4DBE-828D-04DD33DA5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520" y="4216273"/>
              <a:ext cx="140275" cy="36675"/>
            </a:xfrm>
            <a:custGeom>
              <a:avLst/>
              <a:gdLst>
                <a:gd name="T0" fmla="*/ 0 w 45"/>
                <a:gd name="T1" fmla="*/ 0 h 14"/>
                <a:gd name="T2" fmla="*/ 0 w 45"/>
                <a:gd name="T3" fmla="*/ 14 h 14"/>
                <a:gd name="T4" fmla="*/ 45 w 4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14">
                  <a:moveTo>
                    <a:pt x="0" y="0"/>
                  </a:moveTo>
                  <a:lnTo>
                    <a:pt x="0" y="14"/>
                  </a:lnTo>
                  <a:lnTo>
                    <a:pt x="45" y="1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15" name="Freeform 154">
              <a:extLst>
                <a:ext uri="{FF2B5EF4-FFF2-40B4-BE49-F238E27FC236}">
                  <a16:creationId xmlns="" xmlns:a16="http://schemas.microsoft.com/office/drawing/2014/main" id="{1A9AF8C3-ECE7-4E16-A8C2-5707A68D0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700" y="4132445"/>
              <a:ext cx="21820" cy="78589"/>
            </a:xfrm>
            <a:custGeom>
              <a:avLst/>
              <a:gdLst>
                <a:gd name="T0" fmla="*/ 0 w 7"/>
                <a:gd name="T1" fmla="*/ 0 h 30"/>
                <a:gd name="T2" fmla="*/ 0 w 7"/>
                <a:gd name="T3" fmla="*/ 30 h 30"/>
                <a:gd name="T4" fmla="*/ 7 w 7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0">
                  <a:moveTo>
                    <a:pt x="0" y="0"/>
                  </a:moveTo>
                  <a:lnTo>
                    <a:pt x="0" y="30"/>
                  </a:lnTo>
                  <a:lnTo>
                    <a:pt x="7" y="3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16" name="Freeform 155">
              <a:extLst>
                <a:ext uri="{FF2B5EF4-FFF2-40B4-BE49-F238E27FC236}">
                  <a16:creationId xmlns="" xmlns:a16="http://schemas.microsoft.com/office/drawing/2014/main" id="{34C455AD-ADBD-47B5-A044-219D6CE1A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010" y="4001464"/>
              <a:ext cx="124690" cy="128362"/>
            </a:xfrm>
            <a:custGeom>
              <a:avLst/>
              <a:gdLst>
                <a:gd name="T0" fmla="*/ 0 w 40"/>
                <a:gd name="T1" fmla="*/ 0 h 49"/>
                <a:gd name="T2" fmla="*/ 0 w 40"/>
                <a:gd name="T3" fmla="*/ 49 h 49"/>
                <a:gd name="T4" fmla="*/ 40 w 40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9">
                  <a:moveTo>
                    <a:pt x="0" y="0"/>
                  </a:moveTo>
                  <a:lnTo>
                    <a:pt x="0" y="49"/>
                  </a:lnTo>
                  <a:lnTo>
                    <a:pt x="40" y="4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17" name="Freeform 156">
              <a:extLst>
                <a:ext uri="{FF2B5EF4-FFF2-40B4-BE49-F238E27FC236}">
                  <a16:creationId xmlns="" xmlns:a16="http://schemas.microsoft.com/office/drawing/2014/main" id="{296AC806-F69B-4EEF-8D55-771CE1FCB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134" y="3998843"/>
              <a:ext cx="49876" cy="165037"/>
            </a:xfrm>
            <a:custGeom>
              <a:avLst/>
              <a:gdLst>
                <a:gd name="T0" fmla="*/ 0 w 16"/>
                <a:gd name="T1" fmla="*/ 63 h 63"/>
                <a:gd name="T2" fmla="*/ 0 w 16"/>
                <a:gd name="T3" fmla="*/ 0 h 63"/>
                <a:gd name="T4" fmla="*/ 16 w 16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3">
                  <a:moveTo>
                    <a:pt x="0" y="63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19" name="Freeform 158">
              <a:extLst>
                <a:ext uri="{FF2B5EF4-FFF2-40B4-BE49-F238E27FC236}">
                  <a16:creationId xmlns="" xmlns:a16="http://schemas.microsoft.com/office/drawing/2014/main" id="{35A918B7-3CB2-4AC2-B692-B42951632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134" y="4169120"/>
              <a:ext cx="171447" cy="165037"/>
            </a:xfrm>
            <a:custGeom>
              <a:avLst/>
              <a:gdLst>
                <a:gd name="T0" fmla="*/ 0 w 55"/>
                <a:gd name="T1" fmla="*/ 0 h 63"/>
                <a:gd name="T2" fmla="*/ 0 w 55"/>
                <a:gd name="T3" fmla="*/ 63 h 63"/>
                <a:gd name="T4" fmla="*/ 55 w 55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63">
                  <a:moveTo>
                    <a:pt x="0" y="0"/>
                  </a:moveTo>
                  <a:lnTo>
                    <a:pt x="0" y="63"/>
                  </a:lnTo>
                  <a:lnTo>
                    <a:pt x="55" y="6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09" name="Rectangle 550">
              <a:extLst>
                <a:ext uri="{FF2B5EF4-FFF2-40B4-BE49-F238E27FC236}">
                  <a16:creationId xmlns="" xmlns:a16="http://schemas.microsoft.com/office/drawing/2014/main" id="{264654E9-17D5-41CE-8DA0-F0554C3FC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4385" y="4198115"/>
              <a:ext cx="154684" cy="93433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59/-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10" name="Rectangle 551">
              <a:extLst>
                <a:ext uri="{FF2B5EF4-FFF2-40B4-BE49-F238E27FC236}">
                  <a16:creationId xmlns="" xmlns:a16="http://schemas.microsoft.com/office/drawing/2014/main" id="{A899307E-86F8-42CE-88C2-A4A70D9DC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838" y="3942330"/>
              <a:ext cx="166712" cy="93433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74/*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681" name="Rectangle 88">
              <a:extLst>
                <a:ext uri="{FF2B5EF4-FFF2-40B4-BE49-F238E27FC236}">
                  <a16:creationId xmlns="" xmlns:a16="http://schemas.microsoft.com/office/drawing/2014/main" id="{DFBF9F75-7314-4EB8-B8BD-C1B2B36A8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9696" y="3974255"/>
              <a:ext cx="799720" cy="106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Moss &amp; Liverwort</a:t>
              </a:r>
              <a:endPara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</p:grpSp>
      <p:cxnSp>
        <p:nvCxnSpPr>
          <p:cNvPr id="682" name="Straight Connector 681"/>
          <p:cNvCxnSpPr/>
          <p:nvPr/>
        </p:nvCxnSpPr>
        <p:spPr>
          <a:xfrm flipH="1">
            <a:off x="4752677" y="80784"/>
            <a:ext cx="0" cy="1301354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3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1483" y="630857"/>
            <a:ext cx="70012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Brassicaceae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684" name="Straight Connector 683"/>
          <p:cNvCxnSpPr/>
          <p:nvPr/>
        </p:nvCxnSpPr>
        <p:spPr>
          <a:xfrm>
            <a:off x="4165438" y="1421610"/>
            <a:ext cx="0" cy="522933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5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8954" y="1629897"/>
            <a:ext cx="5939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Fabaceae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686" name="Straight Connector 685"/>
          <p:cNvCxnSpPr/>
          <p:nvPr/>
        </p:nvCxnSpPr>
        <p:spPr>
          <a:xfrm flipH="1">
            <a:off x="5328928" y="2813941"/>
            <a:ext cx="0" cy="456118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7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3057" y="3034965"/>
            <a:ext cx="80719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Brassicaceae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96" name="TextBox 695"/>
          <p:cNvSpPr txBox="1"/>
          <p:nvPr/>
        </p:nvSpPr>
        <p:spPr>
          <a:xfrm>
            <a:off x="4745880" y="2674789"/>
            <a:ext cx="617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DXS3</a:t>
            </a:r>
            <a:endParaRPr lang="en-US" sz="1200" dirty="0">
              <a:latin typeface="Helvetica"/>
              <a:cs typeface="Helvetica"/>
            </a:endParaRPr>
          </a:p>
        </p:txBody>
      </p:sp>
      <p:cxnSp>
        <p:nvCxnSpPr>
          <p:cNvPr id="697" name="Straight Connector 696"/>
          <p:cNvCxnSpPr/>
          <p:nvPr/>
        </p:nvCxnSpPr>
        <p:spPr>
          <a:xfrm>
            <a:off x="4896000" y="3461977"/>
            <a:ext cx="0" cy="243952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8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7175" y="3505529"/>
            <a:ext cx="5939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Fabaceae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01" name="Rectangle 274">
            <a:extLst>
              <a:ext uri="{FF2B5EF4-FFF2-40B4-BE49-F238E27FC236}">
                <a16:creationId xmlns="" xmlns:a16="http://schemas.microsoft.com/office/drawing/2014/main" id="{C46AEAF3-DA62-4792-9A8D-0CF183228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3484" y="8490677"/>
            <a:ext cx="203570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Nannochloropsis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oceanica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NannoCCMP1779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1669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02" name="Rectangle 280">
            <a:extLst>
              <a:ext uri="{FF2B5EF4-FFF2-40B4-BE49-F238E27FC236}">
                <a16:creationId xmlns="" xmlns:a16="http://schemas.microsoft.com/office/drawing/2014/main" id="{E26FD896-8ACE-41F1-93CC-C4C10E028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195" y="8704933"/>
            <a:ext cx="19154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Emiliania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huxleyi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Emihu1 440786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kg.C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1360017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03" name="Rectangle 110">
            <a:extLst>
              <a:ext uri="{FF2B5EF4-FFF2-40B4-BE49-F238E27FC236}">
                <a16:creationId xmlns="" xmlns:a16="http://schemas.microsoft.com/office/drawing/2014/main" id="{47AD5A9E-7EFF-43B8-8897-288442332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0201" y="8700710"/>
            <a:ext cx="7409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Haptophyta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704" name="Group 703"/>
          <p:cNvGrpSpPr/>
          <p:nvPr/>
        </p:nvGrpSpPr>
        <p:grpSpPr>
          <a:xfrm>
            <a:off x="4712397" y="8727818"/>
            <a:ext cx="8944" cy="92287"/>
            <a:chOff x="3957590" y="737276"/>
            <a:chExt cx="36771" cy="160091"/>
          </a:xfrm>
        </p:grpSpPr>
        <p:sp>
          <p:nvSpPr>
            <p:cNvPr id="705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706" name="Straight Connector 705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7" name="Rectangle 166">
            <a:extLst>
              <a:ext uri="{FF2B5EF4-FFF2-40B4-BE49-F238E27FC236}">
                <a16:creationId xmlns="" xmlns:a16="http://schemas.microsoft.com/office/drawing/2014/main" id="{C673B5EB-7297-4CDF-A7C1-20FB05D5D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0200" y="9092946"/>
            <a:ext cx="110570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Glaucophyta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708" name="Group 707"/>
          <p:cNvGrpSpPr/>
          <p:nvPr/>
        </p:nvGrpSpPr>
        <p:grpSpPr>
          <a:xfrm>
            <a:off x="4711205" y="9151974"/>
            <a:ext cx="10136" cy="93219"/>
            <a:chOff x="3957590" y="737276"/>
            <a:chExt cx="36771" cy="160091"/>
          </a:xfrm>
        </p:grpSpPr>
        <p:sp>
          <p:nvSpPr>
            <p:cNvPr id="70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710" name="Straight Connector 70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1" name="Group 710"/>
          <p:cNvGrpSpPr/>
          <p:nvPr/>
        </p:nvGrpSpPr>
        <p:grpSpPr>
          <a:xfrm>
            <a:off x="5726028" y="71766"/>
            <a:ext cx="410021" cy="7229491"/>
            <a:chOff x="3957590" y="738572"/>
            <a:chExt cx="1685698" cy="160808"/>
          </a:xfrm>
        </p:grpSpPr>
        <p:sp>
          <p:nvSpPr>
            <p:cNvPr id="712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45914" y="802006"/>
              <a:ext cx="158750" cy="35998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713" name="Straight Connector 712"/>
            <p:cNvCxnSpPr/>
            <p:nvPr/>
          </p:nvCxnSpPr>
          <p:spPr>
            <a:xfrm flipH="1" flipV="1">
              <a:off x="3957590" y="738572"/>
              <a:ext cx="35998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4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27941" y="2236647"/>
            <a:ext cx="81083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Land plants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715" name="Group 714"/>
          <p:cNvGrpSpPr/>
          <p:nvPr/>
        </p:nvGrpSpPr>
        <p:grpSpPr>
          <a:xfrm>
            <a:off x="4712397" y="7522137"/>
            <a:ext cx="8944" cy="826382"/>
            <a:chOff x="3957590" y="737276"/>
            <a:chExt cx="36771" cy="160091"/>
          </a:xfrm>
        </p:grpSpPr>
        <p:sp>
          <p:nvSpPr>
            <p:cNvPr id="71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717" name="Straight Connector 71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8" name="Rectangle 138">
            <a:extLst>
              <a:ext uri="{FF2B5EF4-FFF2-40B4-BE49-F238E27FC236}">
                <a16:creationId xmlns="" xmlns:a16="http://schemas.microsoft.com/office/drawing/2014/main" id="{BCC3F81B-2008-4AE0-B86E-064F904F6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0201" y="7798234"/>
            <a:ext cx="85126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Chlorophyta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19" name="Rectangle 123">
            <a:extLst>
              <a:ext uri="{FF2B5EF4-FFF2-40B4-BE49-F238E27FC236}">
                <a16:creationId xmlns="" xmlns:a16="http://schemas.microsoft.com/office/drawing/2014/main" id="{984571F2-5343-4EDA-90B9-67A73D7FD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0201" y="8894070"/>
            <a:ext cx="7835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Rhodophyta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720" name="Group 719"/>
          <p:cNvGrpSpPr/>
          <p:nvPr/>
        </p:nvGrpSpPr>
        <p:grpSpPr>
          <a:xfrm>
            <a:off x="4712397" y="8858145"/>
            <a:ext cx="8944" cy="263312"/>
            <a:chOff x="3957590" y="737276"/>
            <a:chExt cx="36771" cy="160091"/>
          </a:xfrm>
        </p:grpSpPr>
        <p:sp>
          <p:nvSpPr>
            <p:cNvPr id="721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722" name="Straight Connector 721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3" name="Straight Connector 722"/>
          <p:cNvCxnSpPr/>
          <p:nvPr/>
        </p:nvCxnSpPr>
        <p:spPr>
          <a:xfrm>
            <a:off x="2070483" y="1658887"/>
            <a:ext cx="268927" cy="155243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5" name="Straight Connector 724"/>
          <p:cNvCxnSpPr/>
          <p:nvPr/>
        </p:nvCxnSpPr>
        <p:spPr>
          <a:xfrm>
            <a:off x="2061308" y="1914769"/>
            <a:ext cx="240504" cy="17419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9" name="Straight Connector 668"/>
          <p:cNvCxnSpPr/>
          <p:nvPr/>
        </p:nvCxnSpPr>
        <p:spPr>
          <a:xfrm>
            <a:off x="1395856" y="8762794"/>
            <a:ext cx="0" cy="64212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005112" y="9314237"/>
            <a:ext cx="1944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Continue to next page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671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74" y="1362397"/>
            <a:ext cx="13995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1400" b="1" dirty="0" smtClean="0">
                <a:solidFill>
                  <a:schemeClr val="accent6">
                    <a:lumMod val="50000"/>
                  </a:schemeClr>
                </a:solidFill>
                <a:latin typeface="Helvetica"/>
                <a:cs typeface="Helvetica"/>
              </a:rPr>
              <a:t>Eukaryotes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73" name="TextBox 672"/>
          <p:cNvSpPr txBox="1"/>
          <p:nvPr/>
        </p:nvSpPr>
        <p:spPr>
          <a:xfrm rot="5400000">
            <a:off x="5299436" y="1376937"/>
            <a:ext cx="142833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Helvetica"/>
                <a:cs typeface="Helvetica"/>
              </a:rPr>
              <a:t>Subfamily</a:t>
            </a:r>
            <a:r>
              <a:rPr lang="zh-CN" altLang="en-US" sz="1000" dirty="0">
                <a:latin typeface="Helvetica"/>
                <a:cs typeface="Helvetica"/>
              </a:rPr>
              <a:t> </a:t>
            </a:r>
            <a:r>
              <a:rPr lang="en-US" altLang="zh-CN" sz="1000" dirty="0">
                <a:latin typeface="Helvetica"/>
                <a:cs typeface="Helvetica"/>
              </a:rPr>
              <a:t>I</a:t>
            </a:r>
            <a:endParaRPr lang="en-US" sz="1000" dirty="0">
              <a:latin typeface="Helvetica"/>
              <a:cs typeface="Helvetica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788601" y="124648"/>
            <a:ext cx="53670" cy="2574000"/>
            <a:chOff x="5638738" y="115060"/>
            <a:chExt cx="53670" cy="2215816"/>
          </a:xfrm>
        </p:grpSpPr>
        <p:sp>
          <p:nvSpPr>
            <p:cNvPr id="672" name="Freeform 155"/>
            <p:cNvSpPr>
              <a:spLocks/>
            </p:cNvSpPr>
            <p:nvPr/>
          </p:nvSpPr>
          <p:spPr bwMode="auto">
            <a:xfrm rot="5400000">
              <a:off x="4567266" y="1206305"/>
              <a:ext cx="2215816" cy="33325"/>
            </a:xfrm>
            <a:custGeom>
              <a:avLst/>
              <a:gdLst>
                <a:gd name="T0" fmla="*/ 0 w 174"/>
                <a:gd name="T1" fmla="*/ 59 h 59"/>
                <a:gd name="T2" fmla="*/ 0 w 174"/>
                <a:gd name="T3" fmla="*/ 0 h 59"/>
                <a:gd name="T4" fmla="*/ 174 w 174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4" h="59">
                  <a:moveTo>
                    <a:pt x="0" y="59"/>
                  </a:moveTo>
                  <a:lnTo>
                    <a:pt x="0" y="0"/>
                  </a:lnTo>
                  <a:lnTo>
                    <a:pt x="174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sp>
          <p:nvSpPr>
            <p:cNvPr id="727" name="Freeform 155"/>
            <p:cNvSpPr>
              <a:spLocks/>
            </p:cNvSpPr>
            <p:nvPr/>
          </p:nvSpPr>
          <p:spPr bwMode="auto">
            <a:xfrm rot="5400000">
              <a:off x="5665573" y="2303614"/>
              <a:ext cx="0" cy="53670"/>
            </a:xfrm>
            <a:custGeom>
              <a:avLst/>
              <a:gdLst>
                <a:gd name="T0" fmla="*/ 0 w 174"/>
                <a:gd name="T1" fmla="*/ 59 h 59"/>
                <a:gd name="T2" fmla="*/ 0 w 174"/>
                <a:gd name="T3" fmla="*/ 0 h 59"/>
                <a:gd name="T4" fmla="*/ 174 w 174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4" h="59">
                  <a:moveTo>
                    <a:pt x="0" y="59"/>
                  </a:moveTo>
                  <a:lnTo>
                    <a:pt x="0" y="0"/>
                  </a:lnTo>
                  <a:lnTo>
                    <a:pt x="174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</p:grpSp>
      <p:sp>
        <p:nvSpPr>
          <p:cNvPr id="728" name="TextBox 727"/>
          <p:cNvSpPr txBox="1"/>
          <p:nvPr/>
        </p:nvSpPr>
        <p:spPr>
          <a:xfrm rot="5400000">
            <a:off x="5295528" y="4029121"/>
            <a:ext cx="142833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Helvetica"/>
                <a:cs typeface="Helvetica"/>
              </a:rPr>
              <a:t>Subfamily</a:t>
            </a:r>
            <a:r>
              <a:rPr lang="zh-CN" altLang="en-US" sz="1000" dirty="0">
                <a:latin typeface="Helvetica"/>
                <a:cs typeface="Helvetica"/>
              </a:rPr>
              <a:t> </a:t>
            </a:r>
            <a:r>
              <a:rPr lang="en-US" altLang="zh-CN" sz="1000" dirty="0" smtClean="0">
                <a:latin typeface="Helvetica"/>
                <a:cs typeface="Helvetica"/>
              </a:rPr>
              <a:t>II</a:t>
            </a:r>
            <a:endParaRPr lang="en-US" sz="1000" dirty="0">
              <a:latin typeface="Helvetica"/>
              <a:cs typeface="Helvetica"/>
            </a:endParaRPr>
          </a:p>
        </p:txBody>
      </p:sp>
      <p:grpSp>
        <p:nvGrpSpPr>
          <p:cNvPr id="729" name="Group 728"/>
          <p:cNvGrpSpPr/>
          <p:nvPr/>
        </p:nvGrpSpPr>
        <p:grpSpPr>
          <a:xfrm>
            <a:off x="5784693" y="2766836"/>
            <a:ext cx="53670" cy="2340000"/>
            <a:chOff x="5638738" y="115060"/>
            <a:chExt cx="53670" cy="2215816"/>
          </a:xfrm>
        </p:grpSpPr>
        <p:sp>
          <p:nvSpPr>
            <p:cNvPr id="730" name="Freeform 155"/>
            <p:cNvSpPr>
              <a:spLocks/>
            </p:cNvSpPr>
            <p:nvPr/>
          </p:nvSpPr>
          <p:spPr bwMode="auto">
            <a:xfrm rot="5400000">
              <a:off x="4567266" y="1206305"/>
              <a:ext cx="2215816" cy="33325"/>
            </a:xfrm>
            <a:custGeom>
              <a:avLst/>
              <a:gdLst>
                <a:gd name="T0" fmla="*/ 0 w 174"/>
                <a:gd name="T1" fmla="*/ 59 h 59"/>
                <a:gd name="T2" fmla="*/ 0 w 174"/>
                <a:gd name="T3" fmla="*/ 0 h 59"/>
                <a:gd name="T4" fmla="*/ 174 w 174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4" h="59">
                  <a:moveTo>
                    <a:pt x="0" y="59"/>
                  </a:moveTo>
                  <a:lnTo>
                    <a:pt x="0" y="0"/>
                  </a:lnTo>
                  <a:lnTo>
                    <a:pt x="174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sp>
          <p:nvSpPr>
            <p:cNvPr id="731" name="Freeform 155"/>
            <p:cNvSpPr>
              <a:spLocks/>
            </p:cNvSpPr>
            <p:nvPr/>
          </p:nvSpPr>
          <p:spPr bwMode="auto">
            <a:xfrm rot="5400000">
              <a:off x="5665573" y="2303614"/>
              <a:ext cx="0" cy="53670"/>
            </a:xfrm>
            <a:custGeom>
              <a:avLst/>
              <a:gdLst>
                <a:gd name="T0" fmla="*/ 0 w 174"/>
                <a:gd name="T1" fmla="*/ 59 h 59"/>
                <a:gd name="T2" fmla="*/ 0 w 174"/>
                <a:gd name="T3" fmla="*/ 0 h 59"/>
                <a:gd name="T4" fmla="*/ 174 w 174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4" h="59">
                  <a:moveTo>
                    <a:pt x="0" y="59"/>
                  </a:moveTo>
                  <a:lnTo>
                    <a:pt x="0" y="0"/>
                  </a:lnTo>
                  <a:lnTo>
                    <a:pt x="174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</p:grpSp>
      <p:sp>
        <p:nvSpPr>
          <p:cNvPr id="732" name="TextBox 731"/>
          <p:cNvSpPr txBox="1"/>
          <p:nvPr/>
        </p:nvSpPr>
        <p:spPr>
          <a:xfrm rot="5400000">
            <a:off x="5476184" y="6118180"/>
            <a:ext cx="100058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Helvetica"/>
                <a:cs typeface="Helvetica"/>
              </a:rPr>
              <a:t>Subfamily</a:t>
            </a:r>
            <a:r>
              <a:rPr lang="zh-CN" altLang="en-US" sz="1000" dirty="0">
                <a:latin typeface="Helvetica"/>
                <a:cs typeface="Helvetica"/>
              </a:rPr>
              <a:t> </a:t>
            </a:r>
            <a:r>
              <a:rPr lang="en-US" altLang="zh-CN" sz="1000" dirty="0" smtClean="0">
                <a:latin typeface="Helvetica"/>
                <a:cs typeface="Helvetica"/>
              </a:rPr>
              <a:t>III</a:t>
            </a:r>
            <a:endParaRPr lang="en-US" sz="1000" dirty="0">
              <a:latin typeface="Helvetica"/>
              <a:cs typeface="Helvetica"/>
            </a:endParaRPr>
          </a:p>
        </p:txBody>
      </p:sp>
      <p:grpSp>
        <p:nvGrpSpPr>
          <p:cNvPr id="733" name="Group 732"/>
          <p:cNvGrpSpPr/>
          <p:nvPr/>
        </p:nvGrpSpPr>
        <p:grpSpPr>
          <a:xfrm>
            <a:off x="5783155" y="5196769"/>
            <a:ext cx="61299" cy="2126899"/>
            <a:chOff x="5638738" y="115060"/>
            <a:chExt cx="53670" cy="2215816"/>
          </a:xfrm>
        </p:grpSpPr>
        <p:sp>
          <p:nvSpPr>
            <p:cNvPr id="734" name="Freeform 155"/>
            <p:cNvSpPr>
              <a:spLocks/>
            </p:cNvSpPr>
            <p:nvPr/>
          </p:nvSpPr>
          <p:spPr bwMode="auto">
            <a:xfrm rot="5400000">
              <a:off x="4567266" y="1206305"/>
              <a:ext cx="2215816" cy="33325"/>
            </a:xfrm>
            <a:custGeom>
              <a:avLst/>
              <a:gdLst>
                <a:gd name="T0" fmla="*/ 0 w 174"/>
                <a:gd name="T1" fmla="*/ 59 h 59"/>
                <a:gd name="T2" fmla="*/ 0 w 174"/>
                <a:gd name="T3" fmla="*/ 0 h 59"/>
                <a:gd name="T4" fmla="*/ 174 w 174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4" h="59">
                  <a:moveTo>
                    <a:pt x="0" y="59"/>
                  </a:moveTo>
                  <a:lnTo>
                    <a:pt x="0" y="0"/>
                  </a:lnTo>
                  <a:lnTo>
                    <a:pt x="174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sp>
          <p:nvSpPr>
            <p:cNvPr id="735" name="Freeform 155"/>
            <p:cNvSpPr>
              <a:spLocks/>
            </p:cNvSpPr>
            <p:nvPr/>
          </p:nvSpPr>
          <p:spPr bwMode="auto">
            <a:xfrm rot="5400000">
              <a:off x="5665573" y="2303614"/>
              <a:ext cx="0" cy="53670"/>
            </a:xfrm>
            <a:custGeom>
              <a:avLst/>
              <a:gdLst>
                <a:gd name="T0" fmla="*/ 0 w 174"/>
                <a:gd name="T1" fmla="*/ 59 h 59"/>
                <a:gd name="T2" fmla="*/ 0 w 174"/>
                <a:gd name="T3" fmla="*/ 0 h 59"/>
                <a:gd name="T4" fmla="*/ 174 w 174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4" h="59">
                  <a:moveTo>
                    <a:pt x="0" y="59"/>
                  </a:moveTo>
                  <a:lnTo>
                    <a:pt x="0" y="0"/>
                  </a:lnTo>
                  <a:lnTo>
                    <a:pt x="174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</p:grpSp>
      <p:sp>
        <p:nvSpPr>
          <p:cNvPr id="736" name="Oval 735"/>
          <p:cNvSpPr/>
          <p:nvPr/>
        </p:nvSpPr>
        <p:spPr>
          <a:xfrm>
            <a:off x="2304173" y="1657162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37" name="Oval 736"/>
          <p:cNvSpPr/>
          <p:nvPr/>
        </p:nvSpPr>
        <p:spPr>
          <a:xfrm>
            <a:off x="2368651" y="753345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38" name="Oval 737"/>
          <p:cNvSpPr/>
          <p:nvPr/>
        </p:nvSpPr>
        <p:spPr>
          <a:xfrm>
            <a:off x="2437034" y="1441261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39" name="Oval 738"/>
          <p:cNvSpPr/>
          <p:nvPr/>
        </p:nvSpPr>
        <p:spPr>
          <a:xfrm>
            <a:off x="2403819" y="1722778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40" name="Oval 739"/>
          <p:cNvSpPr/>
          <p:nvPr/>
        </p:nvSpPr>
        <p:spPr>
          <a:xfrm>
            <a:off x="2345203" y="4612028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cxnSp>
        <p:nvCxnSpPr>
          <p:cNvPr id="742" name="Straight Connector 741"/>
          <p:cNvCxnSpPr/>
          <p:nvPr/>
        </p:nvCxnSpPr>
        <p:spPr>
          <a:xfrm>
            <a:off x="1967297" y="4433024"/>
            <a:ext cx="232915" cy="119598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3" name="Rectangle 552">
            <a:extLst>
              <a:ext uri="{FF2B5EF4-FFF2-40B4-BE49-F238E27FC236}">
                <a16:creationId xmlns="" xmlns:a16="http://schemas.microsoft.com/office/drawing/2014/main" id="{0BE86071-E509-439C-A59B-35C7ACF38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1503" y="4146008"/>
            <a:ext cx="1664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44" name="Oval 743"/>
          <p:cNvSpPr/>
          <p:nvPr/>
        </p:nvSpPr>
        <p:spPr>
          <a:xfrm>
            <a:off x="2272910" y="4322044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45" name="Oval 744"/>
          <p:cNvSpPr/>
          <p:nvPr/>
        </p:nvSpPr>
        <p:spPr>
          <a:xfrm>
            <a:off x="2317849" y="4233144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46" name="Oval 745"/>
          <p:cNvSpPr/>
          <p:nvPr/>
        </p:nvSpPr>
        <p:spPr>
          <a:xfrm>
            <a:off x="2392095" y="4525243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47" name="Oval 746"/>
          <p:cNvSpPr/>
          <p:nvPr/>
        </p:nvSpPr>
        <p:spPr>
          <a:xfrm>
            <a:off x="2397957" y="4700926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48" name="Oval 747"/>
          <p:cNvSpPr/>
          <p:nvPr/>
        </p:nvSpPr>
        <p:spPr>
          <a:xfrm>
            <a:off x="2599203" y="5194109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49" name="Oval 748"/>
          <p:cNvSpPr/>
          <p:nvPr/>
        </p:nvSpPr>
        <p:spPr>
          <a:xfrm>
            <a:off x="2530818" y="5363443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50" name="Oval 749"/>
          <p:cNvSpPr/>
          <p:nvPr/>
        </p:nvSpPr>
        <p:spPr>
          <a:xfrm>
            <a:off x="2653911" y="5560293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51" name="Oval 750"/>
          <p:cNvSpPr/>
          <p:nvPr/>
        </p:nvSpPr>
        <p:spPr>
          <a:xfrm>
            <a:off x="2503465" y="5460809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52" name="Oval 751"/>
          <p:cNvSpPr/>
          <p:nvPr/>
        </p:nvSpPr>
        <p:spPr>
          <a:xfrm>
            <a:off x="2650003" y="6222810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53" name="Oval 752"/>
          <p:cNvSpPr/>
          <p:nvPr/>
        </p:nvSpPr>
        <p:spPr>
          <a:xfrm>
            <a:off x="2493696" y="6709643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54" name="Oval 753"/>
          <p:cNvSpPr/>
          <p:nvPr/>
        </p:nvSpPr>
        <p:spPr>
          <a:xfrm>
            <a:off x="2454619" y="6878976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cxnSp>
        <p:nvCxnSpPr>
          <p:cNvPr id="755" name="Straight Connector 754"/>
          <p:cNvCxnSpPr/>
          <p:nvPr/>
        </p:nvCxnSpPr>
        <p:spPr>
          <a:xfrm>
            <a:off x="4896001" y="6644484"/>
            <a:ext cx="2665" cy="512722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6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2215" y="6763415"/>
            <a:ext cx="79972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Gymnosperm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757" name="Straight Connector 756"/>
          <p:cNvCxnSpPr/>
          <p:nvPr/>
        </p:nvCxnSpPr>
        <p:spPr>
          <a:xfrm>
            <a:off x="4896000" y="5159751"/>
            <a:ext cx="0" cy="522935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8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2216" y="5332212"/>
            <a:ext cx="5939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Fabaceae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59" name="Oval 758"/>
          <p:cNvSpPr/>
          <p:nvPr/>
        </p:nvSpPr>
        <p:spPr>
          <a:xfrm>
            <a:off x="3363157" y="3492309"/>
            <a:ext cx="80401" cy="90198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grpSp>
        <p:nvGrpSpPr>
          <p:cNvPr id="668" name="Group 667"/>
          <p:cNvGrpSpPr/>
          <p:nvPr/>
        </p:nvGrpSpPr>
        <p:grpSpPr>
          <a:xfrm>
            <a:off x="4717331" y="8428527"/>
            <a:ext cx="8944" cy="272157"/>
            <a:chOff x="3957590" y="737276"/>
            <a:chExt cx="36771" cy="160091"/>
          </a:xfrm>
        </p:grpSpPr>
        <p:sp>
          <p:nvSpPr>
            <p:cNvPr id="69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700" name="Straight Connector 69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4" name="Rectangle 97">
            <a:extLst>
              <a:ext uri="{FF2B5EF4-FFF2-40B4-BE49-F238E27FC236}">
                <a16:creationId xmlns="" xmlns:a16="http://schemas.microsoft.com/office/drawing/2014/main" id="{AF94077A-900F-4789-AC9B-66EA3FEC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949" y="8451495"/>
            <a:ext cx="87022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Heterokont</a:t>
            </a:r>
            <a:r>
              <a:rPr kumimoji="0" lang="en-US" altLang="zh-CN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26" name="Rectangle 566">
            <a:extLst>
              <a:ext uri="{FF2B5EF4-FFF2-40B4-BE49-F238E27FC236}">
                <a16:creationId xmlns="" xmlns:a16="http://schemas.microsoft.com/office/drawing/2014/main" id="{3A38FA0C-8E09-49EC-8BCF-251F9F41B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5115" y="6607433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8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39482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TextBox 672"/>
          <p:cNvSpPr txBox="1"/>
          <p:nvPr/>
        </p:nvSpPr>
        <p:spPr>
          <a:xfrm>
            <a:off x="214826" y="9214309"/>
            <a:ext cx="6503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Helvetica"/>
                <a:cs typeface="Helvetica"/>
              </a:rPr>
              <a:t>Figure </a:t>
            </a:r>
            <a:r>
              <a:rPr lang="en-US" sz="800" b="1" dirty="0" smtClean="0">
                <a:latin typeface="Helvetica"/>
                <a:cs typeface="Helvetica"/>
              </a:rPr>
              <a:t>S1. </a:t>
            </a:r>
            <a:r>
              <a:rPr lang="en-US" altLang="zh-CN" sz="800" b="1" dirty="0" smtClean="0">
                <a:latin typeface="Helvetica"/>
                <a:cs typeface="Helvetica"/>
              </a:rPr>
              <a:t>P</a:t>
            </a:r>
            <a:r>
              <a:rPr lang="en-US" sz="800" b="1" dirty="0" smtClean="0">
                <a:latin typeface="Helvetica"/>
                <a:cs typeface="Helvetica"/>
              </a:rPr>
              <a:t>hylogenetic </a:t>
            </a:r>
            <a:r>
              <a:rPr lang="en-US" sz="800" b="1" dirty="0">
                <a:latin typeface="Helvetica"/>
                <a:cs typeface="Helvetica"/>
              </a:rPr>
              <a:t>tree of </a:t>
            </a:r>
            <a:r>
              <a:rPr lang="en-US" altLang="zh-CN" sz="800" b="1" dirty="0" smtClean="0">
                <a:latin typeface="Helvetica"/>
                <a:cs typeface="Helvetica"/>
              </a:rPr>
              <a:t>DX</a:t>
            </a:r>
            <a:r>
              <a:rPr lang="en-US" sz="800" b="1" dirty="0" smtClean="0">
                <a:latin typeface="Helvetica"/>
                <a:cs typeface="Helvetica"/>
              </a:rPr>
              <a:t>S</a:t>
            </a:r>
            <a:r>
              <a:rPr lang="en-US" sz="800" b="1" dirty="0">
                <a:latin typeface="Helvetica"/>
                <a:cs typeface="Helvetica"/>
              </a:rPr>
              <a:t>. </a:t>
            </a:r>
            <a:r>
              <a:rPr lang="en-US" sz="800" dirty="0">
                <a:latin typeface="Helvetica"/>
                <a:cs typeface="Helvetica"/>
              </a:rPr>
              <a:t>Numbers associated with branches are </a:t>
            </a:r>
            <a:r>
              <a:rPr lang="zh-CN" altLang="zh-CN" sz="800" dirty="0" smtClean="0">
                <a:latin typeface="Helvetica"/>
                <a:cs typeface="Helvetica"/>
              </a:rPr>
              <a:t>b</a:t>
            </a:r>
            <a:r>
              <a:rPr lang="en-US" altLang="zh-CN" sz="800" dirty="0" err="1" smtClean="0">
                <a:latin typeface="Helvetica"/>
                <a:cs typeface="Helvetica"/>
              </a:rPr>
              <a:t>ootstrap</a:t>
            </a:r>
            <a:r>
              <a:rPr lang="en-US" altLang="zh-CN" sz="800" dirty="0" smtClean="0">
                <a:latin typeface="Helvetica"/>
                <a:cs typeface="Helvetica"/>
              </a:rPr>
              <a:t> values (</a:t>
            </a:r>
            <a:r>
              <a:rPr lang="en-US" sz="800" dirty="0" smtClean="0">
                <a:latin typeface="Helvetica"/>
                <a:cs typeface="Helvetica"/>
              </a:rPr>
              <a:t>BS, </a:t>
            </a:r>
            <a:r>
              <a:rPr lang="en-US" altLang="zh-CN" sz="800" dirty="0" smtClean="0">
                <a:latin typeface="Helvetica"/>
                <a:cs typeface="Helvetica"/>
              </a:rPr>
              <a:t>on the left)</a:t>
            </a:r>
            <a:r>
              <a:rPr lang="en-US" sz="800" dirty="0" smtClean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obtained </a:t>
            </a:r>
            <a:r>
              <a:rPr lang="en-US" altLang="zh-CN" sz="800" dirty="0">
                <a:latin typeface="Helvetica"/>
                <a:cs typeface="Helvetica"/>
              </a:rPr>
              <a:t>by </a:t>
            </a:r>
            <a:r>
              <a:rPr lang="en-US" altLang="zh-CN" sz="800" dirty="0" err="1">
                <a:latin typeface="Helvetica"/>
                <a:cs typeface="Helvetica"/>
              </a:rPr>
              <a:t>RAxML</a:t>
            </a:r>
            <a:r>
              <a:rPr lang="en-US" altLang="zh-CN" sz="800" dirty="0">
                <a:latin typeface="Helvetica"/>
                <a:cs typeface="Helvetica"/>
              </a:rPr>
              <a:t> and the </a:t>
            </a:r>
            <a:r>
              <a:rPr lang="en-US" altLang="zh-CN" sz="800" dirty="0" smtClean="0">
                <a:latin typeface="Helvetica"/>
                <a:cs typeface="Helvetica"/>
              </a:rPr>
              <a:t>posterior probability (PP, on the right) </a:t>
            </a:r>
            <a:r>
              <a:rPr lang="en-US" altLang="zh-CN" sz="800" dirty="0">
                <a:latin typeface="Helvetica"/>
                <a:cs typeface="Helvetica"/>
              </a:rPr>
              <a:t>obtain by </a:t>
            </a:r>
            <a:r>
              <a:rPr lang="en-US" altLang="zh-CN" sz="800" dirty="0" err="1">
                <a:latin typeface="Helvetica"/>
                <a:cs typeface="Helvetica"/>
              </a:rPr>
              <a:t>MrBayes</a:t>
            </a:r>
            <a:r>
              <a:rPr lang="en-US" sz="800" dirty="0">
                <a:latin typeface="Helvetica"/>
                <a:cs typeface="Helvetica"/>
              </a:rPr>
              <a:t>. Taxa in different major groups are shaded in different colors. The star is the BS=100 or </a:t>
            </a:r>
            <a:r>
              <a:rPr lang="en-US" altLang="zh-CN" sz="800" dirty="0">
                <a:latin typeface="Helvetica"/>
                <a:cs typeface="Helvetica"/>
              </a:rPr>
              <a:t>PP</a:t>
            </a:r>
            <a:r>
              <a:rPr lang="en-US" sz="800" dirty="0">
                <a:latin typeface="Helvetica"/>
                <a:cs typeface="Helvetica"/>
              </a:rPr>
              <a:t>=1.0. Pink-filled circle indicates gene duplication. Dash means the topology is different between two methods</a:t>
            </a:r>
            <a:r>
              <a:rPr lang="en-US" sz="800" dirty="0" smtClean="0">
                <a:latin typeface="Helvetica"/>
                <a:cs typeface="Helvetica"/>
              </a:rPr>
              <a:t>.</a:t>
            </a:r>
            <a:endParaRPr lang="en-US" sz="800" dirty="0">
              <a:latin typeface="Helvetica"/>
              <a:cs typeface="Helvetica"/>
            </a:endParaRPr>
          </a:p>
        </p:txBody>
      </p:sp>
      <p:sp>
        <p:nvSpPr>
          <p:cNvPr id="282" name="Rectangle 281"/>
          <p:cNvSpPr/>
          <p:nvPr/>
        </p:nvSpPr>
        <p:spPr>
          <a:xfrm>
            <a:off x="151678" y="5983199"/>
            <a:ext cx="6626986" cy="1703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  <a:latin typeface="Helvetica"/>
              <a:cs typeface="Helvetica"/>
            </a:endParaRPr>
          </a:p>
        </p:txBody>
      </p:sp>
      <p:sp>
        <p:nvSpPr>
          <p:cNvPr id="283" name="Rectangle 282"/>
          <p:cNvSpPr/>
          <p:nvPr/>
        </p:nvSpPr>
        <p:spPr>
          <a:xfrm>
            <a:off x="146450" y="2153209"/>
            <a:ext cx="6632214" cy="360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395" name="Rectangle 335">
            <a:extLst>
              <a:ext uri="{FF2B5EF4-FFF2-40B4-BE49-F238E27FC236}">
                <a16:creationId xmlns="" xmlns:a16="http://schemas.microsoft.com/office/drawing/2014/main" id="{B14AAF37-1295-4883-9AE5-7AE89F598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2537" y="2154113"/>
            <a:ext cx="1222940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Chlamydia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psittaci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EGF84909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7" name="Rectangle 337">
            <a:extLst>
              <a:ext uri="{FF2B5EF4-FFF2-40B4-BE49-F238E27FC236}">
                <a16:creationId xmlns="" xmlns:a16="http://schemas.microsoft.com/office/drawing/2014/main" id="{13B36FDD-115E-4001-AD1F-924B6F54E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1141" y="2281554"/>
            <a:ext cx="889516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abortus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CED80356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0" name="Rectangle 340">
            <a:extLst>
              <a:ext uri="{FF2B5EF4-FFF2-40B4-BE49-F238E27FC236}">
                <a16:creationId xmlns="" xmlns:a16="http://schemas.microsoft.com/office/drawing/2014/main" id="{17AAFF84-E149-4D7B-81AA-08A65A8E5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3932" y="2408993"/>
            <a:ext cx="825396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avium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AHK62994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3" name="Rectangle 343">
            <a:extLst>
              <a:ext uri="{FF2B5EF4-FFF2-40B4-BE49-F238E27FC236}">
                <a16:creationId xmlns="" xmlns:a16="http://schemas.microsoft.com/office/drawing/2014/main" id="{D93D2485-AA46-41DF-AA39-0504CA8BD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328" y="2536435"/>
            <a:ext cx="99272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pneumonia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CRI37590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6" name="Rectangle 346">
            <a:extLst>
              <a:ext uri="{FF2B5EF4-FFF2-40B4-BE49-F238E27FC236}">
                <a16:creationId xmlns="" xmlns:a16="http://schemas.microsoft.com/office/drawing/2014/main" id="{4DA2E314-8497-45A9-938B-9F652F8D8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856" y="2663871"/>
            <a:ext cx="91516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pecorum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KTA74344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9" name="Rectangle 349">
            <a:extLst>
              <a:ext uri="{FF2B5EF4-FFF2-40B4-BE49-F238E27FC236}">
                <a16:creationId xmlns="" xmlns:a16="http://schemas.microsoft.com/office/drawing/2014/main" id="{BE6AA82C-2ADB-41E7-BDE1-2665143EF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152" y="2795422"/>
            <a:ext cx="1017756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muridarum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KDU80434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1" name="Rectangle 351">
            <a:extLst>
              <a:ext uri="{FF2B5EF4-FFF2-40B4-BE49-F238E27FC236}">
                <a16:creationId xmlns="" xmlns:a16="http://schemas.microsoft.com/office/drawing/2014/main" id="{D8305C08-62A2-4333-92B0-38999CCA4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6647" y="2922864"/>
            <a:ext cx="104742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trachomatis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CCP58791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5" name="Rectangle 355">
            <a:extLst>
              <a:ext uri="{FF2B5EF4-FFF2-40B4-BE49-F238E27FC236}">
                <a16:creationId xmlns="" xmlns:a16="http://schemas.microsoft.com/office/drawing/2014/main" id="{85C192A9-22F8-425C-A75E-A623B889C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449" y="3050300"/>
            <a:ext cx="1710253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Parachlamydia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acanthamoebae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F8KYK8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7" name="Rectangle 357">
            <a:extLst>
              <a:ext uri="{FF2B5EF4-FFF2-40B4-BE49-F238E27FC236}">
                <a16:creationId xmlns="" xmlns:a16="http://schemas.microsoft.com/office/drawing/2014/main" id="{10A480B8-D06C-484E-9251-329481E76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4724" y="3177741"/>
            <a:ext cx="1676196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Protochlamydia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amoebophila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sp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Q6MDK6 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0" name="Rectangle 360">
            <a:extLst>
              <a:ext uri="{FF2B5EF4-FFF2-40B4-BE49-F238E27FC236}">
                <a16:creationId xmlns="" xmlns:a16="http://schemas.microsoft.com/office/drawing/2014/main" id="{CAA1340F-26C6-4F19-BF33-31CF0AA98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7901" y="3305180"/>
            <a:ext cx="127701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Simkania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negevensis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F8L7N2 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4" name="Rectangle 364">
            <a:extLst>
              <a:ext uri="{FF2B5EF4-FFF2-40B4-BE49-F238E27FC236}">
                <a16:creationId xmlns="" xmlns:a16="http://schemas.microsoft.com/office/drawing/2014/main" id="{CC4B412D-A952-4527-B569-9A748194B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6517" y="3432621"/>
            <a:ext cx="1479521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Chthoniobacter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flavus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494038483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6" name="Rectangle 366">
            <a:extLst>
              <a:ext uri="{FF2B5EF4-FFF2-40B4-BE49-F238E27FC236}">
                <a16:creationId xmlns="" xmlns:a16="http://schemas.microsoft.com/office/drawing/2014/main" id="{D4FA87E5-CE49-461A-B919-A60E00C9A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802" y="3560058"/>
            <a:ext cx="1710253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Verrucomicrobium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spinosum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497651493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9" name="Rectangle 369">
            <a:extLst>
              <a:ext uri="{FF2B5EF4-FFF2-40B4-BE49-F238E27FC236}">
                <a16:creationId xmlns="" xmlns:a16="http://schemas.microsoft.com/office/drawing/2014/main" id="{7EE6B5F3-4DD9-47F8-B263-DED01A819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7286" y="3687499"/>
            <a:ext cx="1481701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Akkermansia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muciniphila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B2UMV1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2" name="Rectangle 372">
            <a:extLst>
              <a:ext uri="{FF2B5EF4-FFF2-40B4-BE49-F238E27FC236}">
                <a16:creationId xmlns="" xmlns:a16="http://schemas.microsoft.com/office/drawing/2014/main" id="{D3477DF7-C3E3-4B67-9DC3-11DC42156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572" y="3814938"/>
            <a:ext cx="1397819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Acidobacterium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capsulatum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33552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4" name="Rectangle 374">
            <a:extLst>
              <a:ext uri="{FF2B5EF4-FFF2-40B4-BE49-F238E27FC236}">
                <a16:creationId xmlns="" xmlns:a16="http://schemas.microsoft.com/office/drawing/2014/main" id="{5D65BB16-7AED-46AD-A47D-C5E5998B8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505" y="3946487"/>
            <a:ext cx="1713541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Methylacidiphilum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infernorum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B3DW88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8" name="Rectangle 378">
            <a:extLst>
              <a:ext uri="{FF2B5EF4-FFF2-40B4-BE49-F238E27FC236}">
                <a16:creationId xmlns="" xmlns:a16="http://schemas.microsoft.com/office/drawing/2014/main" id="{6A1A86B8-1B93-4033-9600-DA9C85112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0781" y="4073928"/>
            <a:ext cx="1453773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Pedosphaera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parvula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223893773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0" name="Rectangle 380">
            <a:extLst>
              <a:ext uri="{FF2B5EF4-FFF2-40B4-BE49-F238E27FC236}">
                <a16:creationId xmlns="" xmlns:a16="http://schemas.microsoft.com/office/drawing/2014/main" id="{99BF801C-942F-4147-BB1E-5BEC8744D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5120" y="4201367"/>
            <a:ext cx="1621011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Coraliomargarita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akajimensis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D5EHN3 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2" name="Rectangle 382">
            <a:extLst>
              <a:ext uri="{FF2B5EF4-FFF2-40B4-BE49-F238E27FC236}">
                <a16:creationId xmlns="" xmlns:a16="http://schemas.microsoft.com/office/drawing/2014/main" id="{22EF9FE9-CDAC-4BDD-B87B-9BFC19C29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769" y="4328808"/>
            <a:ext cx="1056228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Opitutus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terrae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B1ZW47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7" name="Rectangle 387">
            <a:extLst>
              <a:ext uri="{FF2B5EF4-FFF2-40B4-BE49-F238E27FC236}">
                <a16:creationId xmlns="" xmlns:a16="http://schemas.microsoft.com/office/drawing/2014/main" id="{90206EF5-21BC-4198-8480-2AEDBE09B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669" y="4456245"/>
            <a:ext cx="149224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Lentisphaera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araneosa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149139064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1" name="Rectangle 391">
            <a:extLst>
              <a:ext uri="{FF2B5EF4-FFF2-40B4-BE49-F238E27FC236}">
                <a16:creationId xmlns="" xmlns:a16="http://schemas.microsoft.com/office/drawing/2014/main" id="{8D16135B-41DD-41B6-B24F-131671B3C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1000" y="4583686"/>
            <a:ext cx="1376866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Planctomyces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maris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148841973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3" name="Rectangle 393">
            <a:extLst>
              <a:ext uri="{FF2B5EF4-FFF2-40B4-BE49-F238E27FC236}">
                <a16:creationId xmlns="" xmlns:a16="http://schemas.microsoft.com/office/drawing/2014/main" id="{2E058768-5299-487F-95F2-88B2DF7D4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098" y="4711125"/>
            <a:ext cx="99583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brasiliensis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F0SQY2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6" name="Rectangle 396">
            <a:extLst>
              <a:ext uri="{FF2B5EF4-FFF2-40B4-BE49-F238E27FC236}">
                <a16:creationId xmlns="" xmlns:a16="http://schemas.microsoft.com/office/drawing/2014/main" id="{AFC8B28A-82B6-444C-8756-6A0211204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2241" y="4838566"/>
            <a:ext cx="1005871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limnophilus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D5SPC2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9" name="Rectangle 399">
            <a:extLst>
              <a:ext uri="{FF2B5EF4-FFF2-40B4-BE49-F238E27FC236}">
                <a16:creationId xmlns="" xmlns:a16="http://schemas.microsoft.com/office/drawing/2014/main" id="{C7ECFED0-B4D9-41C2-8558-62082C71D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4021" y="4966002"/>
            <a:ext cx="1389653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Blastopirellula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marina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87289397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1" name="Rectangle 401">
            <a:extLst>
              <a:ext uri="{FF2B5EF4-FFF2-40B4-BE49-F238E27FC236}">
                <a16:creationId xmlns="" xmlns:a16="http://schemas.microsoft.com/office/drawing/2014/main" id="{B5DF7812-C205-4ACC-A451-1A3B3573D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176" y="5097554"/>
            <a:ext cx="104340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Pirellula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staleyi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D2R213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5" name="Rectangle 405">
            <a:extLst>
              <a:ext uri="{FF2B5EF4-FFF2-40B4-BE49-F238E27FC236}">
                <a16:creationId xmlns="" xmlns:a16="http://schemas.microsoft.com/office/drawing/2014/main" id="{07EB0E3B-5279-424A-9DB9-1F59E412D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066" y="5224995"/>
            <a:ext cx="117164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Isosphaera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pallida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E8R1F0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7" name="Rectangle 408">
            <a:extLst>
              <a:ext uri="{FF2B5EF4-FFF2-40B4-BE49-F238E27FC236}">
                <a16:creationId xmlns="" xmlns:a16="http://schemas.microsoft.com/office/drawing/2014/main" id="{57618EC3-9812-42E0-B180-DD3CFE4C2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8680" y="5352432"/>
            <a:ext cx="142812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Singulisphaera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acidiphila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L0DT00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1" name="Rectangle 412">
            <a:extLst>
              <a:ext uri="{FF2B5EF4-FFF2-40B4-BE49-F238E27FC236}">
                <a16:creationId xmlns="" xmlns:a16="http://schemas.microsoft.com/office/drawing/2014/main" id="{09D5A7EC-081D-4ED7-B3E8-6A3B4912C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318" y="5479873"/>
            <a:ext cx="154667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Gemmata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obscuriglobus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497733298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3" name="Rectangle 414">
            <a:extLst>
              <a:ext uri="{FF2B5EF4-FFF2-40B4-BE49-F238E27FC236}">
                <a16:creationId xmlns="" xmlns:a16="http://schemas.microsoft.com/office/drawing/2014/main" id="{EA71475B-12CA-45BD-8819-FC0AD03C3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6275" y="5607312"/>
            <a:ext cx="1406891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Zavarzinella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formosa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521956768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7" name="Rectangle 418">
            <a:extLst>
              <a:ext uri="{FF2B5EF4-FFF2-40B4-BE49-F238E27FC236}">
                <a16:creationId xmlns="" xmlns:a16="http://schemas.microsoft.com/office/drawing/2014/main" id="{A53EBFC7-D5E8-493D-A001-86132411B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3945" y="5734753"/>
            <a:ext cx="133835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Kineococcus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radiotolerans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03064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9" name="Rectangle 420">
            <a:extLst>
              <a:ext uri="{FF2B5EF4-FFF2-40B4-BE49-F238E27FC236}">
                <a16:creationId xmlns="" xmlns:a16="http://schemas.microsoft.com/office/drawing/2014/main" id="{66A498BA-6572-498B-B00C-3688D7710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9757" y="5862189"/>
            <a:ext cx="168170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Bacteria Kineococcus radiotolerans02940</a:t>
            </a:r>
            <a:endParaRPr kumimoji="0" lang="en-US" altLang="en-US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2" name="Freeform 423">
            <a:extLst>
              <a:ext uri="{FF2B5EF4-FFF2-40B4-BE49-F238E27FC236}">
                <a16:creationId xmlns="" xmlns:a16="http://schemas.microsoft.com/office/drawing/2014/main" id="{CA751DEA-57AE-44AD-99BB-299BE814D302}"/>
              </a:ext>
            </a:extLst>
          </p:cNvPr>
          <p:cNvSpPr>
            <a:spLocks/>
          </p:cNvSpPr>
          <p:nvPr/>
        </p:nvSpPr>
        <p:spPr bwMode="auto">
          <a:xfrm>
            <a:off x="2156564" y="5631977"/>
            <a:ext cx="117592" cy="867411"/>
          </a:xfrm>
          <a:custGeom>
            <a:avLst/>
            <a:gdLst>
              <a:gd name="T0" fmla="*/ 0 w 41"/>
              <a:gd name="T1" fmla="*/ 211 h 211"/>
              <a:gd name="T2" fmla="*/ 0 w 41"/>
              <a:gd name="T3" fmla="*/ 0 h 211"/>
              <a:gd name="T4" fmla="*/ 41 w 41"/>
              <a:gd name="T5" fmla="*/ 0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211">
                <a:moveTo>
                  <a:pt x="0" y="211"/>
                </a:moveTo>
                <a:lnTo>
                  <a:pt x="0" y="0"/>
                </a:lnTo>
                <a:lnTo>
                  <a:pt x="41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83" name="Rectangle 424">
            <a:extLst>
              <a:ext uri="{FF2B5EF4-FFF2-40B4-BE49-F238E27FC236}">
                <a16:creationId xmlns="" xmlns:a16="http://schemas.microsoft.com/office/drawing/2014/main" id="{5CD4AC97-5150-46EC-86BB-994DA41F8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528" y="5989631"/>
            <a:ext cx="1521600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Cyanobacterium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aponinum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AFZ52232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5" name="Rectangle 426">
            <a:extLst>
              <a:ext uri="{FF2B5EF4-FFF2-40B4-BE49-F238E27FC236}">
                <a16:creationId xmlns="" xmlns:a16="http://schemas.microsoft.com/office/drawing/2014/main" id="{A5E70B0B-7402-4B22-8CF9-2B5E03622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0319" y="6117069"/>
            <a:ext cx="119729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Crocosphaera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watsonii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15076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7" name="Rectangle 428">
            <a:extLst>
              <a:ext uri="{FF2B5EF4-FFF2-40B4-BE49-F238E27FC236}">
                <a16:creationId xmlns="" xmlns:a16="http://schemas.microsoft.com/office/drawing/2014/main" id="{16251B38-899A-40B2-8D75-088E946CD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4583" y="6248618"/>
            <a:ext cx="758308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Cyanothece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50751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1" name="Rectangle 432">
            <a:extLst>
              <a:ext uri="{FF2B5EF4-FFF2-40B4-BE49-F238E27FC236}">
                <a16:creationId xmlns="" xmlns:a16="http://schemas.microsoft.com/office/drawing/2014/main" id="{B88F2C59-3A63-43DC-AF29-82DE2A13F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012" y="6376060"/>
            <a:ext cx="153317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Cyanobacteria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Arthrospira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CCE17738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4" name="Rectangle 435">
            <a:extLst>
              <a:ext uri="{FF2B5EF4-FFF2-40B4-BE49-F238E27FC236}">
                <a16:creationId xmlns="" xmlns:a16="http://schemas.microsoft.com/office/drawing/2014/main" id="{7EBA87DD-4E08-468B-B118-A19B9CE59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1638" y="6503499"/>
            <a:ext cx="113317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Nodularia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spumigena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45980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6" name="Rectangle 437">
            <a:extLst>
              <a:ext uri="{FF2B5EF4-FFF2-40B4-BE49-F238E27FC236}">
                <a16:creationId xmlns="" xmlns:a16="http://schemas.microsoft.com/office/drawing/2014/main" id="{284B31FC-7242-45E5-A688-6B358101E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4198" y="6630940"/>
            <a:ext cx="1077218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Anabaena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variabilis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24130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9" name="Rectangle 440">
            <a:extLst>
              <a:ext uri="{FF2B5EF4-FFF2-40B4-BE49-F238E27FC236}">
                <a16:creationId xmlns="" xmlns:a16="http://schemas.microsoft.com/office/drawing/2014/main" id="{9503AD9F-F85C-4038-AC24-BA027FB90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2649" y="6758376"/>
            <a:ext cx="70334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Tolypothrix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98511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2" name="Rectangle 443">
            <a:extLst>
              <a:ext uri="{FF2B5EF4-FFF2-40B4-BE49-F238E27FC236}">
                <a16:creationId xmlns="" xmlns:a16="http://schemas.microsoft.com/office/drawing/2014/main" id="{633D2DF6-F025-4831-A8B9-345B6295A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5441" y="6885817"/>
            <a:ext cx="1564818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Westiellopsis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prolifica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WP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131117000.1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4" name="Rectangle 445">
            <a:extLst>
              <a:ext uri="{FF2B5EF4-FFF2-40B4-BE49-F238E27FC236}">
                <a16:creationId xmlns="" xmlns:a16="http://schemas.microsoft.com/office/drawing/2014/main" id="{82DBAEB3-6592-4D51-AFD5-1D8D3FD1E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8308" y="7013256"/>
            <a:ext cx="149157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Mastigocladus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laminosus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TFI56088.1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9" name="Rectangle 450">
            <a:extLst>
              <a:ext uri="{FF2B5EF4-FFF2-40B4-BE49-F238E27FC236}">
                <a16:creationId xmlns="" xmlns:a16="http://schemas.microsoft.com/office/drawing/2014/main" id="{1403E01B-7DDF-467F-B4E4-25667F2CF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5670" y="7140698"/>
            <a:ext cx="1759608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Gloeomargarita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lithophora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WP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071454055.1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2" name="Rectangle 453">
            <a:extLst>
              <a:ext uri="{FF2B5EF4-FFF2-40B4-BE49-F238E27FC236}">
                <a16:creationId xmlns="" xmlns:a16="http://schemas.microsoft.com/office/drawing/2014/main" id="{A5E0816C-9DCC-4514-8590-CBB29C1AD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824" y="7268134"/>
            <a:ext cx="148153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Prochlorococcus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marinus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ABM70238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4" name="Rectangle 455">
            <a:extLst>
              <a:ext uri="{FF2B5EF4-FFF2-40B4-BE49-F238E27FC236}">
                <a16:creationId xmlns="" xmlns:a16="http://schemas.microsoft.com/office/drawing/2014/main" id="{2840A12B-CCBF-43B7-9551-410670369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6671" y="7399685"/>
            <a:ext cx="91516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Synechococcus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71670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8" name="Rectangle 459">
            <a:extLst>
              <a:ext uri="{FF2B5EF4-FFF2-40B4-BE49-F238E27FC236}">
                <a16:creationId xmlns="" xmlns:a16="http://schemas.microsoft.com/office/drawing/2014/main" id="{2FE68F14-46F5-4DC9-AD32-F8FF00B67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0254" y="7527127"/>
            <a:ext cx="1352013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Gloeobacter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violaceus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BAC88135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1" name="Freeform 462">
            <a:extLst>
              <a:ext uri="{FF2B5EF4-FFF2-40B4-BE49-F238E27FC236}">
                <a16:creationId xmlns="" xmlns:a16="http://schemas.microsoft.com/office/drawing/2014/main" id="{86BF433B-E4C5-497C-AE16-9DE4E90A3169}"/>
              </a:ext>
            </a:extLst>
          </p:cNvPr>
          <p:cNvSpPr>
            <a:spLocks/>
          </p:cNvSpPr>
          <p:nvPr/>
        </p:nvSpPr>
        <p:spPr bwMode="auto">
          <a:xfrm>
            <a:off x="2027497" y="5081111"/>
            <a:ext cx="129065" cy="1426500"/>
          </a:xfrm>
          <a:custGeom>
            <a:avLst/>
            <a:gdLst>
              <a:gd name="T0" fmla="*/ 0 w 45"/>
              <a:gd name="T1" fmla="*/ 0 h 347"/>
              <a:gd name="T2" fmla="*/ 0 w 45"/>
              <a:gd name="T3" fmla="*/ 347 h 347"/>
              <a:gd name="T4" fmla="*/ 45 w 45"/>
              <a:gd name="T5" fmla="*/ 347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347">
                <a:moveTo>
                  <a:pt x="0" y="0"/>
                </a:moveTo>
                <a:lnTo>
                  <a:pt x="0" y="347"/>
                </a:lnTo>
                <a:lnTo>
                  <a:pt x="45" y="347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22" name="Freeform 463">
            <a:extLst>
              <a:ext uri="{FF2B5EF4-FFF2-40B4-BE49-F238E27FC236}">
                <a16:creationId xmlns="" xmlns:a16="http://schemas.microsoft.com/office/drawing/2014/main" id="{3ADE395A-B10B-4576-85C8-BE92643FE8D3}"/>
              </a:ext>
            </a:extLst>
          </p:cNvPr>
          <p:cNvSpPr>
            <a:spLocks/>
          </p:cNvSpPr>
          <p:nvPr/>
        </p:nvSpPr>
        <p:spPr bwMode="auto">
          <a:xfrm>
            <a:off x="1947189" y="5077001"/>
            <a:ext cx="80308" cy="1459389"/>
          </a:xfrm>
          <a:custGeom>
            <a:avLst/>
            <a:gdLst>
              <a:gd name="T0" fmla="*/ 0 w 28"/>
              <a:gd name="T1" fmla="*/ 355 h 355"/>
              <a:gd name="T2" fmla="*/ 0 w 28"/>
              <a:gd name="T3" fmla="*/ 0 h 355"/>
              <a:gd name="T4" fmla="*/ 28 w 28"/>
              <a:gd name="T5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" h="355">
                <a:moveTo>
                  <a:pt x="0" y="355"/>
                </a:moveTo>
                <a:lnTo>
                  <a:pt x="0" y="0"/>
                </a:lnTo>
                <a:lnTo>
                  <a:pt x="28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23" name="Rectangle 464">
            <a:extLst>
              <a:ext uri="{FF2B5EF4-FFF2-40B4-BE49-F238E27FC236}">
                <a16:creationId xmlns="" xmlns:a16="http://schemas.microsoft.com/office/drawing/2014/main" id="{B1813550-1760-4A2A-B669-769D98EE5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571" y="7654563"/>
            <a:ext cx="136400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Thermus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thermophilus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AEG32448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5" name="Rectangle 466">
            <a:extLst>
              <a:ext uri="{FF2B5EF4-FFF2-40B4-BE49-F238E27FC236}">
                <a16:creationId xmlns="" xmlns:a16="http://schemas.microsoft.com/office/drawing/2014/main" id="{75AA5BAC-C7E1-4BBF-A166-EEAEBA4EB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5274" y="7782004"/>
            <a:ext cx="1287060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Deinococcus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radiodurans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11042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8" name="Rectangle 469">
            <a:extLst>
              <a:ext uri="{FF2B5EF4-FFF2-40B4-BE49-F238E27FC236}">
                <a16:creationId xmlns="" xmlns:a16="http://schemas.microsoft.com/office/drawing/2014/main" id="{E060C957-5AC9-4914-92B3-EB95C967E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417" y="7909443"/>
            <a:ext cx="117164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Stigmatella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aurantiaca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65603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9" name="Freeform 470">
            <a:extLst>
              <a:ext uri="{FF2B5EF4-FFF2-40B4-BE49-F238E27FC236}">
                <a16:creationId xmlns="" xmlns:a16="http://schemas.microsoft.com/office/drawing/2014/main" id="{CD996101-DA5C-4738-A545-4FEEE65594DB}"/>
              </a:ext>
            </a:extLst>
          </p:cNvPr>
          <p:cNvSpPr>
            <a:spLocks/>
          </p:cNvSpPr>
          <p:nvPr/>
        </p:nvSpPr>
        <p:spPr bwMode="auto">
          <a:xfrm>
            <a:off x="2328651" y="7893000"/>
            <a:ext cx="1761030" cy="94553"/>
          </a:xfrm>
          <a:custGeom>
            <a:avLst/>
            <a:gdLst>
              <a:gd name="T0" fmla="*/ 0 w 614"/>
              <a:gd name="T1" fmla="*/ 0 h 23"/>
              <a:gd name="T2" fmla="*/ 0 w 614"/>
              <a:gd name="T3" fmla="*/ 23 h 23"/>
              <a:gd name="T4" fmla="*/ 614 w 614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4" h="23">
                <a:moveTo>
                  <a:pt x="0" y="0"/>
                </a:moveTo>
                <a:lnTo>
                  <a:pt x="0" y="23"/>
                </a:lnTo>
                <a:lnTo>
                  <a:pt x="614" y="23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31" name="Rectangle 472">
            <a:extLst>
              <a:ext uri="{FF2B5EF4-FFF2-40B4-BE49-F238E27FC236}">
                <a16:creationId xmlns="" xmlns:a16="http://schemas.microsoft.com/office/drawing/2014/main" id="{8F22ED41-F55E-4F3C-8A5E-66473416B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8167" y="8036884"/>
            <a:ext cx="112851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Aquifex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aeolicus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AAC07004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2" name="Freeform 473">
            <a:extLst>
              <a:ext uri="{FF2B5EF4-FFF2-40B4-BE49-F238E27FC236}">
                <a16:creationId xmlns="" xmlns:a16="http://schemas.microsoft.com/office/drawing/2014/main" id="{A697CADB-45B5-4518-94C5-876F5DB31B6C}"/>
              </a:ext>
            </a:extLst>
          </p:cNvPr>
          <p:cNvSpPr>
            <a:spLocks/>
          </p:cNvSpPr>
          <p:nvPr/>
        </p:nvSpPr>
        <p:spPr bwMode="auto">
          <a:xfrm>
            <a:off x="2107805" y="8008106"/>
            <a:ext cx="834624" cy="106886"/>
          </a:xfrm>
          <a:custGeom>
            <a:avLst/>
            <a:gdLst>
              <a:gd name="T0" fmla="*/ 0 w 291"/>
              <a:gd name="T1" fmla="*/ 0 h 26"/>
              <a:gd name="T2" fmla="*/ 0 w 291"/>
              <a:gd name="T3" fmla="*/ 26 h 26"/>
              <a:gd name="T4" fmla="*/ 291 w 291"/>
              <a:gd name="T5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1" h="26">
                <a:moveTo>
                  <a:pt x="0" y="0"/>
                </a:moveTo>
                <a:lnTo>
                  <a:pt x="0" y="26"/>
                </a:lnTo>
                <a:lnTo>
                  <a:pt x="291" y="26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33" name="Freeform 474">
            <a:extLst>
              <a:ext uri="{FF2B5EF4-FFF2-40B4-BE49-F238E27FC236}">
                <a16:creationId xmlns="" xmlns:a16="http://schemas.microsoft.com/office/drawing/2014/main" id="{03B76EE8-C936-49C0-931F-309B93BE81B3}"/>
              </a:ext>
            </a:extLst>
          </p:cNvPr>
          <p:cNvSpPr>
            <a:spLocks/>
          </p:cNvSpPr>
          <p:nvPr/>
        </p:nvSpPr>
        <p:spPr bwMode="auto">
          <a:xfrm>
            <a:off x="1947189" y="6544607"/>
            <a:ext cx="160615" cy="1455276"/>
          </a:xfrm>
          <a:custGeom>
            <a:avLst/>
            <a:gdLst>
              <a:gd name="T0" fmla="*/ 0 w 56"/>
              <a:gd name="T1" fmla="*/ 0 h 354"/>
              <a:gd name="T2" fmla="*/ 0 w 56"/>
              <a:gd name="T3" fmla="*/ 354 h 354"/>
              <a:gd name="T4" fmla="*/ 56 w 56"/>
              <a:gd name="T5" fmla="*/ 354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" h="354">
                <a:moveTo>
                  <a:pt x="0" y="0"/>
                </a:moveTo>
                <a:lnTo>
                  <a:pt x="0" y="354"/>
                </a:lnTo>
                <a:lnTo>
                  <a:pt x="56" y="354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35" name="Rectangle 476">
            <a:extLst>
              <a:ext uri="{FF2B5EF4-FFF2-40B4-BE49-F238E27FC236}">
                <a16:creationId xmlns="" xmlns:a16="http://schemas.microsoft.com/office/drawing/2014/main" id="{81527B83-FFDE-4913-94EE-16912603B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297" y="8164321"/>
            <a:ext cx="1351181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Leptospira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interrogans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KPA27049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6" name="Freeform 477">
            <a:extLst>
              <a:ext uri="{FF2B5EF4-FFF2-40B4-BE49-F238E27FC236}">
                <a16:creationId xmlns="" xmlns:a16="http://schemas.microsoft.com/office/drawing/2014/main" id="{3B7627A8-57C5-49E5-8B50-FAD5E8984292}"/>
              </a:ext>
            </a:extLst>
          </p:cNvPr>
          <p:cNvSpPr>
            <a:spLocks/>
          </p:cNvSpPr>
          <p:nvPr/>
        </p:nvSpPr>
        <p:spPr bwMode="auto">
          <a:xfrm>
            <a:off x="2050442" y="8242431"/>
            <a:ext cx="1672117" cy="57554"/>
          </a:xfrm>
          <a:custGeom>
            <a:avLst/>
            <a:gdLst>
              <a:gd name="T0" fmla="*/ 0 w 583"/>
              <a:gd name="T1" fmla="*/ 14 h 14"/>
              <a:gd name="T2" fmla="*/ 0 w 583"/>
              <a:gd name="T3" fmla="*/ 0 h 14"/>
              <a:gd name="T4" fmla="*/ 583 w 583"/>
              <a:gd name="T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3" h="14">
                <a:moveTo>
                  <a:pt x="0" y="14"/>
                </a:moveTo>
                <a:lnTo>
                  <a:pt x="0" y="0"/>
                </a:lnTo>
                <a:lnTo>
                  <a:pt x="583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37" name="Rectangle 478">
            <a:extLst>
              <a:ext uri="{FF2B5EF4-FFF2-40B4-BE49-F238E27FC236}">
                <a16:creationId xmlns="" xmlns:a16="http://schemas.microsoft.com/office/drawing/2014/main" id="{BAD64467-0B39-4178-8535-A79620140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057" y="8291762"/>
            <a:ext cx="1277061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Chlorobium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tepidum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AAM71583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9" name="Freeform 480">
            <a:extLst>
              <a:ext uri="{FF2B5EF4-FFF2-40B4-BE49-F238E27FC236}">
                <a16:creationId xmlns="" xmlns:a16="http://schemas.microsoft.com/office/drawing/2014/main" id="{7939ECA4-0555-4A21-8F9F-9566087E1508}"/>
              </a:ext>
            </a:extLst>
          </p:cNvPr>
          <p:cNvSpPr>
            <a:spLocks/>
          </p:cNvSpPr>
          <p:nvPr/>
        </p:nvSpPr>
        <p:spPr bwMode="auto">
          <a:xfrm>
            <a:off x="1864015" y="7424351"/>
            <a:ext cx="186427" cy="879744"/>
          </a:xfrm>
          <a:custGeom>
            <a:avLst/>
            <a:gdLst>
              <a:gd name="T0" fmla="*/ 0 w 65"/>
              <a:gd name="T1" fmla="*/ 0 h 214"/>
              <a:gd name="T2" fmla="*/ 0 w 65"/>
              <a:gd name="T3" fmla="*/ 214 h 214"/>
              <a:gd name="T4" fmla="*/ 65 w 65"/>
              <a:gd name="T5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214">
                <a:moveTo>
                  <a:pt x="0" y="0"/>
                </a:moveTo>
                <a:lnTo>
                  <a:pt x="0" y="214"/>
                </a:lnTo>
                <a:lnTo>
                  <a:pt x="65" y="214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41" name="Freeform 482">
            <a:extLst>
              <a:ext uri="{FF2B5EF4-FFF2-40B4-BE49-F238E27FC236}">
                <a16:creationId xmlns="" xmlns:a16="http://schemas.microsoft.com/office/drawing/2014/main" id="{E4480525-90A4-4951-8301-846F5D699B28}"/>
              </a:ext>
            </a:extLst>
          </p:cNvPr>
          <p:cNvSpPr>
            <a:spLocks/>
          </p:cNvSpPr>
          <p:nvPr/>
        </p:nvSpPr>
        <p:spPr bwMode="auto">
          <a:xfrm>
            <a:off x="1568596" y="7437783"/>
            <a:ext cx="287557" cy="726385"/>
          </a:xfrm>
          <a:custGeom>
            <a:avLst/>
            <a:gdLst>
              <a:gd name="T0" fmla="*/ 0 w 39"/>
              <a:gd name="T1" fmla="*/ 610 h 610"/>
              <a:gd name="T2" fmla="*/ 0 w 39"/>
              <a:gd name="T3" fmla="*/ 0 h 610"/>
              <a:gd name="T4" fmla="*/ 39 w 39"/>
              <a:gd name="T5" fmla="*/ 0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610">
                <a:moveTo>
                  <a:pt x="0" y="610"/>
                </a:moveTo>
                <a:lnTo>
                  <a:pt x="0" y="0"/>
                </a:lnTo>
                <a:lnTo>
                  <a:pt x="39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42" name="Rectangle 483">
            <a:extLst>
              <a:ext uri="{FF2B5EF4-FFF2-40B4-BE49-F238E27FC236}">
                <a16:creationId xmlns="" xmlns:a16="http://schemas.microsoft.com/office/drawing/2014/main" id="{F21CB16C-98D4-4582-A2DC-CE84C7E4F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188" y="8419201"/>
            <a:ext cx="128731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Pseudomonas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geniculata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00821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4" name="Rectangle 485">
            <a:extLst>
              <a:ext uri="{FF2B5EF4-FFF2-40B4-BE49-F238E27FC236}">
                <a16:creationId xmlns="" xmlns:a16="http://schemas.microsoft.com/office/drawing/2014/main" id="{C7AFDBFB-D7A9-4B78-A644-948CA329E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979" y="8550750"/>
            <a:ext cx="1491838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Stenotrophomonas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maltophilia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10101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7" name="Rectangle 488">
            <a:extLst>
              <a:ext uri="{FF2B5EF4-FFF2-40B4-BE49-F238E27FC236}">
                <a16:creationId xmlns="" xmlns:a16="http://schemas.microsoft.com/office/drawing/2014/main" id="{A724D1ED-5E69-452F-8337-9286E0471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5683" y="8678191"/>
            <a:ext cx="1295226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Xanthomonas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albilineans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15598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0" name="Rectangle 491">
            <a:extLst>
              <a:ext uri="{FF2B5EF4-FFF2-40B4-BE49-F238E27FC236}">
                <a16:creationId xmlns="" xmlns:a16="http://schemas.microsoft.com/office/drawing/2014/main" id="{49F67E3C-B4F5-45B4-9E52-B65B47942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739" y="8805630"/>
            <a:ext cx="1322251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Pseudomonas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aeruginosa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61481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3" name="Rectangle 494">
            <a:extLst>
              <a:ext uri="{FF2B5EF4-FFF2-40B4-BE49-F238E27FC236}">
                <a16:creationId xmlns="" xmlns:a16="http://schemas.microsoft.com/office/drawing/2014/main" id="{26FA8A8C-2158-4C25-AB76-4139737D0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5771" y="8933071"/>
            <a:ext cx="72315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E. coli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CCQ27330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6" name="Rectangle 497">
            <a:extLst>
              <a:ext uri="{FF2B5EF4-FFF2-40B4-BE49-F238E27FC236}">
                <a16:creationId xmlns="" xmlns:a16="http://schemas.microsoft.com/office/drawing/2014/main" id="{B12E51F1-CF62-4D2C-9572-4B281BCD3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1442" y="9060508"/>
            <a:ext cx="1137499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Beta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94357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8" name="Freeform 499">
            <a:extLst>
              <a:ext uri="{FF2B5EF4-FFF2-40B4-BE49-F238E27FC236}">
                <a16:creationId xmlns="" xmlns:a16="http://schemas.microsoft.com/office/drawing/2014/main" id="{45CE4C01-5423-4D27-A188-11E89D78C058}"/>
              </a:ext>
            </a:extLst>
          </p:cNvPr>
          <p:cNvSpPr>
            <a:spLocks/>
          </p:cNvSpPr>
          <p:nvPr/>
        </p:nvSpPr>
        <p:spPr bwMode="auto">
          <a:xfrm>
            <a:off x="1568596" y="8148241"/>
            <a:ext cx="220845" cy="878925"/>
          </a:xfrm>
          <a:custGeom>
            <a:avLst/>
            <a:gdLst>
              <a:gd name="T0" fmla="*/ 0 w 77"/>
              <a:gd name="T1" fmla="*/ 0 h 610"/>
              <a:gd name="T2" fmla="*/ 0 w 77"/>
              <a:gd name="T3" fmla="*/ 610 h 610"/>
              <a:gd name="T4" fmla="*/ 77 w 77"/>
              <a:gd name="T5" fmla="*/ 610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" h="610">
                <a:moveTo>
                  <a:pt x="0" y="0"/>
                </a:moveTo>
                <a:lnTo>
                  <a:pt x="0" y="610"/>
                </a:lnTo>
                <a:lnTo>
                  <a:pt x="77" y="61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59" name="Rectangle 500">
            <a:extLst>
              <a:ext uri="{FF2B5EF4-FFF2-40B4-BE49-F238E27FC236}">
                <a16:creationId xmlns="" xmlns:a16="http://schemas.microsoft.com/office/drawing/2014/main" id="{6D4315CC-7273-4B6F-8636-D2DDA1430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4089" y="7699260"/>
            <a:ext cx="37663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0" name="Rectangle 501">
            <a:extLst>
              <a:ext uri="{FF2B5EF4-FFF2-40B4-BE49-F238E27FC236}">
                <a16:creationId xmlns="" xmlns:a16="http://schemas.microsoft.com/office/drawing/2014/main" id="{F39C3C8D-E53D-49EC-AD98-F3DD45DA3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1201" y="7686391"/>
            <a:ext cx="29950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41/0.63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1" name="Rectangle 502">
            <a:extLst>
              <a:ext uri="{FF2B5EF4-FFF2-40B4-BE49-F238E27FC236}">
                <a16:creationId xmlns="" xmlns:a16="http://schemas.microsoft.com/office/drawing/2014/main" id="{B22C1005-0D23-4A22-929C-C494D1877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660" y="7985592"/>
            <a:ext cx="30621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31/0.64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2" name="Rectangle 503">
            <a:extLst>
              <a:ext uri="{FF2B5EF4-FFF2-40B4-BE49-F238E27FC236}">
                <a16:creationId xmlns="" xmlns:a16="http://schemas.microsoft.com/office/drawing/2014/main" id="{4E73455F-3C4A-4FF1-BA9B-1B2A9D0CE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066" y="8122101"/>
            <a:ext cx="25179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3" name="Rectangle 504">
            <a:extLst>
              <a:ext uri="{FF2B5EF4-FFF2-40B4-BE49-F238E27FC236}">
                <a16:creationId xmlns="" xmlns:a16="http://schemas.microsoft.com/office/drawing/2014/main" id="{6766C616-7078-4957-B740-0F8F96148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6879" y="8446839"/>
            <a:ext cx="384073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4" name="Rectangle 505">
            <a:extLst>
              <a:ext uri="{FF2B5EF4-FFF2-40B4-BE49-F238E27FC236}">
                <a16:creationId xmlns="" xmlns:a16="http://schemas.microsoft.com/office/drawing/2014/main" id="{91683DC7-14A1-46AB-801B-CD74BF7CF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606" y="8573141"/>
            <a:ext cx="325193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5" name="Rectangle 506">
            <a:extLst>
              <a:ext uri="{FF2B5EF4-FFF2-40B4-BE49-F238E27FC236}">
                <a16:creationId xmlns="" xmlns:a16="http://schemas.microsoft.com/office/drawing/2014/main" id="{8D969624-A08A-4180-A9C4-A6CD4A04E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9695" y="8613559"/>
            <a:ext cx="15468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54/-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6" name="Rectangle 507">
            <a:extLst>
              <a:ext uri="{FF2B5EF4-FFF2-40B4-BE49-F238E27FC236}">
                <a16:creationId xmlns="" xmlns:a16="http://schemas.microsoft.com/office/drawing/2014/main" id="{B684C75F-0BB6-498B-AA47-C2EA09723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7025" y="8769206"/>
            <a:ext cx="15468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92/-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7" name="Rectangle 508">
            <a:extLst>
              <a:ext uri="{FF2B5EF4-FFF2-40B4-BE49-F238E27FC236}">
                <a16:creationId xmlns="" xmlns:a16="http://schemas.microsoft.com/office/drawing/2014/main" id="{FCEF4BDC-466D-40A7-82D8-833BA0701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618" y="8886295"/>
            <a:ext cx="214719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" name="Rectangle 618">
            <a:extLst>
              <a:ext uri="{FF2B5EF4-FFF2-40B4-BE49-F238E27FC236}">
                <a16:creationId xmlns="" xmlns:a16="http://schemas.microsoft.com/office/drawing/2014/main" id="{B3E1B84D-A854-49A5-ABD6-758DE80BF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4718" y="7457240"/>
            <a:ext cx="15468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52/-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" name="Rectangle 619">
            <a:extLst>
              <a:ext uri="{FF2B5EF4-FFF2-40B4-BE49-F238E27FC236}">
                <a16:creationId xmlns="" xmlns:a16="http://schemas.microsoft.com/office/drawing/2014/main" id="{1E8762E3-08BD-42EC-8FF0-FB9F37121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749" y="6383863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" name="Rectangle 620">
            <a:extLst>
              <a:ext uri="{FF2B5EF4-FFF2-40B4-BE49-F238E27FC236}">
                <a16:creationId xmlns="" xmlns:a16="http://schemas.microsoft.com/office/drawing/2014/main" id="{474D157F-4973-4760-BAEE-A0CC347DD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757" y="5780414"/>
            <a:ext cx="229811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" name="Rectangle 621">
            <a:extLst>
              <a:ext uri="{FF2B5EF4-FFF2-40B4-BE49-F238E27FC236}">
                <a16:creationId xmlns="" xmlns:a16="http://schemas.microsoft.com/office/drawing/2014/main" id="{19A2A92E-EE32-4B06-8035-05F79E2C8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0353" y="5514949"/>
            <a:ext cx="23160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" name="Rectangle 622">
            <a:extLst>
              <a:ext uri="{FF2B5EF4-FFF2-40B4-BE49-F238E27FC236}">
                <a16:creationId xmlns="" xmlns:a16="http://schemas.microsoft.com/office/drawing/2014/main" id="{42D1A52D-ABF2-4D57-AE47-2CC769DE8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384" y="5260069"/>
            <a:ext cx="266109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" name="Rectangle 623">
            <a:extLst>
              <a:ext uri="{FF2B5EF4-FFF2-40B4-BE49-F238E27FC236}">
                <a16:creationId xmlns="" xmlns:a16="http://schemas.microsoft.com/office/drawing/2014/main" id="{3787CDE3-7453-436D-8FA0-8C6666DFE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121" y="4579573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" name="Rectangle 624">
            <a:extLst>
              <a:ext uri="{FF2B5EF4-FFF2-40B4-BE49-F238E27FC236}">
                <a16:creationId xmlns="" xmlns:a16="http://schemas.microsoft.com/office/drawing/2014/main" id="{19DA3BCE-317E-420B-A812-880200236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9628" y="4674126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" name="Rectangle 625">
            <a:extLst>
              <a:ext uri="{FF2B5EF4-FFF2-40B4-BE49-F238E27FC236}">
                <a16:creationId xmlns="" xmlns:a16="http://schemas.microsoft.com/office/drawing/2014/main" id="{F6A4EE34-086F-4ACE-BD7B-303E03EE4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2132" y="5005191"/>
            <a:ext cx="237513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" name="Rectangle 626">
            <a:extLst>
              <a:ext uri="{FF2B5EF4-FFF2-40B4-BE49-F238E27FC236}">
                <a16:creationId xmlns="" xmlns:a16="http://schemas.microsoft.com/office/drawing/2014/main" id="{A44C7D78-D9EE-47F2-8FCF-FA79C984C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9071" y="4818008"/>
            <a:ext cx="29950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44/0.90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" name="Rectangle 627">
            <a:extLst>
              <a:ext uri="{FF2B5EF4-FFF2-40B4-BE49-F238E27FC236}">
                <a16:creationId xmlns="" xmlns:a16="http://schemas.microsoft.com/office/drawing/2014/main" id="{B20B82B7-3798-49D6-B4BF-F6F69A17A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4500" y="5015334"/>
            <a:ext cx="29950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53/0.87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" name="Rectangle 628">
            <a:extLst>
              <a:ext uri="{FF2B5EF4-FFF2-40B4-BE49-F238E27FC236}">
                <a16:creationId xmlns="" xmlns:a16="http://schemas.microsoft.com/office/drawing/2014/main" id="{3B8AB587-C596-43E1-9DEF-C6563078B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7803" y="5277297"/>
            <a:ext cx="21153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" name="Rectangle 629">
            <a:extLst>
              <a:ext uri="{FF2B5EF4-FFF2-40B4-BE49-F238E27FC236}">
                <a16:creationId xmlns="" xmlns:a16="http://schemas.microsoft.com/office/drawing/2014/main" id="{994082AA-5B32-4B82-9BD9-C7C30775E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144" y="5576019"/>
            <a:ext cx="29950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29/0.78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" name="Rectangle 630">
            <a:extLst>
              <a:ext uri="{FF2B5EF4-FFF2-40B4-BE49-F238E27FC236}">
                <a16:creationId xmlns="" xmlns:a16="http://schemas.microsoft.com/office/drawing/2014/main" id="{3B6514ED-4E9B-45CC-9932-B1733FFCA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0660" y="7308139"/>
            <a:ext cx="361293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" name="Rectangle 631">
            <a:extLst>
              <a:ext uri="{FF2B5EF4-FFF2-40B4-BE49-F238E27FC236}">
                <a16:creationId xmlns="" xmlns:a16="http://schemas.microsoft.com/office/drawing/2014/main" id="{AB3379AB-B89C-4453-BA70-9B76E145C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272" y="6261875"/>
            <a:ext cx="29871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" name="Rectangle 632">
            <a:extLst>
              <a:ext uri="{FF2B5EF4-FFF2-40B4-BE49-F238E27FC236}">
                <a16:creationId xmlns="" xmlns:a16="http://schemas.microsoft.com/office/drawing/2014/main" id="{2721D04F-5026-47F3-BD9A-43A346B25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606" y="6018407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" name="Rectangle 633">
            <a:extLst>
              <a:ext uri="{FF2B5EF4-FFF2-40B4-BE49-F238E27FC236}">
                <a16:creationId xmlns="" xmlns:a16="http://schemas.microsoft.com/office/drawing/2014/main" id="{3DD15897-7CD4-4CD7-8598-CC9209D12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562" y="6162291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" name="Rectangle 636">
            <a:extLst>
              <a:ext uri="{FF2B5EF4-FFF2-40B4-BE49-F238E27FC236}">
                <a16:creationId xmlns="" xmlns:a16="http://schemas.microsoft.com/office/drawing/2014/main" id="{C8F8C306-7BFF-4209-BDDC-43CADC03C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2684" y="6577658"/>
            <a:ext cx="23196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" name="Rectangle 637">
            <a:extLst>
              <a:ext uri="{FF2B5EF4-FFF2-40B4-BE49-F238E27FC236}">
                <a16:creationId xmlns="" xmlns:a16="http://schemas.microsoft.com/office/drawing/2014/main" id="{6B986A1E-42EC-4D5C-8E46-18241FE4C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4284" y="6893427"/>
            <a:ext cx="310028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" name="Rectangle 638">
            <a:extLst>
              <a:ext uri="{FF2B5EF4-FFF2-40B4-BE49-F238E27FC236}">
                <a16:creationId xmlns="" xmlns:a16="http://schemas.microsoft.com/office/drawing/2014/main" id="{85CDC4D5-5CF7-4D57-B6B8-BEFB4CC69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8398" y="6460639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670" name="Group 669"/>
          <p:cNvGrpSpPr/>
          <p:nvPr/>
        </p:nvGrpSpPr>
        <p:grpSpPr>
          <a:xfrm>
            <a:off x="2156564" y="6067738"/>
            <a:ext cx="1554523" cy="1533386"/>
            <a:chOff x="1692275" y="7388225"/>
            <a:chExt cx="860424" cy="592138"/>
          </a:xfrm>
        </p:grpSpPr>
        <p:sp>
          <p:nvSpPr>
            <p:cNvPr id="117" name="Freeform 458">
              <a:extLst>
                <a:ext uri="{FF2B5EF4-FFF2-40B4-BE49-F238E27FC236}">
                  <a16:creationId xmlns="" xmlns:a16="http://schemas.microsoft.com/office/drawing/2014/main" id="{7FDCFD17-6634-450E-8239-D011ABA6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3112" y="7808913"/>
              <a:ext cx="142875" cy="84138"/>
            </a:xfrm>
            <a:custGeom>
              <a:avLst/>
              <a:gdLst>
                <a:gd name="T0" fmla="*/ 0 w 90"/>
                <a:gd name="T1" fmla="*/ 53 h 53"/>
                <a:gd name="T2" fmla="*/ 0 w 90"/>
                <a:gd name="T3" fmla="*/ 0 h 53"/>
                <a:gd name="T4" fmla="*/ 90 w 90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53">
                  <a:moveTo>
                    <a:pt x="0" y="53"/>
                  </a:moveTo>
                  <a:lnTo>
                    <a:pt x="0" y="0"/>
                  </a:lnTo>
                  <a:lnTo>
                    <a:pt x="90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grpSp>
          <p:nvGrpSpPr>
            <p:cNvPr id="669" name="Group 668"/>
            <p:cNvGrpSpPr/>
            <p:nvPr/>
          </p:nvGrpSpPr>
          <p:grpSpPr>
            <a:xfrm>
              <a:off x="1692275" y="7388225"/>
              <a:ext cx="860424" cy="592138"/>
              <a:chOff x="1692275" y="7388225"/>
              <a:chExt cx="860424" cy="592138"/>
            </a:xfrm>
          </p:grpSpPr>
          <p:sp>
            <p:nvSpPr>
              <p:cNvPr id="84" name="Freeform 425">
                <a:extLst>
                  <a:ext uri="{FF2B5EF4-FFF2-40B4-BE49-F238E27FC236}">
                    <a16:creationId xmlns="" xmlns:a16="http://schemas.microsoft.com/office/drawing/2014/main" id="{BC4F810A-ECF2-444C-942F-C8CAB32FA1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737" y="7388225"/>
                <a:ext cx="103187" cy="34925"/>
              </a:xfrm>
              <a:custGeom>
                <a:avLst/>
                <a:gdLst>
                  <a:gd name="T0" fmla="*/ 0 w 65"/>
                  <a:gd name="T1" fmla="*/ 22 h 22"/>
                  <a:gd name="T2" fmla="*/ 0 w 65"/>
                  <a:gd name="T3" fmla="*/ 0 h 22"/>
                  <a:gd name="T4" fmla="*/ 65 w 65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22">
                    <a:moveTo>
                      <a:pt x="0" y="22"/>
                    </a:moveTo>
                    <a:lnTo>
                      <a:pt x="0" y="0"/>
                    </a:lnTo>
                    <a:lnTo>
                      <a:pt x="65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6" name="Freeform 427">
                <a:extLst>
                  <a:ext uri="{FF2B5EF4-FFF2-40B4-BE49-F238E27FC236}">
                    <a16:creationId xmlns="" xmlns:a16="http://schemas.microsoft.com/office/drawing/2014/main" id="{CCF91FBB-BB54-464A-B753-A13500A88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9825" y="7437438"/>
                <a:ext cx="28575" cy="22225"/>
              </a:xfrm>
              <a:custGeom>
                <a:avLst/>
                <a:gdLst>
                  <a:gd name="T0" fmla="*/ 0 w 18"/>
                  <a:gd name="T1" fmla="*/ 14 h 14"/>
                  <a:gd name="T2" fmla="*/ 0 w 18"/>
                  <a:gd name="T3" fmla="*/ 0 h 14"/>
                  <a:gd name="T4" fmla="*/ 18 w 18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4">
                    <a:moveTo>
                      <a:pt x="0" y="14"/>
                    </a:moveTo>
                    <a:lnTo>
                      <a:pt x="0" y="0"/>
                    </a:lnTo>
                    <a:lnTo>
                      <a:pt x="18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8" name="Freeform 429">
                <a:extLst>
                  <a:ext uri="{FF2B5EF4-FFF2-40B4-BE49-F238E27FC236}">
                    <a16:creationId xmlns="" xmlns:a16="http://schemas.microsoft.com/office/drawing/2014/main" id="{FB4A6C62-BEEC-4715-A8E3-B4B52228EB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9825" y="7464425"/>
                <a:ext cx="25400" cy="22225"/>
              </a:xfrm>
              <a:custGeom>
                <a:avLst/>
                <a:gdLst>
                  <a:gd name="T0" fmla="*/ 0 w 16"/>
                  <a:gd name="T1" fmla="*/ 0 h 14"/>
                  <a:gd name="T2" fmla="*/ 0 w 16"/>
                  <a:gd name="T3" fmla="*/ 14 h 14"/>
                  <a:gd name="T4" fmla="*/ 16 w 16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4">
                    <a:moveTo>
                      <a:pt x="0" y="0"/>
                    </a:moveTo>
                    <a:lnTo>
                      <a:pt x="0" y="14"/>
                    </a:lnTo>
                    <a:lnTo>
                      <a:pt x="16" y="14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9" name="Freeform 430">
                <a:extLst>
                  <a:ext uri="{FF2B5EF4-FFF2-40B4-BE49-F238E27FC236}">
                    <a16:creationId xmlns="" xmlns:a16="http://schemas.microsoft.com/office/drawing/2014/main" id="{C459F24F-D7BD-4CDD-BFB0-9DD1409F63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737" y="7426325"/>
                <a:ext cx="65087" cy="36513"/>
              </a:xfrm>
              <a:custGeom>
                <a:avLst/>
                <a:gdLst>
                  <a:gd name="T0" fmla="*/ 0 w 41"/>
                  <a:gd name="T1" fmla="*/ 0 h 23"/>
                  <a:gd name="T2" fmla="*/ 0 w 41"/>
                  <a:gd name="T3" fmla="*/ 23 h 23"/>
                  <a:gd name="T4" fmla="*/ 41 w 41"/>
                  <a:gd name="T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23">
                    <a:moveTo>
                      <a:pt x="0" y="0"/>
                    </a:moveTo>
                    <a:lnTo>
                      <a:pt x="0" y="23"/>
                    </a:lnTo>
                    <a:lnTo>
                      <a:pt x="41" y="23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0" name="Freeform 431">
                <a:extLst>
                  <a:ext uri="{FF2B5EF4-FFF2-40B4-BE49-F238E27FC236}">
                    <a16:creationId xmlns="" xmlns:a16="http://schemas.microsoft.com/office/drawing/2014/main" id="{0BD10CE5-410B-455B-B716-B1309EF7F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8700" y="7424738"/>
                <a:ext cx="46037" cy="53975"/>
              </a:xfrm>
              <a:custGeom>
                <a:avLst/>
                <a:gdLst>
                  <a:gd name="T0" fmla="*/ 0 w 29"/>
                  <a:gd name="T1" fmla="*/ 34 h 34"/>
                  <a:gd name="T2" fmla="*/ 0 w 29"/>
                  <a:gd name="T3" fmla="*/ 0 h 34"/>
                  <a:gd name="T4" fmla="*/ 29 w 29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34">
                    <a:moveTo>
                      <a:pt x="0" y="34"/>
                    </a:moveTo>
                    <a:lnTo>
                      <a:pt x="0" y="0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2" name="Freeform 433">
                <a:extLst>
                  <a:ext uri="{FF2B5EF4-FFF2-40B4-BE49-F238E27FC236}">
                    <a16:creationId xmlns="" xmlns:a16="http://schemas.microsoft.com/office/drawing/2014/main" id="{DFB3D1BD-AB20-4EC1-A420-EA0E9CF11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8700" y="7481888"/>
                <a:ext cx="95250" cy="53975"/>
              </a:xfrm>
              <a:custGeom>
                <a:avLst/>
                <a:gdLst>
                  <a:gd name="T0" fmla="*/ 0 w 60"/>
                  <a:gd name="T1" fmla="*/ 0 h 34"/>
                  <a:gd name="T2" fmla="*/ 0 w 60"/>
                  <a:gd name="T3" fmla="*/ 34 h 34"/>
                  <a:gd name="T4" fmla="*/ 60 w 60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34">
                    <a:moveTo>
                      <a:pt x="0" y="0"/>
                    </a:moveTo>
                    <a:lnTo>
                      <a:pt x="0" y="34"/>
                    </a:lnTo>
                    <a:lnTo>
                      <a:pt x="60" y="34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3" name="Freeform 434">
                <a:extLst>
                  <a:ext uri="{FF2B5EF4-FFF2-40B4-BE49-F238E27FC236}">
                    <a16:creationId xmlns="" xmlns:a16="http://schemas.microsoft.com/office/drawing/2014/main" id="{49A7A274-D843-4681-9E3E-1639AED00B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8537" y="7480300"/>
                <a:ext cx="30162" cy="109538"/>
              </a:xfrm>
              <a:custGeom>
                <a:avLst/>
                <a:gdLst>
                  <a:gd name="T0" fmla="*/ 0 w 19"/>
                  <a:gd name="T1" fmla="*/ 69 h 69"/>
                  <a:gd name="T2" fmla="*/ 0 w 19"/>
                  <a:gd name="T3" fmla="*/ 0 h 69"/>
                  <a:gd name="T4" fmla="*/ 19 w 19"/>
                  <a:gd name="T5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69">
                    <a:moveTo>
                      <a:pt x="0" y="69"/>
                    </a:move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5" name="Freeform 436">
                <a:extLst>
                  <a:ext uri="{FF2B5EF4-FFF2-40B4-BE49-F238E27FC236}">
                    <a16:creationId xmlns="" xmlns:a16="http://schemas.microsoft.com/office/drawing/2014/main" id="{6EBE6A59-B0C3-46CB-991B-57CA8C30B5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6325" y="7585075"/>
                <a:ext cx="76200" cy="23813"/>
              </a:xfrm>
              <a:custGeom>
                <a:avLst/>
                <a:gdLst>
                  <a:gd name="T0" fmla="*/ 0 w 48"/>
                  <a:gd name="T1" fmla="*/ 15 h 15"/>
                  <a:gd name="T2" fmla="*/ 0 w 48"/>
                  <a:gd name="T3" fmla="*/ 0 h 15"/>
                  <a:gd name="T4" fmla="*/ 48 w 48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15">
                    <a:moveTo>
                      <a:pt x="0" y="15"/>
                    </a:move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7" name="Freeform 438">
                <a:extLst>
                  <a:ext uri="{FF2B5EF4-FFF2-40B4-BE49-F238E27FC236}">
                    <a16:creationId xmlns="" xmlns:a16="http://schemas.microsoft.com/office/drawing/2014/main" id="{234AB144-7A7B-4BC4-960A-1732B99CE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6325" y="7612063"/>
                <a:ext cx="33337" cy="22225"/>
              </a:xfrm>
              <a:custGeom>
                <a:avLst/>
                <a:gdLst>
                  <a:gd name="T0" fmla="*/ 0 w 21"/>
                  <a:gd name="T1" fmla="*/ 0 h 14"/>
                  <a:gd name="T2" fmla="*/ 0 w 21"/>
                  <a:gd name="T3" fmla="*/ 14 h 14"/>
                  <a:gd name="T4" fmla="*/ 21 w 21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4">
                    <a:moveTo>
                      <a:pt x="0" y="0"/>
                    </a:moveTo>
                    <a:lnTo>
                      <a:pt x="0" y="14"/>
                    </a:lnTo>
                    <a:lnTo>
                      <a:pt x="21" y="14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8" name="Freeform 439">
                <a:extLst>
                  <a:ext uri="{FF2B5EF4-FFF2-40B4-BE49-F238E27FC236}">
                    <a16:creationId xmlns="" xmlns:a16="http://schemas.microsoft.com/office/drawing/2014/main" id="{EC043ACD-3191-48F5-8E55-F046CF7FE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625" y="7610475"/>
                <a:ext cx="12700" cy="34925"/>
              </a:xfrm>
              <a:custGeom>
                <a:avLst/>
                <a:gdLst>
                  <a:gd name="T0" fmla="*/ 0 w 8"/>
                  <a:gd name="T1" fmla="*/ 22 h 22"/>
                  <a:gd name="T2" fmla="*/ 0 w 8"/>
                  <a:gd name="T3" fmla="*/ 0 h 22"/>
                  <a:gd name="T4" fmla="*/ 8 w 8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2">
                    <a:moveTo>
                      <a:pt x="0" y="22"/>
                    </a:move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0" name="Freeform 441">
                <a:extLst>
                  <a:ext uri="{FF2B5EF4-FFF2-40B4-BE49-F238E27FC236}">
                    <a16:creationId xmlns="" xmlns:a16="http://schemas.microsoft.com/office/drawing/2014/main" id="{957C9D6F-3818-45BD-8CA1-8E57934891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625" y="7648575"/>
                <a:ext cx="28575" cy="36513"/>
              </a:xfrm>
              <a:custGeom>
                <a:avLst/>
                <a:gdLst>
                  <a:gd name="T0" fmla="*/ 0 w 18"/>
                  <a:gd name="T1" fmla="*/ 0 h 23"/>
                  <a:gd name="T2" fmla="*/ 0 w 18"/>
                  <a:gd name="T3" fmla="*/ 23 h 23"/>
                  <a:gd name="T4" fmla="*/ 18 w 18"/>
                  <a:gd name="T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3">
                    <a:moveTo>
                      <a:pt x="0" y="0"/>
                    </a:moveTo>
                    <a:lnTo>
                      <a:pt x="0" y="23"/>
                    </a:lnTo>
                    <a:lnTo>
                      <a:pt x="18" y="23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1" name="Freeform 442">
                <a:extLst>
                  <a:ext uri="{FF2B5EF4-FFF2-40B4-BE49-F238E27FC236}">
                    <a16:creationId xmlns="" xmlns:a16="http://schemas.microsoft.com/office/drawing/2014/main" id="{6A98A867-EE59-4880-8569-C2571F254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8225" y="7646988"/>
                <a:ext cx="25400" cy="53975"/>
              </a:xfrm>
              <a:custGeom>
                <a:avLst/>
                <a:gdLst>
                  <a:gd name="T0" fmla="*/ 0 w 16"/>
                  <a:gd name="T1" fmla="*/ 34 h 34"/>
                  <a:gd name="T2" fmla="*/ 0 w 16"/>
                  <a:gd name="T3" fmla="*/ 0 h 34"/>
                  <a:gd name="T4" fmla="*/ 16 w 16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34">
                    <a:moveTo>
                      <a:pt x="0" y="34"/>
                    </a:move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3" name="Freeform 444">
                <a:extLst>
                  <a:ext uri="{FF2B5EF4-FFF2-40B4-BE49-F238E27FC236}">
                    <a16:creationId xmlns="" xmlns:a16="http://schemas.microsoft.com/office/drawing/2014/main" id="{B2D96CEF-9025-4F1F-871F-F82B417A0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9500" y="7734300"/>
                <a:ext cx="3175" cy="22225"/>
              </a:xfrm>
              <a:custGeom>
                <a:avLst/>
                <a:gdLst>
                  <a:gd name="T0" fmla="*/ 0 w 2"/>
                  <a:gd name="T1" fmla="*/ 14 h 14"/>
                  <a:gd name="T2" fmla="*/ 0 w 2"/>
                  <a:gd name="T3" fmla="*/ 0 h 14"/>
                  <a:gd name="T4" fmla="*/ 2 w 2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4">
                    <a:moveTo>
                      <a:pt x="0" y="14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5" name="Freeform 446">
                <a:extLst>
                  <a:ext uri="{FF2B5EF4-FFF2-40B4-BE49-F238E27FC236}">
                    <a16:creationId xmlns="" xmlns:a16="http://schemas.microsoft.com/office/drawing/2014/main" id="{2AC77B2E-8A26-44D4-BA66-FA657F6BCD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9500" y="7759700"/>
                <a:ext cx="4762" cy="23813"/>
              </a:xfrm>
              <a:custGeom>
                <a:avLst/>
                <a:gdLst>
                  <a:gd name="T0" fmla="*/ 0 w 3"/>
                  <a:gd name="T1" fmla="*/ 0 h 15"/>
                  <a:gd name="T2" fmla="*/ 0 w 3"/>
                  <a:gd name="T3" fmla="*/ 15 h 15"/>
                  <a:gd name="T4" fmla="*/ 3 w 3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5">
                    <a:moveTo>
                      <a:pt x="0" y="0"/>
                    </a:moveTo>
                    <a:lnTo>
                      <a:pt x="0" y="15"/>
                    </a:lnTo>
                    <a:lnTo>
                      <a:pt x="3" y="15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6" name="Freeform 447">
                <a:extLst>
                  <a:ext uri="{FF2B5EF4-FFF2-40B4-BE49-F238E27FC236}">
                    <a16:creationId xmlns="" xmlns:a16="http://schemas.microsoft.com/office/drawing/2014/main" id="{169C19D3-8B81-4094-BE68-0C52A06D7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8225" y="7704138"/>
                <a:ext cx="41275" cy="53975"/>
              </a:xfrm>
              <a:custGeom>
                <a:avLst/>
                <a:gdLst>
                  <a:gd name="T0" fmla="*/ 0 w 26"/>
                  <a:gd name="T1" fmla="*/ 0 h 34"/>
                  <a:gd name="T2" fmla="*/ 0 w 26"/>
                  <a:gd name="T3" fmla="*/ 34 h 34"/>
                  <a:gd name="T4" fmla="*/ 26 w 26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34">
                    <a:moveTo>
                      <a:pt x="0" y="0"/>
                    </a:moveTo>
                    <a:lnTo>
                      <a:pt x="0" y="34"/>
                    </a:lnTo>
                    <a:lnTo>
                      <a:pt x="26" y="34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7" name="Freeform 448">
                <a:extLst>
                  <a:ext uri="{FF2B5EF4-FFF2-40B4-BE49-F238E27FC236}">
                    <a16:creationId xmlns="" xmlns:a16="http://schemas.microsoft.com/office/drawing/2014/main" id="{D0671BF8-7BEC-4A82-9BE9-7907E3858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8537" y="7593013"/>
                <a:ext cx="39687" cy="109538"/>
              </a:xfrm>
              <a:custGeom>
                <a:avLst/>
                <a:gdLst>
                  <a:gd name="T0" fmla="*/ 0 w 25"/>
                  <a:gd name="T1" fmla="*/ 0 h 69"/>
                  <a:gd name="T2" fmla="*/ 0 w 25"/>
                  <a:gd name="T3" fmla="*/ 69 h 69"/>
                  <a:gd name="T4" fmla="*/ 25 w 25"/>
                  <a:gd name="T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69">
                    <a:moveTo>
                      <a:pt x="0" y="0"/>
                    </a:moveTo>
                    <a:lnTo>
                      <a:pt x="0" y="69"/>
                    </a:lnTo>
                    <a:lnTo>
                      <a:pt x="25" y="69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8" name="Freeform 449">
                <a:extLst>
                  <a:ext uri="{FF2B5EF4-FFF2-40B4-BE49-F238E27FC236}">
                    <a16:creationId xmlns="" xmlns:a16="http://schemas.microsoft.com/office/drawing/2014/main" id="{C7985E6B-B1F8-4D29-93C0-69B86E88C6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7737" y="7591425"/>
                <a:ext cx="50800" cy="119063"/>
              </a:xfrm>
              <a:custGeom>
                <a:avLst/>
                <a:gdLst>
                  <a:gd name="T0" fmla="*/ 0 w 32"/>
                  <a:gd name="T1" fmla="*/ 75 h 75"/>
                  <a:gd name="T2" fmla="*/ 0 w 32"/>
                  <a:gd name="T3" fmla="*/ 0 h 75"/>
                  <a:gd name="T4" fmla="*/ 32 w 32"/>
                  <a:gd name="T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75">
                    <a:moveTo>
                      <a:pt x="0" y="75"/>
                    </a:moveTo>
                    <a:lnTo>
                      <a:pt x="0" y="0"/>
                    </a:lnTo>
                    <a:lnTo>
                      <a:pt x="32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0" name="Freeform 451">
                <a:extLst>
                  <a:ext uri="{FF2B5EF4-FFF2-40B4-BE49-F238E27FC236}">
                    <a16:creationId xmlns="" xmlns:a16="http://schemas.microsoft.com/office/drawing/2014/main" id="{83E699F7-5324-4538-9B52-A73AF4ABA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7737" y="7713663"/>
                <a:ext cx="168275" cy="119063"/>
              </a:xfrm>
              <a:custGeom>
                <a:avLst/>
                <a:gdLst>
                  <a:gd name="T0" fmla="*/ 0 w 106"/>
                  <a:gd name="T1" fmla="*/ 0 h 75"/>
                  <a:gd name="T2" fmla="*/ 0 w 106"/>
                  <a:gd name="T3" fmla="*/ 75 h 75"/>
                  <a:gd name="T4" fmla="*/ 106 w 106"/>
                  <a:gd name="T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" h="75">
                    <a:moveTo>
                      <a:pt x="0" y="0"/>
                    </a:moveTo>
                    <a:lnTo>
                      <a:pt x="0" y="75"/>
                    </a:lnTo>
                    <a:lnTo>
                      <a:pt x="106" y="75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1" name="Freeform 452">
                <a:extLst>
                  <a:ext uri="{FF2B5EF4-FFF2-40B4-BE49-F238E27FC236}">
                    <a16:creationId xmlns="" xmlns:a16="http://schemas.microsoft.com/office/drawing/2014/main" id="{1893C53B-C70C-4A6A-B61E-BBBD9DA3EB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5987" y="7712075"/>
                <a:ext cx="31750" cy="95250"/>
              </a:xfrm>
              <a:custGeom>
                <a:avLst/>
                <a:gdLst>
                  <a:gd name="T0" fmla="*/ 0 w 20"/>
                  <a:gd name="T1" fmla="*/ 60 h 60"/>
                  <a:gd name="T2" fmla="*/ 0 w 20"/>
                  <a:gd name="T3" fmla="*/ 0 h 60"/>
                  <a:gd name="T4" fmla="*/ 20 w 20"/>
                  <a:gd name="T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60">
                    <a:moveTo>
                      <a:pt x="0" y="60"/>
                    </a:moveTo>
                    <a:lnTo>
                      <a:pt x="0" y="0"/>
                    </a:lnTo>
                    <a:lnTo>
                      <a:pt x="20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3" name="Freeform 454">
                <a:extLst>
                  <a:ext uri="{FF2B5EF4-FFF2-40B4-BE49-F238E27FC236}">
                    <a16:creationId xmlns="" xmlns:a16="http://schemas.microsoft.com/office/drawing/2014/main" id="{B3B6E62F-6EF7-492E-B626-B4DAD7F8D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9662" y="7881938"/>
                <a:ext cx="173037" cy="22225"/>
              </a:xfrm>
              <a:custGeom>
                <a:avLst/>
                <a:gdLst>
                  <a:gd name="T0" fmla="*/ 0 w 109"/>
                  <a:gd name="T1" fmla="*/ 14 h 14"/>
                  <a:gd name="T2" fmla="*/ 0 w 109"/>
                  <a:gd name="T3" fmla="*/ 0 h 14"/>
                  <a:gd name="T4" fmla="*/ 109 w 109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14">
                    <a:moveTo>
                      <a:pt x="0" y="14"/>
                    </a:moveTo>
                    <a:lnTo>
                      <a:pt x="0" y="0"/>
                    </a:lnTo>
                    <a:lnTo>
                      <a:pt x="109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5" name="Freeform 456">
                <a:extLst>
                  <a:ext uri="{FF2B5EF4-FFF2-40B4-BE49-F238E27FC236}">
                    <a16:creationId xmlns="" xmlns:a16="http://schemas.microsoft.com/office/drawing/2014/main" id="{EC95A7EB-3676-4B9A-8021-BC212DD2B1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9662" y="7908925"/>
                <a:ext cx="150812" cy="22225"/>
              </a:xfrm>
              <a:custGeom>
                <a:avLst/>
                <a:gdLst>
                  <a:gd name="T0" fmla="*/ 0 w 95"/>
                  <a:gd name="T1" fmla="*/ 0 h 14"/>
                  <a:gd name="T2" fmla="*/ 0 w 95"/>
                  <a:gd name="T3" fmla="*/ 14 h 14"/>
                  <a:gd name="T4" fmla="*/ 95 w 95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" h="14">
                    <a:moveTo>
                      <a:pt x="0" y="0"/>
                    </a:moveTo>
                    <a:lnTo>
                      <a:pt x="0" y="14"/>
                    </a:lnTo>
                    <a:lnTo>
                      <a:pt x="95" y="14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6" name="Freeform 457">
                <a:extLst>
                  <a:ext uri="{FF2B5EF4-FFF2-40B4-BE49-F238E27FC236}">
                    <a16:creationId xmlns="" xmlns:a16="http://schemas.microsoft.com/office/drawing/2014/main" id="{C8A017A3-5728-49E7-A054-A02A771DB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5987" y="7810500"/>
                <a:ext cx="193675" cy="96838"/>
              </a:xfrm>
              <a:custGeom>
                <a:avLst/>
                <a:gdLst>
                  <a:gd name="T0" fmla="*/ 0 w 122"/>
                  <a:gd name="T1" fmla="*/ 0 h 61"/>
                  <a:gd name="T2" fmla="*/ 0 w 122"/>
                  <a:gd name="T3" fmla="*/ 61 h 61"/>
                  <a:gd name="T4" fmla="*/ 122 w 122"/>
                  <a:gd name="T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2" h="61">
                    <a:moveTo>
                      <a:pt x="0" y="0"/>
                    </a:moveTo>
                    <a:lnTo>
                      <a:pt x="0" y="61"/>
                    </a:lnTo>
                    <a:lnTo>
                      <a:pt x="122" y="61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9" name="Freeform 460">
                <a:extLst>
                  <a:ext uri="{FF2B5EF4-FFF2-40B4-BE49-F238E27FC236}">
                    <a16:creationId xmlns="" xmlns:a16="http://schemas.microsoft.com/office/drawing/2014/main" id="{A0C4521E-1573-4F89-8869-57B316CCB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112" y="7896225"/>
                <a:ext cx="179387" cy="84138"/>
              </a:xfrm>
              <a:custGeom>
                <a:avLst/>
                <a:gdLst>
                  <a:gd name="T0" fmla="*/ 0 w 113"/>
                  <a:gd name="T1" fmla="*/ 0 h 53"/>
                  <a:gd name="T2" fmla="*/ 0 w 113"/>
                  <a:gd name="T3" fmla="*/ 53 h 53"/>
                  <a:gd name="T4" fmla="*/ 113 w 113"/>
                  <a:gd name="T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3" h="53">
                    <a:moveTo>
                      <a:pt x="0" y="0"/>
                    </a:moveTo>
                    <a:lnTo>
                      <a:pt x="0" y="53"/>
                    </a:lnTo>
                    <a:lnTo>
                      <a:pt x="113" y="53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20" name="Freeform 461">
                <a:extLst>
                  <a:ext uri="{FF2B5EF4-FFF2-40B4-BE49-F238E27FC236}">
                    <a16:creationId xmlns="" xmlns:a16="http://schemas.microsoft.com/office/drawing/2014/main" id="{002B18B6-A8E7-4C7D-8BF5-18CEC9290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2275" y="7559675"/>
                <a:ext cx="350837" cy="334963"/>
              </a:xfrm>
              <a:custGeom>
                <a:avLst/>
                <a:gdLst>
                  <a:gd name="T0" fmla="*/ 0 w 221"/>
                  <a:gd name="T1" fmla="*/ 0 h 211"/>
                  <a:gd name="T2" fmla="*/ 0 w 221"/>
                  <a:gd name="T3" fmla="*/ 211 h 211"/>
                  <a:gd name="T4" fmla="*/ 221 w 221"/>
                  <a:gd name="T5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1" h="211">
                    <a:moveTo>
                      <a:pt x="0" y="0"/>
                    </a:moveTo>
                    <a:lnTo>
                      <a:pt x="0" y="211"/>
                    </a:lnTo>
                    <a:lnTo>
                      <a:pt x="221" y="211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" name="Rectangle 634">
                <a:extLst>
                  <a:ext uri="{FF2B5EF4-FFF2-40B4-BE49-F238E27FC236}">
                    <a16:creationId xmlns="" xmlns:a16="http://schemas.microsoft.com/office/drawing/2014/main" id="{F2A9DFA4-E74A-46AD-9AEB-038601555D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2326" y="7755723"/>
                <a:ext cx="210095" cy="41598"/>
              </a:xfrm>
              <a:prstGeom prst="rect">
                <a:avLst/>
              </a:prstGeom>
              <a:noFill/>
              <a:ln w="12700" cmpd="sng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mr-I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5" name="Rectangle 635">
                <a:extLst>
                  <a:ext uri="{FF2B5EF4-FFF2-40B4-BE49-F238E27FC236}">
                    <a16:creationId xmlns="" xmlns:a16="http://schemas.microsoft.com/office/drawing/2014/main" id="{A1393AE4-3A3F-4153-92CB-760318B8C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911" y="7543317"/>
                <a:ext cx="155475" cy="41598"/>
              </a:xfrm>
              <a:prstGeom prst="rect">
                <a:avLst/>
              </a:prstGeom>
              <a:noFill/>
              <a:ln w="12700" cmpd="sng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45/*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9" name="Rectangle 639">
                <a:extLst>
                  <a:ext uri="{FF2B5EF4-FFF2-40B4-BE49-F238E27FC236}">
                    <a16:creationId xmlns="" xmlns:a16="http://schemas.microsoft.com/office/drawing/2014/main" id="{859BA996-96FE-4F07-B212-220B5278D1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8074" y="7655239"/>
                <a:ext cx="165775" cy="41598"/>
              </a:xfrm>
              <a:prstGeom prst="rect">
                <a:avLst/>
              </a:prstGeom>
              <a:noFill/>
              <a:ln w="12700" cmpd="sng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52/0.92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</p:grpSp>
      </p:grpSp>
      <p:sp>
        <p:nvSpPr>
          <p:cNvPr id="40" name="Rectangle 640">
            <a:extLst>
              <a:ext uri="{FF2B5EF4-FFF2-40B4-BE49-F238E27FC236}">
                <a16:creationId xmlns="" xmlns:a16="http://schemas.microsoft.com/office/drawing/2014/main" id="{5771EA02-6FC8-4363-8687-E800364B6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034" y="7019728"/>
            <a:ext cx="10313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" name="Rectangle 641">
            <a:extLst>
              <a:ext uri="{FF2B5EF4-FFF2-40B4-BE49-F238E27FC236}">
                <a16:creationId xmlns="" xmlns:a16="http://schemas.microsoft.com/office/drawing/2014/main" id="{DB6D7747-1037-4BBD-AA4C-7AF48E44A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9750" y="7242686"/>
            <a:ext cx="268818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" name="Rectangle 642">
            <a:extLst>
              <a:ext uri="{FF2B5EF4-FFF2-40B4-BE49-F238E27FC236}">
                <a16:creationId xmlns="" xmlns:a16="http://schemas.microsoft.com/office/drawing/2014/main" id="{FA0B437F-BFA2-4111-9863-536458694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860" y="6433037"/>
            <a:ext cx="29950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26/0.78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" name="Rectangle 643">
            <a:extLst>
              <a:ext uri="{FF2B5EF4-FFF2-40B4-BE49-F238E27FC236}">
                <a16:creationId xmlns="" xmlns:a16="http://schemas.microsoft.com/office/drawing/2014/main" id="{B430BB3C-8649-4164-9643-CE8FCA944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9793" y="5030809"/>
            <a:ext cx="299505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16/0.65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" name="Rectangle 644">
            <a:extLst>
              <a:ext uri="{FF2B5EF4-FFF2-40B4-BE49-F238E27FC236}">
                <a16:creationId xmlns="" xmlns:a16="http://schemas.microsoft.com/office/drawing/2014/main" id="{0E3FAD63-0445-46B5-B907-2F15DB561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816" y="3832980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" name="Rectangle 646">
            <a:extLst>
              <a:ext uri="{FF2B5EF4-FFF2-40B4-BE49-F238E27FC236}">
                <a16:creationId xmlns="" xmlns:a16="http://schemas.microsoft.com/office/drawing/2014/main" id="{5619B7DC-673E-4CD2-B8CB-AC1280EEA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826" y="3544226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" name="Rectangle 647">
            <a:extLst>
              <a:ext uri="{FF2B5EF4-FFF2-40B4-BE49-F238E27FC236}">
                <a16:creationId xmlns="" xmlns:a16="http://schemas.microsoft.com/office/drawing/2014/main" id="{909ABFA0-2A61-44E5-9510-03832FE4D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640" y="3688108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" name="Rectangle 650">
            <a:extLst>
              <a:ext uri="{FF2B5EF4-FFF2-40B4-BE49-F238E27FC236}">
                <a16:creationId xmlns="" xmlns:a16="http://schemas.microsoft.com/office/drawing/2014/main" id="{1C850E65-7404-4106-8B33-460DF1C64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8103" y="3901877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1" name="Rectangle 651">
            <a:extLst>
              <a:ext uri="{FF2B5EF4-FFF2-40B4-BE49-F238E27FC236}">
                <a16:creationId xmlns="" xmlns:a16="http://schemas.microsoft.com/office/drawing/2014/main" id="{2F86B10A-FA4B-46A8-B162-1C99FD055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661" y="4318885"/>
            <a:ext cx="154684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" name="Rectangle 652">
            <a:extLst>
              <a:ext uri="{FF2B5EF4-FFF2-40B4-BE49-F238E27FC236}">
                <a16:creationId xmlns="" xmlns:a16="http://schemas.microsoft.com/office/drawing/2014/main" id="{5800B15A-61E9-4EE7-959F-217C7E9E9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2146" y="3506619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4" name="Rectangle 654">
            <a:extLst>
              <a:ext uri="{FF2B5EF4-FFF2-40B4-BE49-F238E27FC236}">
                <a16:creationId xmlns="" xmlns:a16="http://schemas.microsoft.com/office/drawing/2014/main" id="{11B5298F-15B8-4BA6-AD7A-4F6CD36D5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656" y="2188219"/>
            <a:ext cx="10313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5" name="Rectangle 655">
            <a:extLst>
              <a:ext uri="{FF2B5EF4-FFF2-40B4-BE49-F238E27FC236}">
                <a16:creationId xmlns="" xmlns:a16="http://schemas.microsoft.com/office/drawing/2014/main" id="{6D1ABD9C-8A1C-481C-8A21-C462D2BF7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583" y="2265722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6" name="Rectangle 656">
            <a:extLst>
              <a:ext uri="{FF2B5EF4-FFF2-40B4-BE49-F238E27FC236}">
                <a16:creationId xmlns="" xmlns:a16="http://schemas.microsoft.com/office/drawing/2014/main" id="{77DC7490-18D7-4D9D-BD5F-B68C5D37F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1473" y="2376716"/>
            <a:ext cx="166712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8" name="Rectangle 658">
            <a:extLst>
              <a:ext uri="{FF2B5EF4-FFF2-40B4-BE49-F238E27FC236}">
                <a16:creationId xmlns="" xmlns:a16="http://schemas.microsoft.com/office/drawing/2014/main" id="{44DFCB45-45DD-4482-98E7-2F0997B65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032" y="2652154"/>
            <a:ext cx="10313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9" name="Rectangle 659">
            <a:extLst>
              <a:ext uri="{FF2B5EF4-FFF2-40B4-BE49-F238E27FC236}">
                <a16:creationId xmlns="" xmlns:a16="http://schemas.microsoft.com/office/drawing/2014/main" id="{C0B27624-BEBE-4DDD-82E4-615A53F2B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4694" y="2902914"/>
            <a:ext cx="10313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0" name="Rectangle 660">
            <a:extLst>
              <a:ext uri="{FF2B5EF4-FFF2-40B4-BE49-F238E27FC236}">
                <a16:creationId xmlns="" xmlns:a16="http://schemas.microsoft.com/office/drawing/2014/main" id="{CF492E0D-D42C-4B36-BB97-0B6A63133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3142" y="3169362"/>
            <a:ext cx="103137" cy="10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671" name="Group 670"/>
          <p:cNvGrpSpPr/>
          <p:nvPr/>
        </p:nvGrpSpPr>
        <p:grpSpPr>
          <a:xfrm>
            <a:off x="2027497" y="2232223"/>
            <a:ext cx="2437908" cy="3708076"/>
            <a:chOff x="1620837" y="5907088"/>
            <a:chExt cx="1349375" cy="1431925"/>
          </a:xfrm>
        </p:grpSpPr>
        <p:sp>
          <p:nvSpPr>
            <p:cNvPr id="396" name="Freeform 336">
              <a:extLst>
                <a:ext uri="{FF2B5EF4-FFF2-40B4-BE49-F238E27FC236}">
                  <a16:creationId xmlns="" xmlns:a16="http://schemas.microsoft.com/office/drawing/2014/main" id="{70C92F7C-F4DB-4A1C-A301-485249DEF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100" y="5907088"/>
              <a:ext cx="6350" cy="22225"/>
            </a:xfrm>
            <a:custGeom>
              <a:avLst/>
              <a:gdLst>
                <a:gd name="T0" fmla="*/ 0 w 4"/>
                <a:gd name="T1" fmla="*/ 14 h 14"/>
                <a:gd name="T2" fmla="*/ 0 w 4"/>
                <a:gd name="T3" fmla="*/ 0 h 14"/>
                <a:gd name="T4" fmla="*/ 4 w 4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4">
                  <a:moveTo>
                    <a:pt x="0" y="14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8" name="Freeform 338">
              <a:extLst>
                <a:ext uri="{FF2B5EF4-FFF2-40B4-BE49-F238E27FC236}">
                  <a16:creationId xmlns="" xmlns:a16="http://schemas.microsoft.com/office/drawing/2014/main" id="{8BF877E3-BE40-4ED2-A176-4EE10F900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100" y="5932488"/>
              <a:ext cx="11112" cy="23813"/>
            </a:xfrm>
            <a:custGeom>
              <a:avLst/>
              <a:gdLst>
                <a:gd name="T0" fmla="*/ 0 w 7"/>
                <a:gd name="T1" fmla="*/ 0 h 15"/>
                <a:gd name="T2" fmla="*/ 0 w 7"/>
                <a:gd name="T3" fmla="*/ 15 h 15"/>
                <a:gd name="T4" fmla="*/ 7 w 7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lnTo>
                    <a:pt x="0" y="15"/>
                  </a:lnTo>
                  <a:lnTo>
                    <a:pt x="7" y="15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9" name="Freeform 339">
              <a:extLst>
                <a:ext uri="{FF2B5EF4-FFF2-40B4-BE49-F238E27FC236}">
                  <a16:creationId xmlns="" xmlns:a16="http://schemas.microsoft.com/office/drawing/2014/main" id="{C81BA6E9-DDA7-43FD-9745-454FA1698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0350" y="5930900"/>
              <a:ext cx="158750" cy="34925"/>
            </a:xfrm>
            <a:custGeom>
              <a:avLst/>
              <a:gdLst>
                <a:gd name="T0" fmla="*/ 0 w 100"/>
                <a:gd name="T1" fmla="*/ 22 h 22"/>
                <a:gd name="T2" fmla="*/ 0 w 100"/>
                <a:gd name="T3" fmla="*/ 0 h 22"/>
                <a:gd name="T4" fmla="*/ 100 w 100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2">
                  <a:moveTo>
                    <a:pt x="0" y="22"/>
                  </a:moveTo>
                  <a:lnTo>
                    <a:pt x="0" y="0"/>
                  </a:lnTo>
                  <a:lnTo>
                    <a:pt x="100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1" name="Freeform 341">
              <a:extLst>
                <a:ext uri="{FF2B5EF4-FFF2-40B4-BE49-F238E27FC236}">
                  <a16:creationId xmlns="" xmlns:a16="http://schemas.microsoft.com/office/drawing/2014/main" id="{CED06112-7570-43E5-B948-D1959CD45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0350" y="5970588"/>
              <a:ext cx="160337" cy="34925"/>
            </a:xfrm>
            <a:custGeom>
              <a:avLst/>
              <a:gdLst>
                <a:gd name="T0" fmla="*/ 0 w 101"/>
                <a:gd name="T1" fmla="*/ 0 h 22"/>
                <a:gd name="T2" fmla="*/ 0 w 101"/>
                <a:gd name="T3" fmla="*/ 22 h 22"/>
                <a:gd name="T4" fmla="*/ 101 w 101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22">
                  <a:moveTo>
                    <a:pt x="0" y="0"/>
                  </a:moveTo>
                  <a:lnTo>
                    <a:pt x="0" y="22"/>
                  </a:lnTo>
                  <a:lnTo>
                    <a:pt x="101" y="2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2" name="Freeform 342">
              <a:extLst>
                <a:ext uri="{FF2B5EF4-FFF2-40B4-BE49-F238E27FC236}">
                  <a16:creationId xmlns="" xmlns:a16="http://schemas.microsoft.com/office/drawing/2014/main" id="{58AF1682-4C13-46FB-BB5B-BCC72E2C8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1287" y="5967413"/>
              <a:ext cx="119062" cy="42863"/>
            </a:xfrm>
            <a:custGeom>
              <a:avLst/>
              <a:gdLst>
                <a:gd name="T0" fmla="*/ 0 w 75"/>
                <a:gd name="T1" fmla="*/ 27 h 27"/>
                <a:gd name="T2" fmla="*/ 0 w 75"/>
                <a:gd name="T3" fmla="*/ 0 h 27"/>
                <a:gd name="T4" fmla="*/ 75 w 75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7">
                  <a:moveTo>
                    <a:pt x="0" y="27"/>
                  </a:moveTo>
                  <a:lnTo>
                    <a:pt x="0" y="0"/>
                  </a:lnTo>
                  <a:lnTo>
                    <a:pt x="75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4" name="Freeform 344">
              <a:extLst>
                <a:ext uri="{FF2B5EF4-FFF2-40B4-BE49-F238E27FC236}">
                  <a16:creationId xmlns="" xmlns:a16="http://schemas.microsoft.com/office/drawing/2014/main" id="{193104CE-E6C9-49B6-8ECC-2368C6125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1287" y="6013450"/>
              <a:ext cx="130175" cy="41275"/>
            </a:xfrm>
            <a:custGeom>
              <a:avLst/>
              <a:gdLst>
                <a:gd name="T0" fmla="*/ 0 w 82"/>
                <a:gd name="T1" fmla="*/ 0 h 26"/>
                <a:gd name="T2" fmla="*/ 0 w 82"/>
                <a:gd name="T3" fmla="*/ 26 h 26"/>
                <a:gd name="T4" fmla="*/ 82 w 82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6">
                  <a:moveTo>
                    <a:pt x="0" y="0"/>
                  </a:moveTo>
                  <a:lnTo>
                    <a:pt x="0" y="26"/>
                  </a:lnTo>
                  <a:lnTo>
                    <a:pt x="82" y="26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5" name="Freeform 345">
              <a:extLst>
                <a:ext uri="{FF2B5EF4-FFF2-40B4-BE49-F238E27FC236}">
                  <a16:creationId xmlns="" xmlns:a16="http://schemas.microsoft.com/office/drawing/2014/main" id="{A1FE668C-96EA-4912-B586-632EB6327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012" y="6011863"/>
              <a:ext cx="41275" cy="42863"/>
            </a:xfrm>
            <a:custGeom>
              <a:avLst/>
              <a:gdLst>
                <a:gd name="T0" fmla="*/ 0 w 26"/>
                <a:gd name="T1" fmla="*/ 27 h 27"/>
                <a:gd name="T2" fmla="*/ 0 w 26"/>
                <a:gd name="T3" fmla="*/ 0 h 27"/>
                <a:gd name="T4" fmla="*/ 26 w 2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0" y="27"/>
                  </a:move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7" name="Freeform 347">
              <a:extLst>
                <a:ext uri="{FF2B5EF4-FFF2-40B4-BE49-F238E27FC236}">
                  <a16:creationId xmlns="" xmlns:a16="http://schemas.microsoft.com/office/drawing/2014/main" id="{45E621BE-0CA1-400E-B0F2-DF5514671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012" y="6059488"/>
              <a:ext cx="166687" cy="44450"/>
            </a:xfrm>
            <a:custGeom>
              <a:avLst/>
              <a:gdLst>
                <a:gd name="T0" fmla="*/ 0 w 105"/>
                <a:gd name="T1" fmla="*/ 0 h 28"/>
                <a:gd name="T2" fmla="*/ 0 w 105"/>
                <a:gd name="T3" fmla="*/ 28 h 28"/>
                <a:gd name="T4" fmla="*/ 105 w 105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28">
                  <a:moveTo>
                    <a:pt x="0" y="0"/>
                  </a:moveTo>
                  <a:lnTo>
                    <a:pt x="0" y="28"/>
                  </a:lnTo>
                  <a:lnTo>
                    <a:pt x="105" y="28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8" name="Freeform 348">
              <a:extLst>
                <a:ext uri="{FF2B5EF4-FFF2-40B4-BE49-F238E27FC236}">
                  <a16:creationId xmlns="" xmlns:a16="http://schemas.microsoft.com/office/drawing/2014/main" id="{59E8F4FF-E9AD-49F6-9979-BDF907E8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2" y="6057900"/>
              <a:ext cx="133350" cy="57150"/>
            </a:xfrm>
            <a:custGeom>
              <a:avLst/>
              <a:gdLst>
                <a:gd name="T0" fmla="*/ 0 w 84"/>
                <a:gd name="T1" fmla="*/ 36 h 36"/>
                <a:gd name="T2" fmla="*/ 0 w 84"/>
                <a:gd name="T3" fmla="*/ 0 h 36"/>
                <a:gd name="T4" fmla="*/ 84 w 84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36">
                  <a:moveTo>
                    <a:pt x="0" y="36"/>
                  </a:moveTo>
                  <a:lnTo>
                    <a:pt x="0" y="0"/>
                  </a:lnTo>
                  <a:lnTo>
                    <a:pt x="84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10" name="Freeform 350">
              <a:extLst>
                <a:ext uri="{FF2B5EF4-FFF2-40B4-BE49-F238E27FC236}">
                  <a16:creationId xmlns="" xmlns:a16="http://schemas.microsoft.com/office/drawing/2014/main" id="{FC16D579-E463-4D5C-B4C9-C09304A42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875" y="6153150"/>
              <a:ext cx="100012" cy="23813"/>
            </a:xfrm>
            <a:custGeom>
              <a:avLst/>
              <a:gdLst>
                <a:gd name="T0" fmla="*/ 0 w 63"/>
                <a:gd name="T1" fmla="*/ 15 h 15"/>
                <a:gd name="T2" fmla="*/ 0 w 63"/>
                <a:gd name="T3" fmla="*/ 0 h 15"/>
                <a:gd name="T4" fmla="*/ 63 w 6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15">
                  <a:moveTo>
                    <a:pt x="0" y="15"/>
                  </a:moveTo>
                  <a:lnTo>
                    <a:pt x="0" y="0"/>
                  </a:lnTo>
                  <a:lnTo>
                    <a:pt x="63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12" name="Freeform 352">
              <a:extLst>
                <a:ext uri="{FF2B5EF4-FFF2-40B4-BE49-F238E27FC236}">
                  <a16:creationId xmlns="" xmlns:a16="http://schemas.microsoft.com/office/drawing/2014/main" id="{25FBB106-1294-45EF-B9F5-CD8DD7C4B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875" y="6180138"/>
              <a:ext cx="130175" cy="22225"/>
            </a:xfrm>
            <a:custGeom>
              <a:avLst/>
              <a:gdLst>
                <a:gd name="T0" fmla="*/ 0 w 82"/>
                <a:gd name="T1" fmla="*/ 0 h 14"/>
                <a:gd name="T2" fmla="*/ 0 w 82"/>
                <a:gd name="T3" fmla="*/ 14 h 14"/>
                <a:gd name="T4" fmla="*/ 82 w 82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14">
                  <a:moveTo>
                    <a:pt x="0" y="0"/>
                  </a:moveTo>
                  <a:lnTo>
                    <a:pt x="0" y="14"/>
                  </a:lnTo>
                  <a:lnTo>
                    <a:pt x="82" y="1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13" name="Freeform 353">
              <a:extLst>
                <a:ext uri="{FF2B5EF4-FFF2-40B4-BE49-F238E27FC236}">
                  <a16:creationId xmlns="" xmlns:a16="http://schemas.microsoft.com/office/drawing/2014/main" id="{D62A9EB0-940F-4E81-9575-D6035A458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2" y="6118225"/>
              <a:ext cx="303212" cy="60325"/>
            </a:xfrm>
            <a:custGeom>
              <a:avLst/>
              <a:gdLst>
                <a:gd name="T0" fmla="*/ 0 w 191"/>
                <a:gd name="T1" fmla="*/ 0 h 38"/>
                <a:gd name="T2" fmla="*/ 0 w 191"/>
                <a:gd name="T3" fmla="*/ 38 h 38"/>
                <a:gd name="T4" fmla="*/ 191 w 191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" h="38">
                  <a:moveTo>
                    <a:pt x="0" y="0"/>
                  </a:moveTo>
                  <a:lnTo>
                    <a:pt x="0" y="38"/>
                  </a:lnTo>
                  <a:lnTo>
                    <a:pt x="191" y="38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14" name="Freeform 354">
              <a:extLst>
                <a:ext uri="{FF2B5EF4-FFF2-40B4-BE49-F238E27FC236}">
                  <a16:creationId xmlns="" xmlns:a16="http://schemas.microsoft.com/office/drawing/2014/main" id="{8FCAE5BE-4A56-4CD6-BD31-1E3689EFA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800" y="6116638"/>
              <a:ext cx="296862" cy="96838"/>
            </a:xfrm>
            <a:custGeom>
              <a:avLst/>
              <a:gdLst>
                <a:gd name="T0" fmla="*/ 0 w 187"/>
                <a:gd name="T1" fmla="*/ 61 h 61"/>
                <a:gd name="T2" fmla="*/ 0 w 187"/>
                <a:gd name="T3" fmla="*/ 0 h 61"/>
                <a:gd name="T4" fmla="*/ 187 w 187"/>
                <a:gd name="T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61">
                  <a:moveTo>
                    <a:pt x="0" y="61"/>
                  </a:moveTo>
                  <a:lnTo>
                    <a:pt x="0" y="0"/>
                  </a:lnTo>
                  <a:lnTo>
                    <a:pt x="187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16" name="Freeform 356">
              <a:extLst>
                <a:ext uri="{FF2B5EF4-FFF2-40B4-BE49-F238E27FC236}">
                  <a16:creationId xmlns="" xmlns:a16="http://schemas.microsoft.com/office/drawing/2014/main" id="{339F8958-0925-4864-8FAD-B1D53D9EC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7" y="6251575"/>
              <a:ext cx="203200" cy="23813"/>
            </a:xfrm>
            <a:custGeom>
              <a:avLst/>
              <a:gdLst>
                <a:gd name="T0" fmla="*/ 0 w 128"/>
                <a:gd name="T1" fmla="*/ 15 h 15"/>
                <a:gd name="T2" fmla="*/ 0 w 128"/>
                <a:gd name="T3" fmla="*/ 0 h 15"/>
                <a:gd name="T4" fmla="*/ 128 w 12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" h="15">
                  <a:moveTo>
                    <a:pt x="0" y="15"/>
                  </a:moveTo>
                  <a:lnTo>
                    <a:pt x="0" y="0"/>
                  </a:lnTo>
                  <a:lnTo>
                    <a:pt x="12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18" name="Freeform 358">
              <a:extLst>
                <a:ext uri="{FF2B5EF4-FFF2-40B4-BE49-F238E27FC236}">
                  <a16:creationId xmlns="" xmlns:a16="http://schemas.microsoft.com/office/drawing/2014/main" id="{359F3F82-3154-4A48-ADD7-C54158FC9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7" y="6278563"/>
              <a:ext cx="139700" cy="22225"/>
            </a:xfrm>
            <a:custGeom>
              <a:avLst/>
              <a:gdLst>
                <a:gd name="T0" fmla="*/ 0 w 88"/>
                <a:gd name="T1" fmla="*/ 0 h 14"/>
                <a:gd name="T2" fmla="*/ 0 w 88"/>
                <a:gd name="T3" fmla="*/ 14 h 14"/>
                <a:gd name="T4" fmla="*/ 88 w 88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14">
                  <a:moveTo>
                    <a:pt x="0" y="0"/>
                  </a:moveTo>
                  <a:lnTo>
                    <a:pt x="0" y="14"/>
                  </a:lnTo>
                  <a:lnTo>
                    <a:pt x="88" y="1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19" name="Freeform 359">
              <a:extLst>
                <a:ext uri="{FF2B5EF4-FFF2-40B4-BE49-F238E27FC236}">
                  <a16:creationId xmlns="" xmlns:a16="http://schemas.microsoft.com/office/drawing/2014/main" id="{FD53D606-6C41-40EC-B745-C83B16FDC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0612" y="6276975"/>
              <a:ext cx="161925" cy="34925"/>
            </a:xfrm>
            <a:custGeom>
              <a:avLst/>
              <a:gdLst>
                <a:gd name="T0" fmla="*/ 0 w 102"/>
                <a:gd name="T1" fmla="*/ 22 h 22"/>
                <a:gd name="T2" fmla="*/ 0 w 102"/>
                <a:gd name="T3" fmla="*/ 0 h 22"/>
                <a:gd name="T4" fmla="*/ 102 w 102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22">
                  <a:moveTo>
                    <a:pt x="0" y="22"/>
                  </a:moveTo>
                  <a:lnTo>
                    <a:pt x="0" y="0"/>
                  </a:lnTo>
                  <a:lnTo>
                    <a:pt x="102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1" name="Freeform 361">
              <a:extLst>
                <a:ext uri="{FF2B5EF4-FFF2-40B4-BE49-F238E27FC236}">
                  <a16:creationId xmlns="" xmlns:a16="http://schemas.microsoft.com/office/drawing/2014/main" id="{10E36341-265E-4FB5-A97E-7E1ED7E40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0612" y="6315075"/>
              <a:ext cx="347662" cy="36513"/>
            </a:xfrm>
            <a:custGeom>
              <a:avLst/>
              <a:gdLst>
                <a:gd name="T0" fmla="*/ 0 w 219"/>
                <a:gd name="T1" fmla="*/ 0 h 23"/>
                <a:gd name="T2" fmla="*/ 0 w 219"/>
                <a:gd name="T3" fmla="*/ 23 h 23"/>
                <a:gd name="T4" fmla="*/ 219 w 219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" h="23">
                  <a:moveTo>
                    <a:pt x="0" y="0"/>
                  </a:moveTo>
                  <a:lnTo>
                    <a:pt x="0" y="23"/>
                  </a:lnTo>
                  <a:lnTo>
                    <a:pt x="219" y="23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2" name="Freeform 362">
              <a:extLst>
                <a:ext uri="{FF2B5EF4-FFF2-40B4-BE49-F238E27FC236}">
                  <a16:creationId xmlns="" xmlns:a16="http://schemas.microsoft.com/office/drawing/2014/main" id="{32A5018B-7462-4C87-8ABB-1E472D23D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800" y="6216650"/>
              <a:ext cx="150812" cy="96838"/>
            </a:xfrm>
            <a:custGeom>
              <a:avLst/>
              <a:gdLst>
                <a:gd name="T0" fmla="*/ 0 w 95"/>
                <a:gd name="T1" fmla="*/ 0 h 61"/>
                <a:gd name="T2" fmla="*/ 0 w 95"/>
                <a:gd name="T3" fmla="*/ 61 h 61"/>
                <a:gd name="T4" fmla="*/ 95 w 95"/>
                <a:gd name="T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" h="61">
                  <a:moveTo>
                    <a:pt x="0" y="0"/>
                  </a:moveTo>
                  <a:lnTo>
                    <a:pt x="0" y="61"/>
                  </a:lnTo>
                  <a:lnTo>
                    <a:pt x="95" y="61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3" name="Freeform 363">
              <a:extLst>
                <a:ext uri="{FF2B5EF4-FFF2-40B4-BE49-F238E27FC236}">
                  <a16:creationId xmlns="" xmlns:a16="http://schemas.microsoft.com/office/drawing/2014/main" id="{AEEF474D-5C78-4FD8-A81E-C866A0AF7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000" y="6215063"/>
              <a:ext cx="431800" cy="239713"/>
            </a:xfrm>
            <a:custGeom>
              <a:avLst/>
              <a:gdLst>
                <a:gd name="T0" fmla="*/ 0 w 272"/>
                <a:gd name="T1" fmla="*/ 151 h 151"/>
                <a:gd name="T2" fmla="*/ 0 w 272"/>
                <a:gd name="T3" fmla="*/ 0 h 151"/>
                <a:gd name="T4" fmla="*/ 272 w 272"/>
                <a:gd name="T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2" h="151">
                  <a:moveTo>
                    <a:pt x="0" y="151"/>
                  </a:moveTo>
                  <a:lnTo>
                    <a:pt x="0" y="0"/>
                  </a:lnTo>
                  <a:lnTo>
                    <a:pt x="272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5" name="Freeform 365">
              <a:extLst>
                <a:ext uri="{FF2B5EF4-FFF2-40B4-BE49-F238E27FC236}">
                  <a16:creationId xmlns="" xmlns:a16="http://schemas.microsoft.com/office/drawing/2014/main" id="{FA531D77-AD1A-45D8-84B7-7E8CED09F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887" y="6400800"/>
              <a:ext cx="233362" cy="22225"/>
            </a:xfrm>
            <a:custGeom>
              <a:avLst/>
              <a:gdLst>
                <a:gd name="T0" fmla="*/ 0 w 147"/>
                <a:gd name="T1" fmla="*/ 14 h 14"/>
                <a:gd name="T2" fmla="*/ 0 w 147"/>
                <a:gd name="T3" fmla="*/ 0 h 14"/>
                <a:gd name="T4" fmla="*/ 147 w 14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7" h="14">
                  <a:moveTo>
                    <a:pt x="0" y="14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7" name="Freeform 367">
              <a:extLst>
                <a:ext uri="{FF2B5EF4-FFF2-40B4-BE49-F238E27FC236}">
                  <a16:creationId xmlns="" xmlns:a16="http://schemas.microsoft.com/office/drawing/2014/main" id="{B23DE924-2DCC-47ED-BE80-6AED40710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887" y="6426200"/>
              <a:ext cx="254000" cy="23813"/>
            </a:xfrm>
            <a:custGeom>
              <a:avLst/>
              <a:gdLst>
                <a:gd name="T0" fmla="*/ 0 w 160"/>
                <a:gd name="T1" fmla="*/ 0 h 15"/>
                <a:gd name="T2" fmla="*/ 0 w 160"/>
                <a:gd name="T3" fmla="*/ 15 h 15"/>
                <a:gd name="T4" fmla="*/ 160 w 16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5">
                  <a:moveTo>
                    <a:pt x="0" y="0"/>
                  </a:moveTo>
                  <a:lnTo>
                    <a:pt x="0" y="15"/>
                  </a:lnTo>
                  <a:lnTo>
                    <a:pt x="160" y="15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8" name="Freeform 368">
              <a:extLst>
                <a:ext uri="{FF2B5EF4-FFF2-40B4-BE49-F238E27FC236}">
                  <a16:creationId xmlns="" xmlns:a16="http://schemas.microsoft.com/office/drawing/2014/main" id="{A009975C-AD9B-417E-86D3-120BB29B3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3925" y="6424613"/>
              <a:ext cx="80962" cy="34925"/>
            </a:xfrm>
            <a:custGeom>
              <a:avLst/>
              <a:gdLst>
                <a:gd name="T0" fmla="*/ 0 w 51"/>
                <a:gd name="T1" fmla="*/ 22 h 22"/>
                <a:gd name="T2" fmla="*/ 0 w 51"/>
                <a:gd name="T3" fmla="*/ 0 h 22"/>
                <a:gd name="T4" fmla="*/ 51 w 5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22">
                  <a:moveTo>
                    <a:pt x="0" y="22"/>
                  </a:moveTo>
                  <a:lnTo>
                    <a:pt x="0" y="0"/>
                  </a:lnTo>
                  <a:lnTo>
                    <a:pt x="5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0" name="Freeform 370">
              <a:extLst>
                <a:ext uri="{FF2B5EF4-FFF2-40B4-BE49-F238E27FC236}">
                  <a16:creationId xmlns="" xmlns:a16="http://schemas.microsoft.com/office/drawing/2014/main" id="{8BE168AA-7367-4D3C-8CCF-BB2A17EFE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3925" y="6464300"/>
              <a:ext cx="427037" cy="34925"/>
            </a:xfrm>
            <a:custGeom>
              <a:avLst/>
              <a:gdLst>
                <a:gd name="T0" fmla="*/ 0 w 269"/>
                <a:gd name="T1" fmla="*/ 0 h 22"/>
                <a:gd name="T2" fmla="*/ 0 w 269"/>
                <a:gd name="T3" fmla="*/ 22 h 22"/>
                <a:gd name="T4" fmla="*/ 269 w 269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" h="22">
                  <a:moveTo>
                    <a:pt x="0" y="0"/>
                  </a:moveTo>
                  <a:lnTo>
                    <a:pt x="0" y="22"/>
                  </a:lnTo>
                  <a:lnTo>
                    <a:pt x="269" y="2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1" name="Freeform 371">
              <a:extLst>
                <a:ext uri="{FF2B5EF4-FFF2-40B4-BE49-F238E27FC236}">
                  <a16:creationId xmlns="" xmlns:a16="http://schemas.microsoft.com/office/drawing/2014/main" id="{E850E9F6-947E-472B-A8B4-937352EFF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5337" y="6462713"/>
              <a:ext cx="128587" cy="52388"/>
            </a:xfrm>
            <a:custGeom>
              <a:avLst/>
              <a:gdLst>
                <a:gd name="T0" fmla="*/ 0 w 81"/>
                <a:gd name="T1" fmla="*/ 33 h 33"/>
                <a:gd name="T2" fmla="*/ 0 w 81"/>
                <a:gd name="T3" fmla="*/ 0 h 33"/>
                <a:gd name="T4" fmla="*/ 81 w 81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33">
                  <a:moveTo>
                    <a:pt x="0" y="33"/>
                  </a:moveTo>
                  <a:lnTo>
                    <a:pt x="0" y="0"/>
                  </a:lnTo>
                  <a:lnTo>
                    <a:pt x="8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3" name="Freeform 373">
              <a:extLst>
                <a:ext uri="{FF2B5EF4-FFF2-40B4-BE49-F238E27FC236}">
                  <a16:creationId xmlns="" xmlns:a16="http://schemas.microsoft.com/office/drawing/2014/main" id="{1648C71A-B200-4130-B285-CDCEADF4E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8050" y="6548438"/>
              <a:ext cx="317500" cy="22225"/>
            </a:xfrm>
            <a:custGeom>
              <a:avLst/>
              <a:gdLst>
                <a:gd name="T0" fmla="*/ 0 w 200"/>
                <a:gd name="T1" fmla="*/ 14 h 14"/>
                <a:gd name="T2" fmla="*/ 0 w 200"/>
                <a:gd name="T3" fmla="*/ 0 h 14"/>
                <a:gd name="T4" fmla="*/ 200 w 20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14">
                  <a:moveTo>
                    <a:pt x="0" y="14"/>
                  </a:moveTo>
                  <a:lnTo>
                    <a:pt x="0" y="0"/>
                  </a:lnTo>
                  <a:lnTo>
                    <a:pt x="200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5" name="Freeform 375">
              <a:extLst>
                <a:ext uri="{FF2B5EF4-FFF2-40B4-BE49-F238E27FC236}">
                  <a16:creationId xmlns="" xmlns:a16="http://schemas.microsoft.com/office/drawing/2014/main" id="{D9985545-7E81-435E-B400-4BDB872D7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8050" y="6575425"/>
              <a:ext cx="246062" cy="22225"/>
            </a:xfrm>
            <a:custGeom>
              <a:avLst/>
              <a:gdLst>
                <a:gd name="T0" fmla="*/ 0 w 155"/>
                <a:gd name="T1" fmla="*/ 0 h 14"/>
                <a:gd name="T2" fmla="*/ 0 w 155"/>
                <a:gd name="T3" fmla="*/ 14 h 14"/>
                <a:gd name="T4" fmla="*/ 155 w 15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4">
                  <a:moveTo>
                    <a:pt x="0" y="0"/>
                  </a:moveTo>
                  <a:lnTo>
                    <a:pt x="0" y="14"/>
                  </a:lnTo>
                  <a:lnTo>
                    <a:pt x="155" y="1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6" name="Freeform 376">
              <a:extLst>
                <a:ext uri="{FF2B5EF4-FFF2-40B4-BE49-F238E27FC236}">
                  <a16:creationId xmlns="" xmlns:a16="http://schemas.microsoft.com/office/drawing/2014/main" id="{F78A271D-69BB-4942-B71D-C45C7CEE5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5337" y="6519863"/>
              <a:ext cx="112712" cy="53975"/>
            </a:xfrm>
            <a:custGeom>
              <a:avLst/>
              <a:gdLst>
                <a:gd name="T0" fmla="*/ 0 w 71"/>
                <a:gd name="T1" fmla="*/ 0 h 34"/>
                <a:gd name="T2" fmla="*/ 0 w 71"/>
                <a:gd name="T3" fmla="*/ 34 h 34"/>
                <a:gd name="T4" fmla="*/ 71 w 71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34">
                  <a:moveTo>
                    <a:pt x="0" y="0"/>
                  </a:moveTo>
                  <a:lnTo>
                    <a:pt x="0" y="34"/>
                  </a:lnTo>
                  <a:lnTo>
                    <a:pt x="71" y="3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7" name="Freeform 377">
              <a:extLst>
                <a:ext uri="{FF2B5EF4-FFF2-40B4-BE49-F238E27FC236}">
                  <a16:creationId xmlns="" xmlns:a16="http://schemas.microsoft.com/office/drawing/2014/main" id="{4677F32F-E424-405F-91DC-16D2292D8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2" y="6518275"/>
              <a:ext cx="79375" cy="80963"/>
            </a:xfrm>
            <a:custGeom>
              <a:avLst/>
              <a:gdLst>
                <a:gd name="T0" fmla="*/ 0 w 50"/>
                <a:gd name="T1" fmla="*/ 51 h 51"/>
                <a:gd name="T2" fmla="*/ 0 w 50"/>
                <a:gd name="T3" fmla="*/ 0 h 51"/>
                <a:gd name="T4" fmla="*/ 50 w 50"/>
                <a:gd name="T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1">
                  <a:moveTo>
                    <a:pt x="0" y="51"/>
                  </a:moveTo>
                  <a:lnTo>
                    <a:pt x="0" y="0"/>
                  </a:lnTo>
                  <a:lnTo>
                    <a:pt x="50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9" name="Freeform 379">
              <a:extLst>
                <a:ext uri="{FF2B5EF4-FFF2-40B4-BE49-F238E27FC236}">
                  <a16:creationId xmlns="" xmlns:a16="http://schemas.microsoft.com/office/drawing/2014/main" id="{BA03ACAB-70F2-4F34-81A6-2828FFBCD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8037" y="6646863"/>
              <a:ext cx="427037" cy="34925"/>
            </a:xfrm>
            <a:custGeom>
              <a:avLst/>
              <a:gdLst>
                <a:gd name="T0" fmla="*/ 0 w 269"/>
                <a:gd name="T1" fmla="*/ 22 h 22"/>
                <a:gd name="T2" fmla="*/ 0 w 269"/>
                <a:gd name="T3" fmla="*/ 0 h 22"/>
                <a:gd name="T4" fmla="*/ 269 w 269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" h="22">
                  <a:moveTo>
                    <a:pt x="0" y="22"/>
                  </a:moveTo>
                  <a:lnTo>
                    <a:pt x="0" y="0"/>
                  </a:lnTo>
                  <a:lnTo>
                    <a:pt x="269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1" name="Freeform 381">
              <a:extLst>
                <a:ext uri="{FF2B5EF4-FFF2-40B4-BE49-F238E27FC236}">
                  <a16:creationId xmlns="" xmlns:a16="http://schemas.microsoft.com/office/drawing/2014/main" id="{86C5A5C1-2466-4B3E-A169-98294FDCD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212" y="6696075"/>
              <a:ext cx="304800" cy="23813"/>
            </a:xfrm>
            <a:custGeom>
              <a:avLst/>
              <a:gdLst>
                <a:gd name="T0" fmla="*/ 0 w 192"/>
                <a:gd name="T1" fmla="*/ 15 h 15"/>
                <a:gd name="T2" fmla="*/ 0 w 192"/>
                <a:gd name="T3" fmla="*/ 0 h 15"/>
                <a:gd name="T4" fmla="*/ 192 w 192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15">
                  <a:moveTo>
                    <a:pt x="0" y="15"/>
                  </a:moveTo>
                  <a:lnTo>
                    <a:pt x="0" y="0"/>
                  </a:lnTo>
                  <a:lnTo>
                    <a:pt x="192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3" name="Freeform 383">
              <a:extLst>
                <a:ext uri="{FF2B5EF4-FFF2-40B4-BE49-F238E27FC236}">
                  <a16:creationId xmlns="" xmlns:a16="http://schemas.microsoft.com/office/drawing/2014/main" id="{576306FF-CA92-43CE-94D1-2045C6B6C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212" y="6723063"/>
              <a:ext cx="357187" cy="22225"/>
            </a:xfrm>
            <a:custGeom>
              <a:avLst/>
              <a:gdLst>
                <a:gd name="T0" fmla="*/ 0 w 225"/>
                <a:gd name="T1" fmla="*/ 0 h 14"/>
                <a:gd name="T2" fmla="*/ 0 w 225"/>
                <a:gd name="T3" fmla="*/ 14 h 14"/>
                <a:gd name="T4" fmla="*/ 225 w 22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" h="14">
                  <a:moveTo>
                    <a:pt x="0" y="0"/>
                  </a:moveTo>
                  <a:lnTo>
                    <a:pt x="0" y="14"/>
                  </a:lnTo>
                  <a:lnTo>
                    <a:pt x="225" y="1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4" name="Freeform 384">
              <a:extLst>
                <a:ext uri="{FF2B5EF4-FFF2-40B4-BE49-F238E27FC236}">
                  <a16:creationId xmlns="" xmlns:a16="http://schemas.microsoft.com/office/drawing/2014/main" id="{871A23FC-F006-401B-B746-1DF27C46C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8037" y="6686550"/>
              <a:ext cx="130175" cy="34925"/>
            </a:xfrm>
            <a:custGeom>
              <a:avLst/>
              <a:gdLst>
                <a:gd name="T0" fmla="*/ 0 w 82"/>
                <a:gd name="T1" fmla="*/ 0 h 22"/>
                <a:gd name="T2" fmla="*/ 0 w 82"/>
                <a:gd name="T3" fmla="*/ 22 h 22"/>
                <a:gd name="T4" fmla="*/ 82 w 82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2">
                  <a:moveTo>
                    <a:pt x="0" y="0"/>
                  </a:moveTo>
                  <a:lnTo>
                    <a:pt x="0" y="22"/>
                  </a:lnTo>
                  <a:lnTo>
                    <a:pt x="82" y="2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5" name="Freeform 385">
              <a:extLst>
                <a:ext uri="{FF2B5EF4-FFF2-40B4-BE49-F238E27FC236}">
                  <a16:creationId xmlns="" xmlns:a16="http://schemas.microsoft.com/office/drawing/2014/main" id="{6C788165-470D-4A56-A2F4-4CE96B104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2" y="6602413"/>
              <a:ext cx="92075" cy="82550"/>
            </a:xfrm>
            <a:custGeom>
              <a:avLst/>
              <a:gdLst>
                <a:gd name="T0" fmla="*/ 0 w 58"/>
                <a:gd name="T1" fmla="*/ 0 h 52"/>
                <a:gd name="T2" fmla="*/ 0 w 58"/>
                <a:gd name="T3" fmla="*/ 52 h 52"/>
                <a:gd name="T4" fmla="*/ 58 w 58"/>
                <a:gd name="T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52">
                  <a:moveTo>
                    <a:pt x="0" y="0"/>
                  </a:moveTo>
                  <a:lnTo>
                    <a:pt x="0" y="52"/>
                  </a:lnTo>
                  <a:lnTo>
                    <a:pt x="58" y="5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6" name="Freeform 386">
              <a:extLst>
                <a:ext uri="{FF2B5EF4-FFF2-40B4-BE49-F238E27FC236}">
                  <a16:creationId xmlns="" xmlns:a16="http://schemas.microsoft.com/office/drawing/2014/main" id="{24A3A623-53E4-4870-94DC-9E300C260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6600825"/>
              <a:ext cx="119062" cy="95250"/>
            </a:xfrm>
            <a:custGeom>
              <a:avLst/>
              <a:gdLst>
                <a:gd name="T0" fmla="*/ 0 w 75"/>
                <a:gd name="T1" fmla="*/ 60 h 60"/>
                <a:gd name="T2" fmla="*/ 0 w 75"/>
                <a:gd name="T3" fmla="*/ 0 h 60"/>
                <a:gd name="T4" fmla="*/ 75 w 75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0">
                  <a:moveTo>
                    <a:pt x="0" y="60"/>
                  </a:moveTo>
                  <a:lnTo>
                    <a:pt x="0" y="0"/>
                  </a:lnTo>
                  <a:lnTo>
                    <a:pt x="75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8" name="Freeform 388">
              <a:extLst>
                <a:ext uri="{FF2B5EF4-FFF2-40B4-BE49-F238E27FC236}">
                  <a16:creationId xmlns="" xmlns:a16="http://schemas.microsoft.com/office/drawing/2014/main" id="{F57EBCAA-017F-401D-8C56-1340F8F62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6699250"/>
              <a:ext cx="808037" cy="96838"/>
            </a:xfrm>
            <a:custGeom>
              <a:avLst/>
              <a:gdLst>
                <a:gd name="T0" fmla="*/ 0 w 509"/>
                <a:gd name="T1" fmla="*/ 0 h 61"/>
                <a:gd name="T2" fmla="*/ 0 w 509"/>
                <a:gd name="T3" fmla="*/ 61 h 61"/>
                <a:gd name="T4" fmla="*/ 509 w 509"/>
                <a:gd name="T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9" h="61">
                  <a:moveTo>
                    <a:pt x="0" y="0"/>
                  </a:moveTo>
                  <a:lnTo>
                    <a:pt x="0" y="61"/>
                  </a:lnTo>
                  <a:lnTo>
                    <a:pt x="509" y="61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9" name="Freeform 389">
              <a:extLst>
                <a:ext uri="{FF2B5EF4-FFF2-40B4-BE49-F238E27FC236}">
                  <a16:creationId xmlns="" xmlns:a16="http://schemas.microsoft.com/office/drawing/2014/main" id="{84A79574-7B37-41D5-BD62-470533D6C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000" y="6457950"/>
              <a:ext cx="88900" cy="239713"/>
            </a:xfrm>
            <a:custGeom>
              <a:avLst/>
              <a:gdLst>
                <a:gd name="T0" fmla="*/ 0 w 56"/>
                <a:gd name="T1" fmla="*/ 0 h 151"/>
                <a:gd name="T2" fmla="*/ 0 w 56"/>
                <a:gd name="T3" fmla="*/ 151 h 151"/>
                <a:gd name="T4" fmla="*/ 56 w 56"/>
                <a:gd name="T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51">
                  <a:moveTo>
                    <a:pt x="0" y="0"/>
                  </a:moveTo>
                  <a:lnTo>
                    <a:pt x="0" y="151"/>
                  </a:lnTo>
                  <a:lnTo>
                    <a:pt x="56" y="151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0" name="Freeform 390">
              <a:extLst>
                <a:ext uri="{FF2B5EF4-FFF2-40B4-BE49-F238E27FC236}">
                  <a16:creationId xmlns="" xmlns:a16="http://schemas.microsoft.com/office/drawing/2014/main" id="{D6410D4C-40A7-4731-B5C5-1F4FABB14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0837" y="6456363"/>
              <a:ext cx="157162" cy="547688"/>
            </a:xfrm>
            <a:custGeom>
              <a:avLst/>
              <a:gdLst>
                <a:gd name="T0" fmla="*/ 0 w 99"/>
                <a:gd name="T1" fmla="*/ 345 h 345"/>
                <a:gd name="T2" fmla="*/ 0 w 99"/>
                <a:gd name="T3" fmla="*/ 0 h 345"/>
                <a:gd name="T4" fmla="*/ 99 w 99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345">
                  <a:moveTo>
                    <a:pt x="0" y="345"/>
                  </a:moveTo>
                  <a:lnTo>
                    <a:pt x="0" y="0"/>
                  </a:lnTo>
                  <a:lnTo>
                    <a:pt x="99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2" name="Freeform 392">
              <a:extLst>
                <a:ext uri="{FF2B5EF4-FFF2-40B4-BE49-F238E27FC236}">
                  <a16:creationId xmlns="" xmlns:a16="http://schemas.microsoft.com/office/drawing/2014/main" id="{C9CD9EF2-685F-4D05-868B-7FD507A0E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062" y="6845300"/>
              <a:ext cx="212725" cy="22225"/>
            </a:xfrm>
            <a:custGeom>
              <a:avLst/>
              <a:gdLst>
                <a:gd name="T0" fmla="*/ 0 w 134"/>
                <a:gd name="T1" fmla="*/ 14 h 14"/>
                <a:gd name="T2" fmla="*/ 0 w 134"/>
                <a:gd name="T3" fmla="*/ 0 h 14"/>
                <a:gd name="T4" fmla="*/ 134 w 134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">
                  <a:moveTo>
                    <a:pt x="0" y="14"/>
                  </a:moveTo>
                  <a:lnTo>
                    <a:pt x="0" y="0"/>
                  </a:lnTo>
                  <a:lnTo>
                    <a:pt x="134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4" name="Freeform 394">
              <a:extLst>
                <a:ext uri="{FF2B5EF4-FFF2-40B4-BE49-F238E27FC236}">
                  <a16:creationId xmlns="" xmlns:a16="http://schemas.microsoft.com/office/drawing/2014/main" id="{A6F02A54-7955-4E89-92F1-F735CC293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062" y="6870700"/>
              <a:ext cx="246062" cy="23813"/>
            </a:xfrm>
            <a:custGeom>
              <a:avLst/>
              <a:gdLst>
                <a:gd name="T0" fmla="*/ 0 w 155"/>
                <a:gd name="T1" fmla="*/ 0 h 15"/>
                <a:gd name="T2" fmla="*/ 0 w 155"/>
                <a:gd name="T3" fmla="*/ 15 h 15"/>
                <a:gd name="T4" fmla="*/ 155 w 155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5">
                  <a:moveTo>
                    <a:pt x="0" y="0"/>
                  </a:moveTo>
                  <a:lnTo>
                    <a:pt x="0" y="15"/>
                  </a:lnTo>
                  <a:lnTo>
                    <a:pt x="155" y="15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5" name="Freeform 395">
              <a:extLst>
                <a:ext uri="{FF2B5EF4-FFF2-40B4-BE49-F238E27FC236}">
                  <a16:creationId xmlns="" xmlns:a16="http://schemas.microsoft.com/office/drawing/2014/main" id="{A3D19E12-B17C-44C6-A5B0-B20996756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6337" y="6869113"/>
              <a:ext cx="85725" cy="34925"/>
            </a:xfrm>
            <a:custGeom>
              <a:avLst/>
              <a:gdLst>
                <a:gd name="T0" fmla="*/ 0 w 54"/>
                <a:gd name="T1" fmla="*/ 22 h 22"/>
                <a:gd name="T2" fmla="*/ 0 w 54"/>
                <a:gd name="T3" fmla="*/ 0 h 22"/>
                <a:gd name="T4" fmla="*/ 54 w 54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22">
                  <a:moveTo>
                    <a:pt x="0" y="22"/>
                  </a:moveTo>
                  <a:lnTo>
                    <a:pt x="0" y="0"/>
                  </a:lnTo>
                  <a:lnTo>
                    <a:pt x="54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7" name="Freeform 397">
              <a:extLst>
                <a:ext uri="{FF2B5EF4-FFF2-40B4-BE49-F238E27FC236}">
                  <a16:creationId xmlns="" xmlns:a16="http://schemas.microsoft.com/office/drawing/2014/main" id="{3B01AA18-58D3-459C-A85F-4F49A4934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6337" y="6908800"/>
              <a:ext cx="269875" cy="34925"/>
            </a:xfrm>
            <a:custGeom>
              <a:avLst/>
              <a:gdLst>
                <a:gd name="T0" fmla="*/ 0 w 170"/>
                <a:gd name="T1" fmla="*/ 0 h 22"/>
                <a:gd name="T2" fmla="*/ 0 w 170"/>
                <a:gd name="T3" fmla="*/ 22 h 22"/>
                <a:gd name="T4" fmla="*/ 170 w 17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" h="22">
                  <a:moveTo>
                    <a:pt x="0" y="0"/>
                  </a:moveTo>
                  <a:lnTo>
                    <a:pt x="0" y="22"/>
                  </a:lnTo>
                  <a:lnTo>
                    <a:pt x="170" y="2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8" name="Freeform 398">
              <a:extLst>
                <a:ext uri="{FF2B5EF4-FFF2-40B4-BE49-F238E27FC236}">
                  <a16:creationId xmlns="" xmlns:a16="http://schemas.microsoft.com/office/drawing/2014/main" id="{9EDFF0B6-A328-4C69-8155-5F77004BA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737" y="6907213"/>
              <a:ext cx="101600" cy="52388"/>
            </a:xfrm>
            <a:custGeom>
              <a:avLst/>
              <a:gdLst>
                <a:gd name="T0" fmla="*/ 0 w 64"/>
                <a:gd name="T1" fmla="*/ 33 h 33"/>
                <a:gd name="T2" fmla="*/ 0 w 64"/>
                <a:gd name="T3" fmla="*/ 0 h 33"/>
                <a:gd name="T4" fmla="*/ 64 w 64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33">
                  <a:moveTo>
                    <a:pt x="0" y="33"/>
                  </a:moveTo>
                  <a:lnTo>
                    <a:pt x="0" y="0"/>
                  </a:lnTo>
                  <a:lnTo>
                    <a:pt x="64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60" name="Freeform 400">
              <a:extLst>
                <a:ext uri="{FF2B5EF4-FFF2-40B4-BE49-F238E27FC236}">
                  <a16:creationId xmlns="" xmlns:a16="http://schemas.microsoft.com/office/drawing/2014/main" id="{A2BB2E52-946C-4294-A38C-161E0802F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2" y="6992938"/>
              <a:ext cx="279400" cy="22225"/>
            </a:xfrm>
            <a:custGeom>
              <a:avLst/>
              <a:gdLst>
                <a:gd name="T0" fmla="*/ 0 w 176"/>
                <a:gd name="T1" fmla="*/ 14 h 14"/>
                <a:gd name="T2" fmla="*/ 0 w 176"/>
                <a:gd name="T3" fmla="*/ 0 h 14"/>
                <a:gd name="T4" fmla="*/ 176 w 17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14">
                  <a:moveTo>
                    <a:pt x="0" y="14"/>
                  </a:moveTo>
                  <a:lnTo>
                    <a:pt x="0" y="0"/>
                  </a:lnTo>
                  <a:lnTo>
                    <a:pt x="176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62" name="Freeform 402">
              <a:extLst>
                <a:ext uri="{FF2B5EF4-FFF2-40B4-BE49-F238E27FC236}">
                  <a16:creationId xmlns="" xmlns:a16="http://schemas.microsoft.com/office/drawing/2014/main" id="{7CA3DA26-6511-41B0-986C-C9A7A1827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2" y="7019925"/>
              <a:ext cx="157162" cy="22225"/>
            </a:xfrm>
            <a:custGeom>
              <a:avLst/>
              <a:gdLst>
                <a:gd name="T0" fmla="*/ 0 w 99"/>
                <a:gd name="T1" fmla="*/ 0 h 14"/>
                <a:gd name="T2" fmla="*/ 0 w 99"/>
                <a:gd name="T3" fmla="*/ 14 h 14"/>
                <a:gd name="T4" fmla="*/ 99 w 99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4">
                  <a:moveTo>
                    <a:pt x="0" y="0"/>
                  </a:moveTo>
                  <a:lnTo>
                    <a:pt x="0" y="14"/>
                  </a:lnTo>
                  <a:lnTo>
                    <a:pt x="99" y="1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63" name="Freeform 403">
              <a:extLst>
                <a:ext uri="{FF2B5EF4-FFF2-40B4-BE49-F238E27FC236}">
                  <a16:creationId xmlns="" xmlns:a16="http://schemas.microsoft.com/office/drawing/2014/main" id="{6008AAF6-D613-4351-8103-EAC5C4CE8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737" y="6964363"/>
              <a:ext cx="142875" cy="53975"/>
            </a:xfrm>
            <a:custGeom>
              <a:avLst/>
              <a:gdLst>
                <a:gd name="T0" fmla="*/ 0 w 90"/>
                <a:gd name="T1" fmla="*/ 0 h 34"/>
                <a:gd name="T2" fmla="*/ 0 w 90"/>
                <a:gd name="T3" fmla="*/ 34 h 34"/>
                <a:gd name="T4" fmla="*/ 90 w 9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34">
                  <a:moveTo>
                    <a:pt x="0" y="0"/>
                  </a:moveTo>
                  <a:lnTo>
                    <a:pt x="0" y="34"/>
                  </a:lnTo>
                  <a:lnTo>
                    <a:pt x="90" y="3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64" name="Freeform 404">
              <a:extLst>
                <a:ext uri="{FF2B5EF4-FFF2-40B4-BE49-F238E27FC236}">
                  <a16:creationId xmlns="" xmlns:a16="http://schemas.microsoft.com/office/drawing/2014/main" id="{04C220FF-2129-480B-A1C5-B61F9D581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5050" y="6962775"/>
              <a:ext cx="39687" cy="74613"/>
            </a:xfrm>
            <a:custGeom>
              <a:avLst/>
              <a:gdLst>
                <a:gd name="T0" fmla="*/ 0 w 25"/>
                <a:gd name="T1" fmla="*/ 47 h 47"/>
                <a:gd name="T2" fmla="*/ 0 w 25"/>
                <a:gd name="T3" fmla="*/ 0 h 47"/>
                <a:gd name="T4" fmla="*/ 25 w 25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47">
                  <a:moveTo>
                    <a:pt x="0" y="47"/>
                  </a:moveTo>
                  <a:lnTo>
                    <a:pt x="0" y="0"/>
                  </a:lnTo>
                  <a:lnTo>
                    <a:pt x="25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6" name="Freeform 407">
              <a:extLst>
                <a:ext uri="{FF2B5EF4-FFF2-40B4-BE49-F238E27FC236}">
                  <a16:creationId xmlns="" xmlns:a16="http://schemas.microsoft.com/office/drawing/2014/main" id="{C435C4D8-900B-4901-A0C5-19D24CFCC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162" y="7091363"/>
              <a:ext cx="227012" cy="23813"/>
            </a:xfrm>
            <a:custGeom>
              <a:avLst/>
              <a:gdLst>
                <a:gd name="T0" fmla="*/ 0 w 143"/>
                <a:gd name="T1" fmla="*/ 15 h 15"/>
                <a:gd name="T2" fmla="*/ 0 w 143"/>
                <a:gd name="T3" fmla="*/ 0 h 15"/>
                <a:gd name="T4" fmla="*/ 143 w 14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5">
                  <a:moveTo>
                    <a:pt x="0" y="15"/>
                  </a:moveTo>
                  <a:lnTo>
                    <a:pt x="0" y="0"/>
                  </a:lnTo>
                  <a:lnTo>
                    <a:pt x="143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8" name="Freeform 409">
              <a:extLst>
                <a:ext uri="{FF2B5EF4-FFF2-40B4-BE49-F238E27FC236}">
                  <a16:creationId xmlns="" xmlns:a16="http://schemas.microsoft.com/office/drawing/2014/main" id="{BC4942FE-3C10-4408-A1D7-0D5CEE942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162" y="7118350"/>
              <a:ext cx="171450" cy="22225"/>
            </a:xfrm>
            <a:custGeom>
              <a:avLst/>
              <a:gdLst>
                <a:gd name="T0" fmla="*/ 0 w 108"/>
                <a:gd name="T1" fmla="*/ 0 h 14"/>
                <a:gd name="T2" fmla="*/ 0 w 108"/>
                <a:gd name="T3" fmla="*/ 14 h 14"/>
                <a:gd name="T4" fmla="*/ 108 w 108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14">
                  <a:moveTo>
                    <a:pt x="0" y="0"/>
                  </a:moveTo>
                  <a:lnTo>
                    <a:pt x="0" y="14"/>
                  </a:lnTo>
                  <a:lnTo>
                    <a:pt x="108" y="1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9" name="Freeform 410">
              <a:extLst>
                <a:ext uri="{FF2B5EF4-FFF2-40B4-BE49-F238E27FC236}">
                  <a16:creationId xmlns="" xmlns:a16="http://schemas.microsoft.com/office/drawing/2014/main" id="{775B99B3-8A55-463D-AE88-8679667C1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5050" y="7040563"/>
              <a:ext cx="138112" cy="76200"/>
            </a:xfrm>
            <a:custGeom>
              <a:avLst/>
              <a:gdLst>
                <a:gd name="T0" fmla="*/ 0 w 87"/>
                <a:gd name="T1" fmla="*/ 0 h 48"/>
                <a:gd name="T2" fmla="*/ 0 w 87"/>
                <a:gd name="T3" fmla="*/ 48 h 48"/>
                <a:gd name="T4" fmla="*/ 87 w 87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48">
                  <a:moveTo>
                    <a:pt x="0" y="0"/>
                  </a:moveTo>
                  <a:lnTo>
                    <a:pt x="0" y="48"/>
                  </a:lnTo>
                  <a:lnTo>
                    <a:pt x="87" y="48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0" name="Freeform 411">
              <a:extLst>
                <a:ext uri="{FF2B5EF4-FFF2-40B4-BE49-F238E27FC236}">
                  <a16:creationId xmlns="" xmlns:a16="http://schemas.microsoft.com/office/drawing/2014/main" id="{59A7968F-A7F4-41BA-B8DE-DF7E86BE6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887" y="7038975"/>
              <a:ext cx="30162" cy="85725"/>
            </a:xfrm>
            <a:custGeom>
              <a:avLst/>
              <a:gdLst>
                <a:gd name="T0" fmla="*/ 0 w 19"/>
                <a:gd name="T1" fmla="*/ 54 h 54"/>
                <a:gd name="T2" fmla="*/ 0 w 19"/>
                <a:gd name="T3" fmla="*/ 0 h 54"/>
                <a:gd name="T4" fmla="*/ 19 w 19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54">
                  <a:moveTo>
                    <a:pt x="0" y="54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2" name="Freeform 413">
              <a:extLst>
                <a:ext uri="{FF2B5EF4-FFF2-40B4-BE49-F238E27FC236}">
                  <a16:creationId xmlns="" xmlns:a16="http://schemas.microsoft.com/office/drawing/2014/main" id="{CFE1E769-C4F9-4835-839E-C22FF2EB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6812" y="7189788"/>
              <a:ext cx="290512" cy="23813"/>
            </a:xfrm>
            <a:custGeom>
              <a:avLst/>
              <a:gdLst>
                <a:gd name="T0" fmla="*/ 0 w 183"/>
                <a:gd name="T1" fmla="*/ 15 h 15"/>
                <a:gd name="T2" fmla="*/ 0 w 183"/>
                <a:gd name="T3" fmla="*/ 0 h 15"/>
                <a:gd name="T4" fmla="*/ 183 w 18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15">
                  <a:moveTo>
                    <a:pt x="0" y="15"/>
                  </a:moveTo>
                  <a:lnTo>
                    <a:pt x="0" y="0"/>
                  </a:lnTo>
                  <a:lnTo>
                    <a:pt x="183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4" name="Freeform 415">
              <a:extLst>
                <a:ext uri="{FF2B5EF4-FFF2-40B4-BE49-F238E27FC236}">
                  <a16:creationId xmlns="" xmlns:a16="http://schemas.microsoft.com/office/drawing/2014/main" id="{A05DA017-4DC5-49C5-87C5-8FF96024B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6812" y="7216775"/>
              <a:ext cx="242887" cy="23813"/>
            </a:xfrm>
            <a:custGeom>
              <a:avLst/>
              <a:gdLst>
                <a:gd name="T0" fmla="*/ 0 w 153"/>
                <a:gd name="T1" fmla="*/ 0 h 15"/>
                <a:gd name="T2" fmla="*/ 0 w 153"/>
                <a:gd name="T3" fmla="*/ 15 h 15"/>
                <a:gd name="T4" fmla="*/ 153 w 153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15">
                  <a:moveTo>
                    <a:pt x="0" y="0"/>
                  </a:moveTo>
                  <a:lnTo>
                    <a:pt x="0" y="15"/>
                  </a:lnTo>
                  <a:lnTo>
                    <a:pt x="153" y="15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5" name="Freeform 416">
              <a:extLst>
                <a:ext uri="{FF2B5EF4-FFF2-40B4-BE49-F238E27FC236}">
                  <a16:creationId xmlns="" xmlns:a16="http://schemas.microsoft.com/office/drawing/2014/main" id="{2D90C02D-457E-4EB4-A362-007AD08A2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887" y="7129463"/>
              <a:ext cx="161925" cy="85725"/>
            </a:xfrm>
            <a:custGeom>
              <a:avLst/>
              <a:gdLst>
                <a:gd name="T0" fmla="*/ 0 w 102"/>
                <a:gd name="T1" fmla="*/ 0 h 54"/>
                <a:gd name="T2" fmla="*/ 0 w 102"/>
                <a:gd name="T3" fmla="*/ 54 h 54"/>
                <a:gd name="T4" fmla="*/ 102 w 102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54">
                  <a:moveTo>
                    <a:pt x="0" y="0"/>
                  </a:moveTo>
                  <a:lnTo>
                    <a:pt x="0" y="54"/>
                  </a:lnTo>
                  <a:lnTo>
                    <a:pt x="102" y="5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6" name="Freeform 417">
              <a:extLst>
                <a:ext uri="{FF2B5EF4-FFF2-40B4-BE49-F238E27FC236}">
                  <a16:creationId xmlns="" xmlns:a16="http://schemas.microsoft.com/office/drawing/2014/main" id="{BE509E90-B24D-4CF6-B2AD-4661CF99B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362" y="7126288"/>
              <a:ext cx="517525" cy="92075"/>
            </a:xfrm>
            <a:custGeom>
              <a:avLst/>
              <a:gdLst>
                <a:gd name="T0" fmla="*/ 0 w 326"/>
                <a:gd name="T1" fmla="*/ 58 h 58"/>
                <a:gd name="T2" fmla="*/ 0 w 326"/>
                <a:gd name="T3" fmla="*/ 0 h 58"/>
                <a:gd name="T4" fmla="*/ 326 w 326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6" h="58">
                  <a:moveTo>
                    <a:pt x="0" y="58"/>
                  </a:moveTo>
                  <a:lnTo>
                    <a:pt x="0" y="0"/>
                  </a:lnTo>
                  <a:lnTo>
                    <a:pt x="326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8" name="Freeform 419">
              <a:extLst>
                <a:ext uri="{FF2B5EF4-FFF2-40B4-BE49-F238E27FC236}">
                  <a16:creationId xmlns="" xmlns:a16="http://schemas.microsoft.com/office/drawing/2014/main" id="{13AEA005-55C8-4A73-A872-D91BC85A4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175" y="7289800"/>
              <a:ext cx="339725" cy="22225"/>
            </a:xfrm>
            <a:custGeom>
              <a:avLst/>
              <a:gdLst>
                <a:gd name="T0" fmla="*/ 0 w 214"/>
                <a:gd name="T1" fmla="*/ 14 h 14"/>
                <a:gd name="T2" fmla="*/ 0 w 214"/>
                <a:gd name="T3" fmla="*/ 0 h 14"/>
                <a:gd name="T4" fmla="*/ 214 w 214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" h="14">
                  <a:moveTo>
                    <a:pt x="0" y="14"/>
                  </a:moveTo>
                  <a:lnTo>
                    <a:pt x="0" y="0"/>
                  </a:lnTo>
                  <a:lnTo>
                    <a:pt x="214" y="0"/>
                  </a:lnTo>
                </a:path>
              </a:pathLst>
            </a:custGeom>
            <a:noFill/>
            <a:ln w="1270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80" name="Freeform 421">
              <a:extLst>
                <a:ext uri="{FF2B5EF4-FFF2-40B4-BE49-F238E27FC236}">
                  <a16:creationId xmlns="" xmlns:a16="http://schemas.microsoft.com/office/drawing/2014/main" id="{51CA9F7F-2739-4BCA-BF9F-7CDBFFD19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175" y="7315200"/>
              <a:ext cx="354012" cy="23813"/>
            </a:xfrm>
            <a:custGeom>
              <a:avLst/>
              <a:gdLst>
                <a:gd name="T0" fmla="*/ 0 w 223"/>
                <a:gd name="T1" fmla="*/ 0 h 15"/>
                <a:gd name="T2" fmla="*/ 0 w 223"/>
                <a:gd name="T3" fmla="*/ 15 h 15"/>
                <a:gd name="T4" fmla="*/ 223 w 223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" h="15">
                  <a:moveTo>
                    <a:pt x="0" y="0"/>
                  </a:moveTo>
                  <a:lnTo>
                    <a:pt x="0" y="15"/>
                  </a:lnTo>
                  <a:lnTo>
                    <a:pt x="223" y="15"/>
                  </a:lnTo>
                </a:path>
              </a:pathLst>
            </a:custGeom>
            <a:noFill/>
            <a:ln w="1270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81" name="Freeform 422">
              <a:extLst>
                <a:ext uri="{FF2B5EF4-FFF2-40B4-BE49-F238E27FC236}">
                  <a16:creationId xmlns="" xmlns:a16="http://schemas.microsoft.com/office/drawing/2014/main" id="{A488510F-3D16-418B-9D1B-6AB777932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362" y="7221538"/>
              <a:ext cx="658812" cy="92075"/>
            </a:xfrm>
            <a:custGeom>
              <a:avLst/>
              <a:gdLst>
                <a:gd name="T0" fmla="*/ 0 w 415"/>
                <a:gd name="T1" fmla="*/ 0 h 58"/>
                <a:gd name="T2" fmla="*/ 0 w 415"/>
                <a:gd name="T3" fmla="*/ 58 h 58"/>
                <a:gd name="T4" fmla="*/ 415 w 415"/>
                <a:gd name="T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5" h="58">
                  <a:moveTo>
                    <a:pt x="0" y="0"/>
                  </a:moveTo>
                  <a:lnTo>
                    <a:pt x="0" y="58"/>
                  </a:lnTo>
                  <a:lnTo>
                    <a:pt x="415" y="58"/>
                  </a:lnTo>
                </a:path>
              </a:pathLst>
            </a:custGeom>
            <a:noFill/>
            <a:ln w="1270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" name="Rectangle 645">
              <a:extLst>
                <a:ext uri="{FF2B5EF4-FFF2-40B4-BE49-F238E27FC236}">
                  <a16:creationId xmlns="" xmlns:a16="http://schemas.microsoft.com/office/drawing/2014/main" id="{5CA14159-53A1-46A7-9A43-7F10831EF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4706" y="6377224"/>
              <a:ext cx="92275" cy="41598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89/*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48" name="Rectangle 648">
              <a:extLst>
                <a:ext uri="{FF2B5EF4-FFF2-40B4-BE49-F238E27FC236}">
                  <a16:creationId xmlns="" xmlns:a16="http://schemas.microsoft.com/office/drawing/2014/main" id="{6C671334-D7A5-4734-9AC5-3873E22F1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3438" y="6676957"/>
              <a:ext cx="92275" cy="41598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99/*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49" name="Rectangle 649">
              <a:extLst>
                <a:ext uri="{FF2B5EF4-FFF2-40B4-BE49-F238E27FC236}">
                  <a16:creationId xmlns="" xmlns:a16="http://schemas.microsoft.com/office/drawing/2014/main" id="{6C4201A7-4FD2-43D6-88F9-7737132C6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4076" y="6693260"/>
              <a:ext cx="92275" cy="41598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70/*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3" name="Rectangle 653">
              <a:extLst>
                <a:ext uri="{FF2B5EF4-FFF2-40B4-BE49-F238E27FC236}">
                  <a16:creationId xmlns="" xmlns:a16="http://schemas.microsoft.com/office/drawing/2014/main" id="{E651C617-397A-4C7F-989A-BE241C84F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2658" y="6138119"/>
              <a:ext cx="57086" cy="41598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7" name="Rectangle 657">
              <a:extLst>
                <a:ext uri="{FF2B5EF4-FFF2-40B4-BE49-F238E27FC236}">
                  <a16:creationId xmlns="" xmlns:a16="http://schemas.microsoft.com/office/drawing/2014/main" id="{3CF4AF49-8AD7-45C5-83C7-8A1DCAFD7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9831" y="6008924"/>
              <a:ext cx="92275" cy="41598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74/*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61" name="Rectangle 661">
              <a:extLst>
                <a:ext uri="{FF2B5EF4-FFF2-40B4-BE49-F238E27FC236}">
                  <a16:creationId xmlns="" xmlns:a16="http://schemas.microsoft.com/office/drawing/2014/main" id="{BA4FE3EA-E58A-4981-9A0A-E92071F68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733" y="6236173"/>
              <a:ext cx="57086" cy="41598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grpSp>
        <p:nvGrpSpPr>
          <p:cNvPr id="672" name="Group 671"/>
          <p:cNvGrpSpPr/>
          <p:nvPr/>
        </p:nvGrpSpPr>
        <p:grpSpPr>
          <a:xfrm>
            <a:off x="1789443" y="6540497"/>
            <a:ext cx="3718646" cy="2598120"/>
            <a:chOff x="1489075" y="7570788"/>
            <a:chExt cx="2058260" cy="1003300"/>
          </a:xfrm>
        </p:grpSpPr>
        <p:sp>
          <p:nvSpPr>
            <p:cNvPr id="124" name="Freeform 465">
              <a:extLst>
                <a:ext uri="{FF2B5EF4-FFF2-40B4-BE49-F238E27FC236}">
                  <a16:creationId xmlns="" xmlns:a16="http://schemas.microsoft.com/office/drawing/2014/main" id="{6A92BA4C-183F-4F14-8E92-F6D067434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1062" y="8029575"/>
              <a:ext cx="200025" cy="23813"/>
            </a:xfrm>
            <a:custGeom>
              <a:avLst/>
              <a:gdLst>
                <a:gd name="T0" fmla="*/ 0 w 126"/>
                <a:gd name="T1" fmla="*/ 15 h 15"/>
                <a:gd name="T2" fmla="*/ 0 w 126"/>
                <a:gd name="T3" fmla="*/ 0 h 15"/>
                <a:gd name="T4" fmla="*/ 126 w 126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" h="15">
                  <a:moveTo>
                    <a:pt x="0" y="15"/>
                  </a:moveTo>
                  <a:lnTo>
                    <a:pt x="0" y="0"/>
                  </a:lnTo>
                  <a:lnTo>
                    <a:pt x="126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6" name="Freeform 467">
              <a:extLst>
                <a:ext uri="{FF2B5EF4-FFF2-40B4-BE49-F238E27FC236}">
                  <a16:creationId xmlns="" xmlns:a16="http://schemas.microsoft.com/office/drawing/2014/main" id="{9E1D5266-AD7C-452E-A68D-997F30EED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1062" y="8056563"/>
              <a:ext cx="384175" cy="22225"/>
            </a:xfrm>
            <a:custGeom>
              <a:avLst/>
              <a:gdLst>
                <a:gd name="T0" fmla="*/ 0 w 242"/>
                <a:gd name="T1" fmla="*/ 0 h 14"/>
                <a:gd name="T2" fmla="*/ 0 w 242"/>
                <a:gd name="T3" fmla="*/ 14 h 14"/>
                <a:gd name="T4" fmla="*/ 242 w 242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2" h="14">
                  <a:moveTo>
                    <a:pt x="0" y="0"/>
                  </a:moveTo>
                  <a:lnTo>
                    <a:pt x="0" y="14"/>
                  </a:lnTo>
                  <a:lnTo>
                    <a:pt x="242" y="14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7" name="Freeform 468">
              <a:extLst>
                <a:ext uri="{FF2B5EF4-FFF2-40B4-BE49-F238E27FC236}">
                  <a16:creationId xmlns="" xmlns:a16="http://schemas.microsoft.com/office/drawing/2014/main" id="{1AC99E29-82B0-434E-BC89-572407C6C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525" y="8054975"/>
              <a:ext cx="363537" cy="34925"/>
            </a:xfrm>
            <a:custGeom>
              <a:avLst/>
              <a:gdLst>
                <a:gd name="T0" fmla="*/ 0 w 229"/>
                <a:gd name="T1" fmla="*/ 22 h 22"/>
                <a:gd name="T2" fmla="*/ 0 w 229"/>
                <a:gd name="T3" fmla="*/ 0 h 22"/>
                <a:gd name="T4" fmla="*/ 229 w 229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22">
                  <a:moveTo>
                    <a:pt x="0" y="22"/>
                  </a:moveTo>
                  <a:lnTo>
                    <a:pt x="0" y="0"/>
                  </a:lnTo>
                  <a:lnTo>
                    <a:pt x="229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0" name="Freeform 471">
              <a:extLst>
                <a:ext uri="{FF2B5EF4-FFF2-40B4-BE49-F238E27FC236}">
                  <a16:creationId xmlns="" xmlns:a16="http://schemas.microsoft.com/office/drawing/2014/main" id="{6A025F0F-A034-488B-82C8-7AFEDBA3D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287" y="8091488"/>
              <a:ext cx="122237" cy="41275"/>
            </a:xfrm>
            <a:custGeom>
              <a:avLst/>
              <a:gdLst>
                <a:gd name="T0" fmla="*/ 0 w 77"/>
                <a:gd name="T1" fmla="*/ 26 h 26"/>
                <a:gd name="T2" fmla="*/ 0 w 77"/>
                <a:gd name="T3" fmla="*/ 0 h 26"/>
                <a:gd name="T4" fmla="*/ 77 w 7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26">
                  <a:moveTo>
                    <a:pt x="0" y="26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4" name="Freeform 475">
              <a:extLst>
                <a:ext uri="{FF2B5EF4-FFF2-40B4-BE49-F238E27FC236}">
                  <a16:creationId xmlns="" xmlns:a16="http://schemas.microsoft.com/office/drawing/2014/main" id="{41192519-5467-4E78-B96D-965B39CBB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7570788"/>
              <a:ext cx="46037" cy="338138"/>
            </a:xfrm>
            <a:custGeom>
              <a:avLst/>
              <a:gdLst>
                <a:gd name="T0" fmla="*/ 0 w 29"/>
                <a:gd name="T1" fmla="*/ 213 h 213"/>
                <a:gd name="T2" fmla="*/ 0 w 29"/>
                <a:gd name="T3" fmla="*/ 0 h 213"/>
                <a:gd name="T4" fmla="*/ 29 w 29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13">
                  <a:moveTo>
                    <a:pt x="0" y="213"/>
                  </a:moveTo>
                  <a:lnTo>
                    <a:pt x="0" y="0"/>
                  </a:lnTo>
                  <a:lnTo>
                    <a:pt x="29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8" name="Freeform 479">
              <a:extLst>
                <a:ext uri="{FF2B5EF4-FFF2-40B4-BE49-F238E27FC236}">
                  <a16:creationId xmlns="" xmlns:a16="http://schemas.microsoft.com/office/drawing/2014/main" id="{1F5E686C-A255-4FD0-9913-04772F973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3537" y="8253413"/>
              <a:ext cx="519112" cy="23813"/>
            </a:xfrm>
            <a:custGeom>
              <a:avLst/>
              <a:gdLst>
                <a:gd name="T0" fmla="*/ 0 w 327"/>
                <a:gd name="T1" fmla="*/ 0 h 15"/>
                <a:gd name="T2" fmla="*/ 0 w 327"/>
                <a:gd name="T3" fmla="*/ 15 h 15"/>
                <a:gd name="T4" fmla="*/ 327 w 327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7" h="15">
                  <a:moveTo>
                    <a:pt x="0" y="0"/>
                  </a:moveTo>
                  <a:lnTo>
                    <a:pt x="0" y="15"/>
                  </a:lnTo>
                  <a:lnTo>
                    <a:pt x="327" y="15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3" name="Freeform 484">
              <a:extLst>
                <a:ext uri="{FF2B5EF4-FFF2-40B4-BE49-F238E27FC236}">
                  <a16:creationId xmlns="" xmlns:a16="http://schemas.microsoft.com/office/drawing/2014/main" id="{8C65FEAF-B647-4CF3-BE73-23EB1AE80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9950" y="8326438"/>
              <a:ext cx="11112" cy="22225"/>
            </a:xfrm>
            <a:custGeom>
              <a:avLst/>
              <a:gdLst>
                <a:gd name="T0" fmla="*/ 0 w 7"/>
                <a:gd name="T1" fmla="*/ 14 h 14"/>
                <a:gd name="T2" fmla="*/ 0 w 7"/>
                <a:gd name="T3" fmla="*/ 0 h 14"/>
                <a:gd name="T4" fmla="*/ 7 w 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0" y="14"/>
                  </a:move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5" name="Freeform 486">
              <a:extLst>
                <a:ext uri="{FF2B5EF4-FFF2-40B4-BE49-F238E27FC236}">
                  <a16:creationId xmlns="" xmlns:a16="http://schemas.microsoft.com/office/drawing/2014/main" id="{723C3C97-0567-4C42-A680-4AA7969C2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9950" y="8353425"/>
              <a:ext cx="1587" cy="22225"/>
            </a:xfrm>
            <a:custGeom>
              <a:avLst/>
              <a:gdLst>
                <a:gd name="T0" fmla="*/ 0 w 1"/>
                <a:gd name="T1" fmla="*/ 0 h 14"/>
                <a:gd name="T2" fmla="*/ 0 w 1"/>
                <a:gd name="T3" fmla="*/ 14 h 14"/>
                <a:gd name="T4" fmla="*/ 1 w 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4">
                  <a:moveTo>
                    <a:pt x="0" y="0"/>
                  </a:moveTo>
                  <a:lnTo>
                    <a:pt x="0" y="14"/>
                  </a:lnTo>
                  <a:lnTo>
                    <a:pt x="1" y="14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6" name="Freeform 487">
              <a:extLst>
                <a:ext uri="{FF2B5EF4-FFF2-40B4-BE49-F238E27FC236}">
                  <a16:creationId xmlns="" xmlns:a16="http://schemas.microsoft.com/office/drawing/2014/main" id="{33E33AA1-1011-4F7D-8E5E-E2CF61072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0575" y="8351838"/>
              <a:ext cx="79375" cy="34925"/>
            </a:xfrm>
            <a:custGeom>
              <a:avLst/>
              <a:gdLst>
                <a:gd name="T0" fmla="*/ 0 w 50"/>
                <a:gd name="T1" fmla="*/ 22 h 22"/>
                <a:gd name="T2" fmla="*/ 0 w 50"/>
                <a:gd name="T3" fmla="*/ 0 h 22"/>
                <a:gd name="T4" fmla="*/ 50 w 50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2">
                  <a:moveTo>
                    <a:pt x="0" y="22"/>
                  </a:moveTo>
                  <a:lnTo>
                    <a:pt x="0" y="0"/>
                  </a:lnTo>
                  <a:lnTo>
                    <a:pt x="50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8" name="Freeform 489">
              <a:extLst>
                <a:ext uri="{FF2B5EF4-FFF2-40B4-BE49-F238E27FC236}">
                  <a16:creationId xmlns="" xmlns:a16="http://schemas.microsoft.com/office/drawing/2014/main" id="{04EFADF8-AC25-48C5-847C-D7FBBBB0B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0575" y="8389938"/>
              <a:ext cx="120650" cy="34925"/>
            </a:xfrm>
            <a:custGeom>
              <a:avLst/>
              <a:gdLst>
                <a:gd name="T0" fmla="*/ 0 w 76"/>
                <a:gd name="T1" fmla="*/ 0 h 22"/>
                <a:gd name="T2" fmla="*/ 0 w 76"/>
                <a:gd name="T3" fmla="*/ 22 h 22"/>
                <a:gd name="T4" fmla="*/ 76 w 76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22">
                  <a:moveTo>
                    <a:pt x="0" y="0"/>
                  </a:moveTo>
                  <a:lnTo>
                    <a:pt x="0" y="22"/>
                  </a:lnTo>
                  <a:lnTo>
                    <a:pt x="76" y="22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9" name="Freeform 490">
              <a:extLst>
                <a:ext uri="{FF2B5EF4-FFF2-40B4-BE49-F238E27FC236}">
                  <a16:creationId xmlns="" xmlns:a16="http://schemas.microsoft.com/office/drawing/2014/main" id="{374547BA-477B-49F2-8B98-6D6AD1597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6712" y="8388350"/>
              <a:ext cx="423862" cy="41275"/>
            </a:xfrm>
            <a:custGeom>
              <a:avLst/>
              <a:gdLst>
                <a:gd name="T0" fmla="*/ 0 w 267"/>
                <a:gd name="T1" fmla="*/ 26 h 26"/>
                <a:gd name="T2" fmla="*/ 0 w 267"/>
                <a:gd name="T3" fmla="*/ 0 h 26"/>
                <a:gd name="T4" fmla="*/ 267 w 26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7" h="26">
                  <a:moveTo>
                    <a:pt x="0" y="26"/>
                  </a:moveTo>
                  <a:lnTo>
                    <a:pt x="0" y="0"/>
                  </a:lnTo>
                  <a:lnTo>
                    <a:pt x="267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1" name="Freeform 492">
              <a:extLst>
                <a:ext uri="{FF2B5EF4-FFF2-40B4-BE49-F238E27FC236}">
                  <a16:creationId xmlns="" xmlns:a16="http://schemas.microsoft.com/office/drawing/2014/main" id="{5A8E4852-DB71-45FB-9768-46DD45AFE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6712" y="8432800"/>
              <a:ext cx="244475" cy="41275"/>
            </a:xfrm>
            <a:custGeom>
              <a:avLst/>
              <a:gdLst>
                <a:gd name="T0" fmla="*/ 0 w 154"/>
                <a:gd name="T1" fmla="*/ 0 h 26"/>
                <a:gd name="T2" fmla="*/ 0 w 154"/>
                <a:gd name="T3" fmla="*/ 26 h 26"/>
                <a:gd name="T4" fmla="*/ 154 w 154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26">
                  <a:moveTo>
                    <a:pt x="0" y="0"/>
                  </a:moveTo>
                  <a:lnTo>
                    <a:pt x="0" y="26"/>
                  </a:lnTo>
                  <a:lnTo>
                    <a:pt x="154" y="26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2" name="Freeform 493">
              <a:extLst>
                <a:ext uri="{FF2B5EF4-FFF2-40B4-BE49-F238E27FC236}">
                  <a16:creationId xmlns="" xmlns:a16="http://schemas.microsoft.com/office/drawing/2014/main" id="{362BA675-2BB4-4FFF-8DBE-37AAF50A5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8431213"/>
              <a:ext cx="55562" cy="44450"/>
            </a:xfrm>
            <a:custGeom>
              <a:avLst/>
              <a:gdLst>
                <a:gd name="T0" fmla="*/ 0 w 35"/>
                <a:gd name="T1" fmla="*/ 28 h 28"/>
                <a:gd name="T2" fmla="*/ 0 w 35"/>
                <a:gd name="T3" fmla="*/ 0 h 28"/>
                <a:gd name="T4" fmla="*/ 35 w 35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28">
                  <a:moveTo>
                    <a:pt x="0" y="28"/>
                  </a:moveTo>
                  <a:lnTo>
                    <a:pt x="0" y="0"/>
                  </a:lnTo>
                  <a:lnTo>
                    <a:pt x="35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4" name="Freeform 495">
              <a:extLst>
                <a:ext uri="{FF2B5EF4-FFF2-40B4-BE49-F238E27FC236}">
                  <a16:creationId xmlns="" xmlns:a16="http://schemas.microsoft.com/office/drawing/2014/main" id="{ADB664BF-9845-48FA-A21A-76752E183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8478838"/>
              <a:ext cx="406400" cy="44450"/>
            </a:xfrm>
            <a:custGeom>
              <a:avLst/>
              <a:gdLst>
                <a:gd name="T0" fmla="*/ 0 w 256"/>
                <a:gd name="T1" fmla="*/ 0 h 28"/>
                <a:gd name="T2" fmla="*/ 0 w 256"/>
                <a:gd name="T3" fmla="*/ 28 h 28"/>
                <a:gd name="T4" fmla="*/ 256 w 256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6" h="28">
                  <a:moveTo>
                    <a:pt x="0" y="0"/>
                  </a:moveTo>
                  <a:lnTo>
                    <a:pt x="0" y="28"/>
                  </a:lnTo>
                  <a:lnTo>
                    <a:pt x="256" y="28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5" name="Freeform 496">
              <a:extLst>
                <a:ext uri="{FF2B5EF4-FFF2-40B4-BE49-F238E27FC236}">
                  <a16:creationId xmlns="" xmlns:a16="http://schemas.microsoft.com/office/drawing/2014/main" id="{3D894FB3-8B31-4874-902C-509E93A19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075" y="8477250"/>
              <a:ext cx="92075" cy="46038"/>
            </a:xfrm>
            <a:custGeom>
              <a:avLst/>
              <a:gdLst>
                <a:gd name="T0" fmla="*/ 0 w 58"/>
                <a:gd name="T1" fmla="*/ 29 h 29"/>
                <a:gd name="T2" fmla="*/ 0 w 58"/>
                <a:gd name="T3" fmla="*/ 0 h 29"/>
                <a:gd name="T4" fmla="*/ 58 w 58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29">
                  <a:moveTo>
                    <a:pt x="0" y="29"/>
                  </a:moveTo>
                  <a:lnTo>
                    <a:pt x="0" y="0"/>
                  </a:lnTo>
                  <a:lnTo>
                    <a:pt x="58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7" name="Freeform 498">
              <a:extLst>
                <a:ext uri="{FF2B5EF4-FFF2-40B4-BE49-F238E27FC236}">
                  <a16:creationId xmlns="" xmlns:a16="http://schemas.microsoft.com/office/drawing/2014/main" id="{A53633FB-8750-43F7-8903-6E27B4F32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075" y="8526463"/>
              <a:ext cx="285750" cy="47625"/>
            </a:xfrm>
            <a:custGeom>
              <a:avLst/>
              <a:gdLst>
                <a:gd name="T0" fmla="*/ 0 w 180"/>
                <a:gd name="T1" fmla="*/ 0 h 30"/>
                <a:gd name="T2" fmla="*/ 0 w 180"/>
                <a:gd name="T3" fmla="*/ 30 h 30"/>
                <a:gd name="T4" fmla="*/ 180 w 180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30">
                  <a:moveTo>
                    <a:pt x="0" y="0"/>
                  </a:moveTo>
                  <a:lnTo>
                    <a:pt x="0" y="30"/>
                  </a:lnTo>
                  <a:lnTo>
                    <a:pt x="180" y="3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2" name="Line 662">
              <a:extLst>
                <a:ext uri="{FF2B5EF4-FFF2-40B4-BE49-F238E27FC236}">
                  <a16:creationId xmlns="" xmlns:a16="http://schemas.microsoft.com/office/drawing/2014/main" id="{7207D9BE-C8DA-4B13-86D1-104ABF6E3B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5410" y="8456389"/>
              <a:ext cx="161925" cy="0"/>
            </a:xfrm>
            <a:prstGeom prst="line">
              <a:avLst/>
            </a:prstGeom>
            <a:noFill/>
            <a:ln w="12700" cap="sq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280" name="Rectangle 450">
            <a:extLst>
              <a:ext uri="{FF2B5EF4-FFF2-40B4-BE49-F238E27FC236}">
                <a16:creationId xmlns="" xmlns:a16="http://schemas.microsoft.com/office/drawing/2014/main" id="{4FF67CA9-1194-4868-BA3E-F8CD35F34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5115" y="8895151"/>
            <a:ext cx="124393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0.5 substitution site per site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4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111" y="5996864"/>
            <a:ext cx="6924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rPr>
              <a:t>Cyano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rPr>
              <a:t>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 smtClean="0">
                <a:solidFill>
                  <a:srgbClr val="660066"/>
                </a:solidFill>
                <a:latin typeface="Helvetica"/>
                <a:cs typeface="Helvetica"/>
              </a:rPr>
              <a:t>bacteria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Helvetica"/>
              <a:cs typeface="Helve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660066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5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111" y="2210483"/>
            <a:ext cx="97745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PVC group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6" name="Rectangle 307">
            <a:extLst>
              <a:ext uri="{FF2B5EF4-FFF2-40B4-BE49-F238E27FC236}">
                <a16:creationId xmlns="" xmlns:a16="http://schemas.microsoft.com/office/drawing/2014/main" id="{64C049CA-066C-4053-8F71-5E98B273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112" y="7800998"/>
            <a:ext cx="97024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Other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eubacteria 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8" name="Rectangle 232">
            <a:extLst>
              <a:ext uri="{FF2B5EF4-FFF2-40B4-BE49-F238E27FC236}">
                <a16:creationId xmlns="" xmlns:a16="http://schemas.microsoft.com/office/drawing/2014/main" id="{4C85D594-A565-4709-80E7-D5B6EF6DB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738" y="3876163"/>
            <a:ext cx="113326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Verrucomicrobia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9" name="Rectangle 258">
            <a:extLst>
              <a:ext uri="{FF2B5EF4-FFF2-40B4-BE49-F238E27FC236}">
                <a16:creationId xmlns="" xmlns:a16="http://schemas.microsoft.com/office/drawing/2014/main" id="{15DC92CA-EF5D-47D1-BE15-486EC6047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7303" y="2700907"/>
            <a:ext cx="64852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Chlamydia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0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7303" y="4428056"/>
            <a:ext cx="100494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zh-CN" sz="1000" b="1" dirty="0" err="1" smtClean="0">
                <a:solidFill>
                  <a:srgbClr val="000000"/>
                </a:solidFill>
                <a:latin typeface="Helvetica"/>
                <a:cs typeface="Helvetica"/>
              </a:rPr>
              <a:t>Lentisphataceae</a:t>
            </a:r>
            <a:endParaRPr lang="en-US" altLang="en-US" sz="10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sp>
        <p:nvSpPr>
          <p:cNvPr id="291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738" y="5082152"/>
            <a:ext cx="101214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Planctomycetes</a:t>
            </a:r>
            <a:endParaRPr lang="en-US" altLang="en-US" sz="10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grpSp>
        <p:nvGrpSpPr>
          <p:cNvPr id="292" name="Group 291"/>
          <p:cNvGrpSpPr/>
          <p:nvPr/>
        </p:nvGrpSpPr>
        <p:grpSpPr>
          <a:xfrm>
            <a:off x="5709222" y="2142569"/>
            <a:ext cx="8944" cy="1250548"/>
            <a:chOff x="3957590" y="737276"/>
            <a:chExt cx="36771" cy="160091"/>
          </a:xfrm>
        </p:grpSpPr>
        <p:sp>
          <p:nvSpPr>
            <p:cNvPr id="293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294" name="Straight Connector 293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5" name="Group 294"/>
          <p:cNvGrpSpPr/>
          <p:nvPr/>
        </p:nvGrpSpPr>
        <p:grpSpPr>
          <a:xfrm>
            <a:off x="5709222" y="3471303"/>
            <a:ext cx="8944" cy="939556"/>
            <a:chOff x="3957590" y="737276"/>
            <a:chExt cx="36771" cy="160091"/>
          </a:xfrm>
        </p:grpSpPr>
        <p:sp>
          <p:nvSpPr>
            <p:cNvPr id="29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297" name="Straight Connector 29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oup 297"/>
          <p:cNvGrpSpPr/>
          <p:nvPr/>
        </p:nvGrpSpPr>
        <p:grpSpPr>
          <a:xfrm>
            <a:off x="5709224" y="4652567"/>
            <a:ext cx="8943" cy="1033518"/>
            <a:chOff x="3957590" y="737276"/>
            <a:chExt cx="36767" cy="160092"/>
          </a:xfrm>
        </p:grpSpPr>
        <p:sp>
          <p:nvSpPr>
            <p:cNvPr id="29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3" y="799994"/>
              <a:ext cx="158750" cy="35998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300" name="Straight Connector 29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1" name="Group 300"/>
          <p:cNvGrpSpPr/>
          <p:nvPr/>
        </p:nvGrpSpPr>
        <p:grpSpPr>
          <a:xfrm>
            <a:off x="5709222" y="4491267"/>
            <a:ext cx="8944" cy="78832"/>
            <a:chOff x="3957590" y="737276"/>
            <a:chExt cx="36771" cy="160091"/>
          </a:xfrm>
        </p:grpSpPr>
        <p:sp>
          <p:nvSpPr>
            <p:cNvPr id="302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303" name="Straight Connector 302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4" name="Straight Connector 303"/>
          <p:cNvCxnSpPr>
            <a:stCxn id="39" idx="0"/>
          </p:cNvCxnSpPr>
          <p:nvPr/>
        </p:nvCxnSpPr>
        <p:spPr>
          <a:xfrm flipV="1">
            <a:off x="2949137" y="6723804"/>
            <a:ext cx="369719" cy="35387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1402761" y="332773"/>
            <a:ext cx="3680197" cy="1816878"/>
            <a:chOff x="-4078620" y="-460011"/>
            <a:chExt cx="3680197" cy="1816878"/>
          </a:xfrm>
        </p:grpSpPr>
        <p:sp>
          <p:nvSpPr>
            <p:cNvPr id="2" name="TextBox 1"/>
            <p:cNvSpPr txBox="1"/>
            <p:nvPr/>
          </p:nvSpPr>
          <p:spPr>
            <a:xfrm>
              <a:off x="-4078620" y="-460011"/>
              <a:ext cx="14208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"/>
                  <a:cs typeface="Helvetica"/>
                </a:rPr>
                <a:t>Continued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3621540" y="-47403"/>
              <a:ext cx="3223117" cy="1404270"/>
              <a:chOff x="1102757" y="7766917"/>
              <a:chExt cx="3223117" cy="1404270"/>
            </a:xfrm>
          </p:grpSpPr>
          <p:sp>
            <p:nvSpPr>
              <p:cNvPr id="309" name="Rectangle 299">
                <a:extLst>
                  <a:ext uri="{FF2B5EF4-FFF2-40B4-BE49-F238E27FC236}">
                    <a16:creationId xmlns="" xmlns:a16="http://schemas.microsoft.com/office/drawing/2014/main" id="{A195E958-EAA3-4FF2-BCBE-8B01AFE9D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4779" y="7766917"/>
                <a:ext cx="1252208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Methylobacterium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populi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82922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0" name="Rectangle 301">
                <a:extLst>
                  <a:ext uri="{FF2B5EF4-FFF2-40B4-BE49-F238E27FC236}">
                    <a16:creationId xmlns="" xmlns:a16="http://schemas.microsoft.com/office/drawing/2014/main" id="{A9295044-81C2-44D4-9660-65E19F4F2C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8502" y="7884437"/>
                <a:ext cx="645860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populi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79993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1" name="Rectangle 304">
                <a:extLst>
                  <a:ext uri="{FF2B5EF4-FFF2-40B4-BE49-F238E27FC236}">
                    <a16:creationId xmlns="" xmlns:a16="http://schemas.microsoft.com/office/drawing/2014/main" id="{BA200D68-FED5-4ECA-8FF6-CEAF39F273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0101" y="8001962"/>
                <a:ext cx="1184468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Rhodospirillum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rubrum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20859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2" name="Rectangle 306">
                <a:extLst>
                  <a:ext uri="{FF2B5EF4-FFF2-40B4-BE49-F238E27FC236}">
                    <a16:creationId xmlns="" xmlns:a16="http://schemas.microsoft.com/office/drawing/2014/main" id="{F69C87DE-7EB4-461E-9B2A-6C87DADB93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0101" y="8119485"/>
                <a:ext cx="709979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rubrum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23416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3" name="Rectangle 310">
                <a:extLst>
                  <a:ext uri="{FF2B5EF4-FFF2-40B4-BE49-F238E27FC236}">
                    <a16:creationId xmlns="" xmlns:a16="http://schemas.microsoft.com/office/drawing/2014/main" id="{ACD693C8-EB88-4B50-8E83-04F7FD5ADA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3703" y="8237010"/>
                <a:ext cx="1372171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Alpha </a:t>
                </a:r>
                <a:r>
                  <a:rPr kumimoji="0" lang="en-US" altLang="en-US" sz="7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proteobacterium</a:t>
                </a: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KPF87277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4" name="Rectangle 312">
                <a:extLst>
                  <a:ext uri="{FF2B5EF4-FFF2-40B4-BE49-F238E27FC236}">
                    <a16:creationId xmlns="" xmlns:a16="http://schemas.microsoft.com/office/drawing/2014/main" id="{1AABC065-6A76-4EF7-9EB2-7E3438D74C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1499" y="8354531"/>
                <a:ext cx="1384995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Agrobacterium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tumefaciens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34614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5" name="Rectangle 315">
                <a:extLst>
                  <a:ext uri="{FF2B5EF4-FFF2-40B4-BE49-F238E27FC236}">
                    <a16:creationId xmlns="" xmlns:a16="http://schemas.microsoft.com/office/drawing/2014/main" id="{6224A26B-788E-40F1-BB3F-FC805AB28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4779" y="8472055"/>
                <a:ext cx="1406891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Phenylobacterium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zucineum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77326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6" name="Rectangle 319">
                <a:extLst>
                  <a:ext uri="{FF2B5EF4-FFF2-40B4-BE49-F238E27FC236}">
                    <a16:creationId xmlns="" xmlns:a16="http://schemas.microsoft.com/office/drawing/2014/main" id="{49C2BB14-0D40-4E82-B8D5-23806BDAA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4859" y="8589578"/>
                <a:ext cx="1466897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Rhodopseudomonas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palustris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41086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7" name="Rectangle 321">
                <a:extLst>
                  <a:ext uri="{FF2B5EF4-FFF2-40B4-BE49-F238E27FC236}">
                    <a16:creationId xmlns="" xmlns:a16="http://schemas.microsoft.com/office/drawing/2014/main" id="{A270B818-65F2-43B3-A588-AC09CA8DF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5782" y="8710891"/>
                <a:ext cx="902866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Bradyrhizobium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34644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8" name="Rectangle 325">
                <a:extLst>
                  <a:ext uri="{FF2B5EF4-FFF2-40B4-BE49-F238E27FC236}">
                    <a16:creationId xmlns="" xmlns:a16="http://schemas.microsoft.com/office/drawing/2014/main" id="{0AF23BA8-237C-46F4-9EFE-E37E50DED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4660" y="8828417"/>
                <a:ext cx="1372171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Alpha </a:t>
                </a:r>
                <a:r>
                  <a:rPr kumimoji="0" lang="en-US" altLang="en-US" sz="7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proteobacterium</a:t>
                </a: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KPF84305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9" name="Rectangle 327">
                <a:extLst>
                  <a:ext uri="{FF2B5EF4-FFF2-40B4-BE49-F238E27FC236}">
                    <a16:creationId xmlns="" xmlns:a16="http://schemas.microsoft.com/office/drawing/2014/main" id="{E266916F-22CF-42D4-AA46-5BBAF2281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2538" y="8945939"/>
                <a:ext cx="771251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Azospirillum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75392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0" name="Rectangle 331">
                <a:extLst>
                  <a:ext uri="{FF2B5EF4-FFF2-40B4-BE49-F238E27FC236}">
                    <a16:creationId xmlns="" xmlns:a16="http://schemas.microsoft.com/office/drawing/2014/main" id="{2B0E33E9-B9BB-4893-A979-A70D54FD49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059" y="9063464"/>
                <a:ext cx="1222940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Gluconobacter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oxydans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60035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32" name="Freeform 300">
                <a:extLst>
                  <a:ext uri="{FF2B5EF4-FFF2-40B4-BE49-F238E27FC236}">
                    <a16:creationId xmlns="" xmlns:a16="http://schemas.microsoft.com/office/drawing/2014/main" id="{A4599AE8-BC0E-4A64-9AC6-19D475739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5020" y="7835150"/>
                <a:ext cx="22320" cy="56867"/>
              </a:xfrm>
              <a:custGeom>
                <a:avLst/>
                <a:gdLst>
                  <a:gd name="T0" fmla="*/ 0 w 6"/>
                  <a:gd name="T1" fmla="*/ 15 h 15"/>
                  <a:gd name="T2" fmla="*/ 0 w 6"/>
                  <a:gd name="T3" fmla="*/ 0 h 15"/>
                  <a:gd name="T4" fmla="*/ 6 w 6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5">
                    <a:moveTo>
                      <a:pt x="0" y="15"/>
                    </a:moveTo>
                    <a:lnTo>
                      <a:pt x="0" y="0"/>
                    </a:lnTo>
                    <a:lnTo>
                      <a:pt x="6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33" name="Freeform 302">
                <a:extLst>
                  <a:ext uri="{FF2B5EF4-FFF2-40B4-BE49-F238E27FC236}">
                    <a16:creationId xmlns="" xmlns:a16="http://schemas.microsoft.com/office/drawing/2014/main" id="{60FA45FD-CE7F-4E2B-85CC-E19B4AE0FD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5020" y="7899597"/>
                <a:ext cx="26039" cy="53075"/>
              </a:xfrm>
              <a:custGeom>
                <a:avLst/>
                <a:gdLst>
                  <a:gd name="T0" fmla="*/ 0 w 7"/>
                  <a:gd name="T1" fmla="*/ 0 h 14"/>
                  <a:gd name="T2" fmla="*/ 0 w 7"/>
                  <a:gd name="T3" fmla="*/ 14 h 14"/>
                  <a:gd name="T4" fmla="*/ 7 w 7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4">
                    <a:moveTo>
                      <a:pt x="0" y="0"/>
                    </a:moveTo>
                    <a:lnTo>
                      <a:pt x="0" y="14"/>
                    </a:lnTo>
                    <a:lnTo>
                      <a:pt x="7" y="14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34" name="Freeform 303">
                <a:extLst>
                  <a:ext uri="{FF2B5EF4-FFF2-40B4-BE49-F238E27FC236}">
                    <a16:creationId xmlns="" xmlns:a16="http://schemas.microsoft.com/office/drawing/2014/main" id="{C5E7A633-FBC4-4E21-A0AC-840B0B670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459" y="7895807"/>
                <a:ext cx="550562" cy="113732"/>
              </a:xfrm>
              <a:custGeom>
                <a:avLst/>
                <a:gdLst>
                  <a:gd name="T0" fmla="*/ 0 w 148"/>
                  <a:gd name="T1" fmla="*/ 30 h 30"/>
                  <a:gd name="T2" fmla="*/ 0 w 148"/>
                  <a:gd name="T3" fmla="*/ 0 h 30"/>
                  <a:gd name="T4" fmla="*/ 148 w 148"/>
                  <a:gd name="T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8" h="30">
                    <a:moveTo>
                      <a:pt x="0" y="30"/>
                    </a:moveTo>
                    <a:lnTo>
                      <a:pt x="0" y="0"/>
                    </a:lnTo>
                    <a:lnTo>
                      <a:pt x="148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35" name="Freeform 305">
                <a:extLst>
                  <a:ext uri="{FF2B5EF4-FFF2-40B4-BE49-F238E27FC236}">
                    <a16:creationId xmlns="" xmlns:a16="http://schemas.microsoft.com/office/drawing/2014/main" id="{F2F4F325-C60D-4DB4-9319-88E9BBA59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2902" y="8070197"/>
                <a:ext cx="29760" cy="56867"/>
              </a:xfrm>
              <a:custGeom>
                <a:avLst/>
                <a:gdLst>
                  <a:gd name="T0" fmla="*/ 0 w 8"/>
                  <a:gd name="T1" fmla="*/ 15 h 15"/>
                  <a:gd name="T2" fmla="*/ 0 w 8"/>
                  <a:gd name="T3" fmla="*/ 0 h 15"/>
                  <a:gd name="T4" fmla="*/ 8 w 8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5">
                    <a:moveTo>
                      <a:pt x="0" y="15"/>
                    </a:move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36" name="Freeform 307">
                <a:extLst>
                  <a:ext uri="{FF2B5EF4-FFF2-40B4-BE49-F238E27FC236}">
                    <a16:creationId xmlns="" xmlns:a16="http://schemas.microsoft.com/office/drawing/2014/main" id="{D536F97E-3D32-4C37-AF6F-B002F0FAB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2902" y="8134644"/>
                <a:ext cx="29760" cy="56867"/>
              </a:xfrm>
              <a:custGeom>
                <a:avLst/>
                <a:gdLst>
                  <a:gd name="T0" fmla="*/ 0 w 8"/>
                  <a:gd name="T1" fmla="*/ 0 h 15"/>
                  <a:gd name="T2" fmla="*/ 0 w 8"/>
                  <a:gd name="T3" fmla="*/ 15 h 15"/>
                  <a:gd name="T4" fmla="*/ 8 w 8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0" y="15"/>
                    </a:lnTo>
                    <a:lnTo>
                      <a:pt x="8" y="1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37" name="Freeform 308">
                <a:extLst>
                  <a:ext uri="{FF2B5EF4-FFF2-40B4-BE49-F238E27FC236}">
                    <a16:creationId xmlns="" xmlns:a16="http://schemas.microsoft.com/office/drawing/2014/main" id="{BE4B1606-B175-4987-BB67-E3A7B5436F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459" y="8017122"/>
                <a:ext cx="658441" cy="113732"/>
              </a:xfrm>
              <a:custGeom>
                <a:avLst/>
                <a:gdLst>
                  <a:gd name="T0" fmla="*/ 0 w 177"/>
                  <a:gd name="T1" fmla="*/ 0 h 30"/>
                  <a:gd name="T2" fmla="*/ 0 w 177"/>
                  <a:gd name="T3" fmla="*/ 30 h 30"/>
                  <a:gd name="T4" fmla="*/ 177 w 177"/>
                  <a:gd name="T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7" h="30">
                    <a:moveTo>
                      <a:pt x="0" y="0"/>
                    </a:moveTo>
                    <a:lnTo>
                      <a:pt x="0" y="30"/>
                    </a:lnTo>
                    <a:lnTo>
                      <a:pt x="177" y="3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38" name="Freeform 309">
                <a:extLst>
                  <a:ext uri="{FF2B5EF4-FFF2-40B4-BE49-F238E27FC236}">
                    <a16:creationId xmlns="" xmlns:a16="http://schemas.microsoft.com/office/drawing/2014/main" id="{96B12C0C-DAEA-493F-98D8-5994FB1462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858" y="8013329"/>
                <a:ext cx="111600" cy="216093"/>
              </a:xfrm>
              <a:custGeom>
                <a:avLst/>
                <a:gdLst>
                  <a:gd name="T0" fmla="*/ 0 w 30"/>
                  <a:gd name="T1" fmla="*/ 57 h 57"/>
                  <a:gd name="T2" fmla="*/ 0 w 30"/>
                  <a:gd name="T3" fmla="*/ 0 h 57"/>
                  <a:gd name="T4" fmla="*/ 30 w 30"/>
                  <a:gd name="T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57">
                    <a:moveTo>
                      <a:pt x="0" y="57"/>
                    </a:moveTo>
                    <a:lnTo>
                      <a:pt x="0" y="0"/>
                    </a:lnTo>
                    <a:lnTo>
                      <a:pt x="30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39" name="Freeform 311">
                <a:extLst>
                  <a:ext uri="{FF2B5EF4-FFF2-40B4-BE49-F238E27FC236}">
                    <a16:creationId xmlns="" xmlns:a16="http://schemas.microsoft.com/office/drawing/2014/main" id="{FB137F8A-B9D5-43EB-BF50-CD9B3D25A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9540" y="8309033"/>
                <a:ext cx="1026723" cy="53075"/>
              </a:xfrm>
              <a:custGeom>
                <a:avLst/>
                <a:gdLst>
                  <a:gd name="T0" fmla="*/ 0 w 276"/>
                  <a:gd name="T1" fmla="*/ 14 h 14"/>
                  <a:gd name="T2" fmla="*/ 0 w 276"/>
                  <a:gd name="T3" fmla="*/ 0 h 14"/>
                  <a:gd name="T4" fmla="*/ 276 w 276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6" h="14">
                    <a:moveTo>
                      <a:pt x="0" y="14"/>
                    </a:moveTo>
                    <a:lnTo>
                      <a:pt x="0" y="0"/>
                    </a:lnTo>
                    <a:lnTo>
                      <a:pt x="276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0" name="Freeform 313">
                <a:extLst>
                  <a:ext uri="{FF2B5EF4-FFF2-40B4-BE49-F238E27FC236}">
                    <a16:creationId xmlns="" xmlns:a16="http://schemas.microsoft.com/office/drawing/2014/main" id="{0A3BDEB3-51A1-4680-90F2-B17938C0A2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9540" y="8369691"/>
                <a:ext cx="524520" cy="56867"/>
              </a:xfrm>
              <a:custGeom>
                <a:avLst/>
                <a:gdLst>
                  <a:gd name="T0" fmla="*/ 0 w 141"/>
                  <a:gd name="T1" fmla="*/ 0 h 15"/>
                  <a:gd name="T2" fmla="*/ 0 w 141"/>
                  <a:gd name="T3" fmla="*/ 15 h 15"/>
                  <a:gd name="T4" fmla="*/ 141 w 141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1" h="15">
                    <a:moveTo>
                      <a:pt x="0" y="0"/>
                    </a:moveTo>
                    <a:lnTo>
                      <a:pt x="0" y="15"/>
                    </a:lnTo>
                    <a:lnTo>
                      <a:pt x="141" y="1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1" name="Freeform 314">
                <a:extLst>
                  <a:ext uri="{FF2B5EF4-FFF2-40B4-BE49-F238E27FC236}">
                    <a16:creationId xmlns="" xmlns:a16="http://schemas.microsoft.com/office/drawing/2014/main" id="{37427DDD-963D-4ABE-BF73-C7FB49726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300" y="8365901"/>
                <a:ext cx="156240" cy="83404"/>
              </a:xfrm>
              <a:custGeom>
                <a:avLst/>
                <a:gdLst>
                  <a:gd name="T0" fmla="*/ 0 w 42"/>
                  <a:gd name="T1" fmla="*/ 22 h 22"/>
                  <a:gd name="T2" fmla="*/ 0 w 42"/>
                  <a:gd name="T3" fmla="*/ 0 h 22"/>
                  <a:gd name="T4" fmla="*/ 42 w 42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22">
                    <a:moveTo>
                      <a:pt x="0" y="22"/>
                    </a:moveTo>
                    <a:lnTo>
                      <a:pt x="0" y="0"/>
                    </a:lnTo>
                    <a:lnTo>
                      <a:pt x="42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2" name="Freeform 316">
                <a:extLst>
                  <a:ext uri="{FF2B5EF4-FFF2-40B4-BE49-F238E27FC236}">
                    <a16:creationId xmlns="" xmlns:a16="http://schemas.microsoft.com/office/drawing/2014/main" id="{7FB8E0D2-2DCA-4520-824B-795A31349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300" y="8460676"/>
                <a:ext cx="584040" cy="83404"/>
              </a:xfrm>
              <a:custGeom>
                <a:avLst/>
                <a:gdLst>
                  <a:gd name="T0" fmla="*/ 0 w 157"/>
                  <a:gd name="T1" fmla="*/ 0 h 22"/>
                  <a:gd name="T2" fmla="*/ 0 w 157"/>
                  <a:gd name="T3" fmla="*/ 22 h 22"/>
                  <a:gd name="T4" fmla="*/ 157 w 157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7" h="22">
                    <a:moveTo>
                      <a:pt x="0" y="0"/>
                    </a:moveTo>
                    <a:lnTo>
                      <a:pt x="0" y="22"/>
                    </a:lnTo>
                    <a:lnTo>
                      <a:pt x="157" y="22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3" name="Freeform 317">
                <a:extLst>
                  <a:ext uri="{FF2B5EF4-FFF2-40B4-BE49-F238E27FC236}">
                    <a16:creationId xmlns="" xmlns:a16="http://schemas.microsoft.com/office/drawing/2014/main" id="{C3F7F2E9-70E0-4C45-9164-D9DACBFF2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858" y="8237004"/>
                <a:ext cx="100439" cy="219882"/>
              </a:xfrm>
              <a:custGeom>
                <a:avLst/>
                <a:gdLst>
                  <a:gd name="T0" fmla="*/ 0 w 27"/>
                  <a:gd name="T1" fmla="*/ 0 h 58"/>
                  <a:gd name="T2" fmla="*/ 0 w 27"/>
                  <a:gd name="T3" fmla="*/ 58 h 58"/>
                  <a:gd name="T4" fmla="*/ 27 w 27"/>
                  <a:gd name="T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58">
                    <a:moveTo>
                      <a:pt x="0" y="0"/>
                    </a:moveTo>
                    <a:lnTo>
                      <a:pt x="0" y="58"/>
                    </a:lnTo>
                    <a:lnTo>
                      <a:pt x="27" y="58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4" name="Freeform 318">
                <a:extLst>
                  <a:ext uri="{FF2B5EF4-FFF2-40B4-BE49-F238E27FC236}">
                    <a16:creationId xmlns="" xmlns:a16="http://schemas.microsoft.com/office/drawing/2014/main" id="{193CA7DF-491E-400E-9553-F62407D72E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299" y="8233212"/>
                <a:ext cx="85559" cy="238839"/>
              </a:xfrm>
              <a:custGeom>
                <a:avLst/>
                <a:gdLst>
                  <a:gd name="T0" fmla="*/ 0 w 23"/>
                  <a:gd name="T1" fmla="*/ 63 h 63"/>
                  <a:gd name="T2" fmla="*/ 0 w 23"/>
                  <a:gd name="T3" fmla="*/ 0 h 63"/>
                  <a:gd name="T4" fmla="*/ 23 w 23"/>
                  <a:gd name="T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63">
                    <a:moveTo>
                      <a:pt x="0" y="63"/>
                    </a:moveTo>
                    <a:lnTo>
                      <a:pt x="0" y="0"/>
                    </a:lnTo>
                    <a:lnTo>
                      <a:pt x="23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5" name="Freeform 320">
                <a:extLst>
                  <a:ext uri="{FF2B5EF4-FFF2-40B4-BE49-F238E27FC236}">
                    <a16:creationId xmlns="" xmlns:a16="http://schemas.microsoft.com/office/drawing/2014/main" id="{A1502919-32E5-4F3E-83EA-866EEB16B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4660" y="8661605"/>
                <a:ext cx="122759" cy="53075"/>
              </a:xfrm>
              <a:custGeom>
                <a:avLst/>
                <a:gdLst>
                  <a:gd name="T0" fmla="*/ 0 w 33"/>
                  <a:gd name="T1" fmla="*/ 14 h 14"/>
                  <a:gd name="T2" fmla="*/ 0 w 33"/>
                  <a:gd name="T3" fmla="*/ 0 h 14"/>
                  <a:gd name="T4" fmla="*/ 33 w 33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14">
                    <a:moveTo>
                      <a:pt x="0" y="14"/>
                    </a:moveTo>
                    <a:lnTo>
                      <a:pt x="0" y="0"/>
                    </a:lnTo>
                    <a:lnTo>
                      <a:pt x="33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6" name="Freeform 322">
                <a:extLst>
                  <a:ext uri="{FF2B5EF4-FFF2-40B4-BE49-F238E27FC236}">
                    <a16:creationId xmlns="" xmlns:a16="http://schemas.microsoft.com/office/drawing/2014/main" id="{46EDC5F2-8880-4384-8B6B-E774252E83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4660" y="8726052"/>
                <a:ext cx="163680" cy="53075"/>
              </a:xfrm>
              <a:custGeom>
                <a:avLst/>
                <a:gdLst>
                  <a:gd name="T0" fmla="*/ 0 w 44"/>
                  <a:gd name="T1" fmla="*/ 0 h 14"/>
                  <a:gd name="T2" fmla="*/ 0 w 44"/>
                  <a:gd name="T3" fmla="*/ 14 h 14"/>
                  <a:gd name="T4" fmla="*/ 44 w 44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14">
                    <a:moveTo>
                      <a:pt x="0" y="0"/>
                    </a:moveTo>
                    <a:lnTo>
                      <a:pt x="0" y="14"/>
                    </a:lnTo>
                    <a:lnTo>
                      <a:pt x="44" y="14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7" name="Freeform 323">
                <a:extLst>
                  <a:ext uri="{FF2B5EF4-FFF2-40B4-BE49-F238E27FC236}">
                    <a16:creationId xmlns="" xmlns:a16="http://schemas.microsoft.com/office/drawing/2014/main" id="{E63F79AE-0D56-408E-A877-296A86B68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299" y="8479633"/>
                <a:ext cx="327361" cy="242629"/>
              </a:xfrm>
              <a:custGeom>
                <a:avLst/>
                <a:gdLst>
                  <a:gd name="T0" fmla="*/ 0 w 88"/>
                  <a:gd name="T1" fmla="*/ 0 h 64"/>
                  <a:gd name="T2" fmla="*/ 0 w 88"/>
                  <a:gd name="T3" fmla="*/ 64 h 64"/>
                  <a:gd name="T4" fmla="*/ 88 w 88"/>
                  <a:gd name="T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8" h="64">
                    <a:moveTo>
                      <a:pt x="0" y="0"/>
                    </a:moveTo>
                    <a:lnTo>
                      <a:pt x="0" y="64"/>
                    </a:lnTo>
                    <a:lnTo>
                      <a:pt x="88" y="64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8" name="Freeform 324">
                <a:extLst>
                  <a:ext uri="{FF2B5EF4-FFF2-40B4-BE49-F238E27FC236}">
                    <a16:creationId xmlns="" xmlns:a16="http://schemas.microsoft.com/office/drawing/2014/main" id="{DE47C659-5BF3-4233-83A9-06DE7BD26E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6618" y="8475841"/>
                <a:ext cx="70679" cy="235047"/>
              </a:xfrm>
              <a:custGeom>
                <a:avLst/>
                <a:gdLst>
                  <a:gd name="T0" fmla="*/ 0 w 19"/>
                  <a:gd name="T1" fmla="*/ 62 h 62"/>
                  <a:gd name="T2" fmla="*/ 0 w 19"/>
                  <a:gd name="T3" fmla="*/ 0 h 62"/>
                  <a:gd name="T4" fmla="*/ 19 w 19"/>
                  <a:gd name="T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62">
                    <a:moveTo>
                      <a:pt x="0" y="62"/>
                    </a:move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49" name="Freeform 326">
                <a:extLst>
                  <a:ext uri="{FF2B5EF4-FFF2-40B4-BE49-F238E27FC236}">
                    <a16:creationId xmlns="" xmlns:a16="http://schemas.microsoft.com/office/drawing/2014/main" id="{5274322E-AFC5-4996-9938-564B7E6621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5898" y="8896651"/>
                <a:ext cx="301320" cy="56867"/>
              </a:xfrm>
              <a:custGeom>
                <a:avLst/>
                <a:gdLst>
                  <a:gd name="T0" fmla="*/ 0 w 81"/>
                  <a:gd name="T1" fmla="*/ 15 h 15"/>
                  <a:gd name="T2" fmla="*/ 0 w 81"/>
                  <a:gd name="T3" fmla="*/ 0 h 15"/>
                  <a:gd name="T4" fmla="*/ 81 w 81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15">
                    <a:moveTo>
                      <a:pt x="0" y="15"/>
                    </a:moveTo>
                    <a:lnTo>
                      <a:pt x="0" y="0"/>
                    </a:lnTo>
                    <a:lnTo>
                      <a:pt x="81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50" name="Freeform 328">
                <a:extLst>
                  <a:ext uri="{FF2B5EF4-FFF2-40B4-BE49-F238E27FC236}">
                    <a16:creationId xmlns="" xmlns:a16="http://schemas.microsoft.com/office/drawing/2014/main" id="{A87F4CC2-07B0-4B87-B2C5-2DAD839D8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5898" y="8961098"/>
                <a:ext cx="409201" cy="53075"/>
              </a:xfrm>
              <a:custGeom>
                <a:avLst/>
                <a:gdLst>
                  <a:gd name="T0" fmla="*/ 0 w 110"/>
                  <a:gd name="T1" fmla="*/ 0 h 14"/>
                  <a:gd name="T2" fmla="*/ 0 w 110"/>
                  <a:gd name="T3" fmla="*/ 14 h 14"/>
                  <a:gd name="T4" fmla="*/ 110 w 110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0" h="14">
                    <a:moveTo>
                      <a:pt x="0" y="0"/>
                    </a:moveTo>
                    <a:lnTo>
                      <a:pt x="0" y="14"/>
                    </a:lnTo>
                    <a:lnTo>
                      <a:pt x="110" y="14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51" name="Freeform 329">
                <a:extLst>
                  <a:ext uri="{FF2B5EF4-FFF2-40B4-BE49-F238E27FC236}">
                    <a16:creationId xmlns="" xmlns:a16="http://schemas.microsoft.com/office/drawing/2014/main" id="{2D49ADB0-F8B4-414F-A365-05E5ABCB9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6618" y="8722262"/>
                <a:ext cx="89280" cy="235047"/>
              </a:xfrm>
              <a:custGeom>
                <a:avLst/>
                <a:gdLst>
                  <a:gd name="T0" fmla="*/ 0 w 24"/>
                  <a:gd name="T1" fmla="*/ 0 h 62"/>
                  <a:gd name="T2" fmla="*/ 0 w 24"/>
                  <a:gd name="T3" fmla="*/ 62 h 62"/>
                  <a:gd name="T4" fmla="*/ 24 w 24"/>
                  <a:gd name="T5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62">
                    <a:moveTo>
                      <a:pt x="0" y="0"/>
                    </a:moveTo>
                    <a:lnTo>
                      <a:pt x="0" y="62"/>
                    </a:lnTo>
                    <a:lnTo>
                      <a:pt x="24" y="62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52" name="Freeform 330">
                <a:extLst>
                  <a:ext uri="{FF2B5EF4-FFF2-40B4-BE49-F238E27FC236}">
                    <a16:creationId xmlns="" xmlns:a16="http://schemas.microsoft.com/office/drawing/2014/main" id="{BCB3A61B-B3E0-4D16-AA14-492A4454F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9219" y="8714680"/>
                <a:ext cx="167399" cy="204718"/>
              </a:xfrm>
              <a:custGeom>
                <a:avLst/>
                <a:gdLst>
                  <a:gd name="T0" fmla="*/ 0 w 45"/>
                  <a:gd name="T1" fmla="*/ 54 h 54"/>
                  <a:gd name="T2" fmla="*/ 0 w 45"/>
                  <a:gd name="T3" fmla="*/ 0 h 54"/>
                  <a:gd name="T4" fmla="*/ 45 w 45"/>
                  <a:gd name="T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54">
                    <a:moveTo>
                      <a:pt x="0" y="54"/>
                    </a:moveTo>
                    <a:lnTo>
                      <a:pt x="0" y="0"/>
                    </a:lnTo>
                    <a:lnTo>
                      <a:pt x="45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53" name="Freeform 332">
                <a:extLst>
                  <a:ext uri="{FF2B5EF4-FFF2-40B4-BE49-F238E27FC236}">
                    <a16:creationId xmlns="" xmlns:a16="http://schemas.microsoft.com/office/drawing/2014/main" id="{EA6270A4-531F-4006-B606-E891D1A9EB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9219" y="8930770"/>
                <a:ext cx="725401" cy="200928"/>
              </a:xfrm>
              <a:custGeom>
                <a:avLst/>
                <a:gdLst>
                  <a:gd name="T0" fmla="*/ 0 w 195"/>
                  <a:gd name="T1" fmla="*/ 0 h 53"/>
                  <a:gd name="T2" fmla="*/ 0 w 195"/>
                  <a:gd name="T3" fmla="*/ 53 h 53"/>
                  <a:gd name="T4" fmla="*/ 195 w 195"/>
                  <a:gd name="T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" h="53">
                    <a:moveTo>
                      <a:pt x="0" y="0"/>
                    </a:moveTo>
                    <a:lnTo>
                      <a:pt x="0" y="53"/>
                    </a:lnTo>
                    <a:lnTo>
                      <a:pt x="195" y="53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54" name="Freeform 333">
                <a:extLst>
                  <a:ext uri="{FF2B5EF4-FFF2-40B4-BE49-F238E27FC236}">
                    <a16:creationId xmlns="" xmlns:a16="http://schemas.microsoft.com/office/drawing/2014/main" id="{B3D7BF99-B387-44B3-B640-FC6102CA0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757" y="8135314"/>
                <a:ext cx="228304" cy="787876"/>
              </a:xfrm>
              <a:custGeom>
                <a:avLst/>
                <a:gdLst>
                  <a:gd name="T0" fmla="*/ 0 w 63"/>
                  <a:gd name="T1" fmla="*/ 0 h 320"/>
                  <a:gd name="T2" fmla="*/ 0 w 63"/>
                  <a:gd name="T3" fmla="*/ 320 h 320"/>
                  <a:gd name="T4" fmla="*/ 63 w 63"/>
                  <a:gd name="T5" fmla="*/ 32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320">
                    <a:moveTo>
                      <a:pt x="0" y="0"/>
                    </a:moveTo>
                    <a:lnTo>
                      <a:pt x="0" y="320"/>
                    </a:lnTo>
                    <a:lnTo>
                      <a:pt x="63" y="32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22" name="Rectangle 605">
                <a:extLst>
                  <a:ext uri="{FF2B5EF4-FFF2-40B4-BE49-F238E27FC236}">
                    <a16:creationId xmlns="" xmlns:a16="http://schemas.microsoft.com/office/drawing/2014/main" id="{64110581-F6D1-49E3-A4AA-BB39EF31CF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7239" y="8595674"/>
                <a:ext cx="103137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mr-I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3" name="Rectangle 606">
                <a:extLst>
                  <a:ext uri="{FF2B5EF4-FFF2-40B4-BE49-F238E27FC236}">
                    <a16:creationId xmlns="" xmlns:a16="http://schemas.microsoft.com/office/drawing/2014/main" id="{D88A400A-1DA2-49DE-ADA3-A7DA988BF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592" y="7795195"/>
                <a:ext cx="103137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mr-I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4" name="Rectangle 608">
                <a:extLst>
                  <a:ext uri="{FF2B5EF4-FFF2-40B4-BE49-F238E27FC236}">
                    <a16:creationId xmlns="" xmlns:a16="http://schemas.microsoft.com/office/drawing/2014/main" id="{9A82FC4F-1727-4CD2-913D-B631D17A3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011" y="8017740"/>
                <a:ext cx="103137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mr-I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5" name="Rectangle 609">
                <a:extLst>
                  <a:ext uri="{FF2B5EF4-FFF2-40B4-BE49-F238E27FC236}">
                    <a16:creationId xmlns="" xmlns:a16="http://schemas.microsoft.com/office/drawing/2014/main" id="{79E56899-150E-4946-8E12-58E7C2D672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0234" y="7849959"/>
                <a:ext cx="299505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24/0.97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6" name="Rectangle 610">
                <a:extLst>
                  <a:ext uri="{FF2B5EF4-FFF2-40B4-BE49-F238E27FC236}">
                    <a16:creationId xmlns="" xmlns:a16="http://schemas.microsoft.com/office/drawing/2014/main" id="{1F01CC1B-0014-42B4-BFD9-5AFB87BDD0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9017" y="8224251"/>
                <a:ext cx="154684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48/-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7" name="Rectangle 611">
                <a:extLst>
                  <a:ext uri="{FF2B5EF4-FFF2-40B4-BE49-F238E27FC236}">
                    <a16:creationId xmlns="" xmlns:a16="http://schemas.microsoft.com/office/drawing/2014/main" id="{DBDD3514-E8A7-4FBA-8ABD-1081B837FC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5879" y="8461126"/>
                <a:ext cx="154684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12/-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8" name="Rectangle 612">
                <a:extLst>
                  <a:ext uri="{FF2B5EF4-FFF2-40B4-BE49-F238E27FC236}">
                    <a16:creationId xmlns="" xmlns:a16="http://schemas.microsoft.com/office/drawing/2014/main" id="{D96A7FB5-DD31-4CCE-927E-2B805A220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4140" y="8085815"/>
                <a:ext cx="154684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13/-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9" name="Rectangle 613">
                <a:extLst>
                  <a:ext uri="{FF2B5EF4-FFF2-40B4-BE49-F238E27FC236}">
                    <a16:creationId xmlns="" xmlns:a16="http://schemas.microsoft.com/office/drawing/2014/main" id="{397DE855-BD5B-4E44-AB30-51D219171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6171" y="8341777"/>
                <a:ext cx="154684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12/-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30" name="Rectangle 614">
                <a:extLst>
                  <a:ext uri="{FF2B5EF4-FFF2-40B4-BE49-F238E27FC236}">
                    <a16:creationId xmlns="" xmlns:a16="http://schemas.microsoft.com/office/drawing/2014/main" id="{7D27B867-21F3-4735-B636-DF1BFE2297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3177" y="8966272"/>
                <a:ext cx="210587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72/</a:t>
                </a:r>
                <a:r>
                  <a:rPr kumimoji="0" lang="zh-C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31" name="Rectangle 615">
                <a:extLst>
                  <a:ext uri="{FF2B5EF4-FFF2-40B4-BE49-F238E27FC236}">
                    <a16:creationId xmlns="" xmlns:a16="http://schemas.microsoft.com/office/drawing/2014/main" id="{ECB3297A-B7F9-4AEA-99F1-040EDA800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5030" y="8546134"/>
                <a:ext cx="154684" cy="10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40/-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07" name="Rectangle 614">
                <a:extLst>
                  <a:ext uri="{FF2B5EF4-FFF2-40B4-BE49-F238E27FC236}">
                    <a16:creationId xmlns="" xmlns:a16="http://schemas.microsoft.com/office/drawing/2014/main" id="{7D27B867-21F3-4735-B636-DF1BFE2297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5367" y="8784091"/>
                <a:ext cx="375472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66/</a:t>
                </a:r>
                <a:r>
                  <a:rPr kumimoji="0" lang="en-US" altLang="zh-CN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-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</p:grpSp>
        <p:cxnSp>
          <p:nvCxnSpPr>
            <p:cNvPr id="308" name="Straight Connector 307"/>
            <p:cNvCxnSpPr/>
            <p:nvPr/>
          </p:nvCxnSpPr>
          <p:spPr>
            <a:xfrm flipH="1">
              <a:off x="-3621540" y="-104085"/>
              <a:ext cx="0" cy="42404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5" name="Freeform 499">
            <a:extLst>
              <a:ext uri="{FF2B5EF4-FFF2-40B4-BE49-F238E27FC236}">
                <a16:creationId xmlns="" xmlns:a16="http://schemas.microsoft.com/office/drawing/2014/main" id="{45CE4C01-5423-4D27-A188-11E89D78C058}"/>
              </a:ext>
            </a:extLst>
          </p:cNvPr>
          <p:cNvSpPr>
            <a:spLocks/>
          </p:cNvSpPr>
          <p:nvPr/>
        </p:nvSpPr>
        <p:spPr bwMode="auto">
          <a:xfrm>
            <a:off x="1387058" y="4411951"/>
            <a:ext cx="173783" cy="3541301"/>
          </a:xfrm>
          <a:custGeom>
            <a:avLst/>
            <a:gdLst>
              <a:gd name="T0" fmla="*/ 0 w 77"/>
              <a:gd name="T1" fmla="*/ 0 h 610"/>
              <a:gd name="T2" fmla="*/ 0 w 77"/>
              <a:gd name="T3" fmla="*/ 610 h 610"/>
              <a:gd name="T4" fmla="*/ 77 w 77"/>
              <a:gd name="T5" fmla="*/ 610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" h="610">
                <a:moveTo>
                  <a:pt x="0" y="0"/>
                </a:moveTo>
                <a:lnTo>
                  <a:pt x="0" y="610"/>
                </a:lnTo>
                <a:lnTo>
                  <a:pt x="77" y="61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6" name="Freeform 482">
            <a:extLst>
              <a:ext uri="{FF2B5EF4-FFF2-40B4-BE49-F238E27FC236}">
                <a16:creationId xmlns="" xmlns:a16="http://schemas.microsoft.com/office/drawing/2014/main" id="{E4480525-90A4-4951-8301-846F5D699B28}"/>
              </a:ext>
            </a:extLst>
          </p:cNvPr>
          <p:cNvSpPr>
            <a:spLocks/>
          </p:cNvSpPr>
          <p:nvPr/>
        </p:nvSpPr>
        <p:spPr bwMode="auto">
          <a:xfrm>
            <a:off x="1387058" y="1106986"/>
            <a:ext cx="467098" cy="3517464"/>
          </a:xfrm>
          <a:custGeom>
            <a:avLst/>
            <a:gdLst>
              <a:gd name="T0" fmla="*/ 0 w 39"/>
              <a:gd name="T1" fmla="*/ 610 h 610"/>
              <a:gd name="T2" fmla="*/ 0 w 39"/>
              <a:gd name="T3" fmla="*/ 0 h 610"/>
              <a:gd name="T4" fmla="*/ 39 w 39"/>
              <a:gd name="T5" fmla="*/ 0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610">
                <a:moveTo>
                  <a:pt x="0" y="610"/>
                </a:moveTo>
                <a:lnTo>
                  <a:pt x="0" y="0"/>
                </a:lnTo>
                <a:lnTo>
                  <a:pt x="39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5875" y="822277"/>
            <a:ext cx="472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*/*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305" name="Rectangle 307">
            <a:extLst>
              <a:ext uri="{FF2B5EF4-FFF2-40B4-BE49-F238E27FC236}">
                <a16:creationId xmlns="" xmlns:a16="http://schemas.microsoft.com/office/drawing/2014/main" id="{64C049CA-066C-4053-8F71-5E98B273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23" y="1194175"/>
            <a:ext cx="97024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Other-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eubacteria 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306" name="Group 305"/>
          <p:cNvGrpSpPr/>
          <p:nvPr/>
        </p:nvGrpSpPr>
        <p:grpSpPr>
          <a:xfrm>
            <a:off x="5191402" y="762491"/>
            <a:ext cx="8944" cy="1375603"/>
            <a:chOff x="3957590" y="737276"/>
            <a:chExt cx="36771" cy="160091"/>
          </a:xfrm>
        </p:grpSpPr>
        <p:sp>
          <p:nvSpPr>
            <p:cNvPr id="321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357" name="Straight Connector 35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8" name="Rectangle 258">
            <a:extLst>
              <a:ext uri="{FF2B5EF4-FFF2-40B4-BE49-F238E27FC236}">
                <a16:creationId xmlns="" xmlns:a16="http://schemas.microsoft.com/office/drawing/2014/main" id="{15DC92CA-EF5D-47D1-BE15-486EC6047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1241" y="1242240"/>
            <a:ext cx="1268439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sz="1000" b="1" dirty="0" smtClean="0">
                <a:latin typeface="Helvetica"/>
                <a:cs typeface="Helvetica"/>
              </a:rPr>
              <a:t>alpha</a:t>
            </a:r>
            <a:r>
              <a:rPr kumimoji="0" lang="en-US" altLang="zh-CN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-</a:t>
            </a:r>
            <a:r>
              <a:rPr kumimoji="0" lang="en-US" altLang="zh-CN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8756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TextBox 491"/>
          <p:cNvSpPr txBox="1"/>
          <p:nvPr/>
        </p:nvSpPr>
        <p:spPr>
          <a:xfrm>
            <a:off x="152858" y="9260972"/>
            <a:ext cx="6705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b="1" dirty="0">
                <a:latin typeface="Helvetica"/>
                <a:cs typeface="Helvetica"/>
              </a:rPr>
              <a:t>Figure </a:t>
            </a:r>
            <a:r>
              <a:rPr lang="en-US" sz="800" b="1" dirty="0" smtClean="0">
                <a:latin typeface="Helvetica"/>
                <a:cs typeface="Helvetica"/>
              </a:rPr>
              <a:t>S2. </a:t>
            </a:r>
            <a:r>
              <a:rPr lang="en-US" altLang="zh-CN" sz="800" b="1" dirty="0" smtClean="0">
                <a:latin typeface="Helvetica"/>
                <a:cs typeface="Helvetica"/>
              </a:rPr>
              <a:t>P</a:t>
            </a:r>
            <a:r>
              <a:rPr lang="en-US" sz="800" b="1" dirty="0" smtClean="0">
                <a:latin typeface="Helvetica"/>
                <a:cs typeface="Helvetica"/>
              </a:rPr>
              <a:t>hylogenetic tree of MDS. </a:t>
            </a:r>
            <a:r>
              <a:rPr lang="en-US" sz="800" b="1" dirty="0" err="1" smtClean="0">
                <a:latin typeface="Helvetica"/>
                <a:cs typeface="Helvetica"/>
              </a:rPr>
              <a:t>A</a:t>
            </a:r>
            <a:r>
              <a:rPr lang="en-US" sz="800" dirty="0" err="1" smtClean="0">
                <a:latin typeface="Helvetica"/>
                <a:cs typeface="Helvetica"/>
              </a:rPr>
              <a:t>.The</a:t>
            </a:r>
            <a:r>
              <a:rPr lang="en-US" sz="800" dirty="0" smtClean="0">
                <a:latin typeface="Helvetica"/>
                <a:cs typeface="Helvetica"/>
              </a:rPr>
              <a:t> </a:t>
            </a:r>
            <a:r>
              <a:rPr lang="en-US" sz="800" dirty="0">
                <a:latin typeface="Helvetica"/>
                <a:cs typeface="Helvetica"/>
              </a:rPr>
              <a:t>detailed phylogenetic tree of </a:t>
            </a:r>
            <a:r>
              <a:rPr lang="en-US" sz="800" dirty="0" err="1">
                <a:latin typeface="Helvetica"/>
                <a:cs typeface="Helvetica"/>
              </a:rPr>
              <a:t>RAxML</a:t>
            </a:r>
            <a:r>
              <a:rPr lang="en-US" sz="800" dirty="0">
                <a:latin typeface="Helvetica"/>
                <a:cs typeface="Helvetica"/>
              </a:rPr>
              <a:t> and </a:t>
            </a:r>
            <a:r>
              <a:rPr lang="en-US" sz="800" dirty="0" err="1">
                <a:latin typeface="Helvetica"/>
                <a:cs typeface="Helvetica"/>
              </a:rPr>
              <a:t>MrBayes</a:t>
            </a:r>
            <a:r>
              <a:rPr lang="en-US" sz="800" dirty="0">
                <a:latin typeface="Helvetica"/>
                <a:cs typeface="Helvetica"/>
              </a:rPr>
              <a:t>. </a:t>
            </a:r>
            <a:r>
              <a:rPr lang="en-US" sz="800" b="1" dirty="0" smtClean="0">
                <a:latin typeface="Helvetica"/>
                <a:cs typeface="Helvetica"/>
              </a:rPr>
              <a:t>B</a:t>
            </a:r>
            <a:r>
              <a:rPr lang="en-US" sz="800" dirty="0">
                <a:latin typeface="Helvetica"/>
                <a:cs typeface="Helvetica"/>
              </a:rPr>
              <a:t>.</a:t>
            </a:r>
            <a:r>
              <a:rPr lang="en-US" sz="800" dirty="0" smtClean="0">
                <a:latin typeface="Helvetica"/>
                <a:cs typeface="Helvetica"/>
              </a:rPr>
              <a:t> </a:t>
            </a:r>
            <a:r>
              <a:rPr lang="en-US" sz="800" dirty="0">
                <a:latin typeface="Helvetica"/>
                <a:cs typeface="Helvetica"/>
              </a:rPr>
              <a:t>The simplified </a:t>
            </a:r>
            <a:r>
              <a:rPr lang="en-US" sz="800" dirty="0" err="1">
                <a:latin typeface="Helvetica"/>
                <a:cs typeface="Helvetica"/>
              </a:rPr>
              <a:t>cladogram</a:t>
            </a:r>
            <a:r>
              <a:rPr lang="en-US" sz="800" dirty="0">
                <a:latin typeface="Helvetica"/>
                <a:cs typeface="Helvetica"/>
              </a:rPr>
              <a:t> shows the different </a:t>
            </a:r>
            <a:r>
              <a:rPr lang="en-US" altLang="zh-CN" sz="800" dirty="0" smtClean="0">
                <a:latin typeface="Helvetica"/>
                <a:cs typeface="Helvetica"/>
              </a:rPr>
              <a:t>eubacteria species clustered with </a:t>
            </a:r>
            <a:r>
              <a:rPr lang="en-US" altLang="en-US" sz="800" dirty="0" smtClean="0">
                <a:latin typeface="Helvetica"/>
                <a:cs typeface="Helvetica"/>
              </a:rPr>
              <a:t>eukaryotes</a:t>
            </a:r>
            <a:r>
              <a:rPr lang="en-US" altLang="zh-CN" sz="800" dirty="0" smtClean="0">
                <a:latin typeface="Helvetica"/>
                <a:cs typeface="Helvetica"/>
              </a:rPr>
              <a:t> </a:t>
            </a:r>
            <a:r>
              <a:rPr lang="en-US" sz="800" dirty="0" smtClean="0">
                <a:latin typeface="Helvetica"/>
                <a:cs typeface="Helvetica"/>
              </a:rPr>
              <a:t>obtained </a:t>
            </a:r>
            <a:r>
              <a:rPr lang="en-US" sz="800" dirty="0">
                <a:latin typeface="Helvetica"/>
                <a:cs typeface="Helvetica"/>
              </a:rPr>
              <a:t>from </a:t>
            </a:r>
            <a:r>
              <a:rPr lang="en-US" sz="800" dirty="0" err="1" smtClean="0">
                <a:latin typeface="Helvetica"/>
                <a:cs typeface="Helvetica"/>
              </a:rPr>
              <a:t>MrBayes</a:t>
            </a:r>
            <a:r>
              <a:rPr lang="en-US" sz="800" dirty="0" smtClean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comparing to </a:t>
            </a:r>
            <a:r>
              <a:rPr lang="en-US" altLang="zh-CN" sz="800" dirty="0" err="1" smtClean="0">
                <a:latin typeface="Helvetica"/>
                <a:cs typeface="Helvetica"/>
              </a:rPr>
              <a:t>RAxML</a:t>
            </a:r>
            <a:r>
              <a:rPr lang="en-US" altLang="zh-CN" sz="800" dirty="0" smtClean="0">
                <a:latin typeface="Helvetica"/>
                <a:cs typeface="Helvetica"/>
              </a:rPr>
              <a:t> shown in red </a:t>
            </a:r>
            <a:r>
              <a:rPr lang="en-US" altLang="zh-CN" sz="800" dirty="0" err="1" smtClean="0">
                <a:latin typeface="Helvetica"/>
                <a:cs typeface="Helvetica"/>
              </a:rPr>
              <a:t>rectange</a:t>
            </a:r>
            <a:r>
              <a:rPr lang="en-US" sz="800" dirty="0" smtClean="0">
                <a:latin typeface="Helvetica"/>
                <a:cs typeface="Helvetica"/>
              </a:rPr>
              <a:t>.  </a:t>
            </a:r>
            <a:r>
              <a:rPr lang="en-US" sz="800" dirty="0">
                <a:latin typeface="Helvetica"/>
                <a:cs typeface="Helvetica"/>
              </a:rPr>
              <a:t>Numbers associated with branches are BS values values (</a:t>
            </a:r>
            <a:r>
              <a:rPr lang="en-US" altLang="zh-CN" sz="800" dirty="0">
                <a:latin typeface="Helvetica"/>
                <a:cs typeface="Helvetica"/>
              </a:rPr>
              <a:t>on the left) obtained by </a:t>
            </a:r>
            <a:r>
              <a:rPr lang="en-US" altLang="zh-CN" sz="800" dirty="0" err="1">
                <a:latin typeface="Helvetica"/>
                <a:cs typeface="Helvetica"/>
              </a:rPr>
              <a:t>RAxML</a:t>
            </a:r>
            <a:r>
              <a:rPr lang="en-US" altLang="zh-CN" sz="800" dirty="0">
                <a:latin typeface="Helvetica"/>
                <a:cs typeface="Helvetica"/>
              </a:rPr>
              <a:t> and the PP </a:t>
            </a:r>
            <a:r>
              <a:rPr lang="en-US" sz="800" dirty="0">
                <a:latin typeface="Helvetica"/>
                <a:cs typeface="Helvetica"/>
              </a:rPr>
              <a:t>values (</a:t>
            </a:r>
            <a:r>
              <a:rPr lang="en-US" altLang="zh-CN" sz="800" dirty="0">
                <a:latin typeface="Helvetica"/>
                <a:cs typeface="Helvetica"/>
              </a:rPr>
              <a:t>on the </a:t>
            </a:r>
            <a:r>
              <a:rPr lang="zh-CN" altLang="zh-CN" sz="800" dirty="0">
                <a:latin typeface="Helvetica"/>
                <a:cs typeface="Helvetica"/>
              </a:rPr>
              <a:t>r</a:t>
            </a:r>
            <a:r>
              <a:rPr lang="en-US" altLang="zh-CN" sz="800" dirty="0" err="1">
                <a:latin typeface="Helvetica"/>
                <a:cs typeface="Helvetica"/>
              </a:rPr>
              <a:t>ight</a:t>
            </a:r>
            <a:r>
              <a:rPr lang="en-US" altLang="zh-CN" sz="800" dirty="0">
                <a:latin typeface="Helvetica"/>
                <a:cs typeface="Helvetica"/>
              </a:rPr>
              <a:t>)</a:t>
            </a:r>
            <a:r>
              <a:rPr lang="en-US" sz="800" dirty="0">
                <a:latin typeface="Helvetica"/>
                <a:cs typeface="Helvetica"/>
              </a:rPr>
              <a:t> </a:t>
            </a:r>
            <a:r>
              <a:rPr lang="en-US" altLang="zh-CN" sz="800" dirty="0">
                <a:latin typeface="Helvetica"/>
                <a:cs typeface="Helvetica"/>
              </a:rPr>
              <a:t> obtain by </a:t>
            </a:r>
            <a:r>
              <a:rPr lang="en-US" altLang="zh-CN" sz="800" dirty="0" err="1">
                <a:latin typeface="Helvetica"/>
                <a:cs typeface="Helvetica"/>
              </a:rPr>
              <a:t>MrBayes</a:t>
            </a:r>
            <a:r>
              <a:rPr lang="en-US" sz="800" dirty="0">
                <a:latin typeface="Helvetica"/>
                <a:cs typeface="Helvetica"/>
              </a:rPr>
              <a:t>. Taxa in different major groups are shaded in different colors. The star is the BS=100 or </a:t>
            </a:r>
            <a:r>
              <a:rPr lang="en-US" altLang="zh-CN" sz="800" dirty="0">
                <a:latin typeface="Helvetica"/>
                <a:cs typeface="Helvetica"/>
              </a:rPr>
              <a:t>PP</a:t>
            </a:r>
            <a:r>
              <a:rPr lang="en-US" sz="800" dirty="0">
                <a:latin typeface="Helvetica"/>
                <a:cs typeface="Helvetica"/>
              </a:rPr>
              <a:t>=1.0. Pink-filled circle indicates gene duplication. Dash means the topology is different between two methods</a:t>
            </a:r>
            <a:r>
              <a:rPr lang="en-US" sz="800" dirty="0" smtClean="0">
                <a:latin typeface="Helvetica"/>
                <a:cs typeface="Helvetica"/>
              </a:rPr>
              <a:t>.</a:t>
            </a:r>
            <a:endParaRPr lang="en-US" sz="800" dirty="0">
              <a:latin typeface="Helvetica"/>
              <a:cs typeface="Helvetica"/>
            </a:endParaRPr>
          </a:p>
        </p:txBody>
      </p:sp>
      <p:sp>
        <p:nvSpPr>
          <p:cNvPr id="572" name="Rectangle 571"/>
          <p:cNvSpPr/>
          <p:nvPr/>
        </p:nvSpPr>
        <p:spPr>
          <a:xfrm>
            <a:off x="170053" y="7828783"/>
            <a:ext cx="6276729" cy="956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rgbClr val="0000FF"/>
              </a:solidFill>
              <a:latin typeface="Helvetica"/>
              <a:cs typeface="Helvetica"/>
            </a:endParaRPr>
          </a:p>
        </p:txBody>
      </p:sp>
      <p:grpSp>
        <p:nvGrpSpPr>
          <p:cNvPr id="483" name="Group 482"/>
          <p:cNvGrpSpPr/>
          <p:nvPr/>
        </p:nvGrpSpPr>
        <p:grpSpPr>
          <a:xfrm>
            <a:off x="144653" y="21345"/>
            <a:ext cx="6543183" cy="7824897"/>
            <a:chOff x="751041" y="314970"/>
            <a:chExt cx="4523207" cy="6672459"/>
          </a:xfrm>
        </p:grpSpPr>
        <p:sp>
          <p:nvSpPr>
            <p:cNvPr id="475" name="Rectangle 474"/>
            <p:cNvSpPr/>
            <p:nvPr/>
          </p:nvSpPr>
          <p:spPr>
            <a:xfrm>
              <a:off x="752503" y="314970"/>
              <a:ext cx="4496481" cy="367442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76" name="Rectangle 475"/>
            <p:cNvSpPr/>
            <p:nvPr/>
          </p:nvSpPr>
          <p:spPr>
            <a:xfrm>
              <a:off x="751041" y="4349632"/>
              <a:ext cx="4523207" cy="172471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763868" y="6079801"/>
              <a:ext cx="4510380" cy="90762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266" name="Rectangle 5">
            <a:extLst>
              <a:ext uri="{FF2B5EF4-FFF2-40B4-BE49-F238E27FC236}">
                <a16:creationId xmlns:a16="http://schemas.microsoft.com/office/drawing/2014/main" xmlns="" id="{5A036026-E1C5-4F05-BF28-04FEA8C9E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6052" y="22450"/>
            <a:ext cx="10263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thaliana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AT1G63970.1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8" name="Rectangle 7">
            <a:extLst>
              <a:ext uri="{FF2B5EF4-FFF2-40B4-BE49-F238E27FC236}">
                <a16:creationId xmlns:a16="http://schemas.microsoft.com/office/drawing/2014/main" xmlns="" id="{4A914476-0442-4010-857D-B5162688F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5239" y="102503"/>
            <a:ext cx="9921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B</a:t>
            </a:r>
            <a:r>
              <a:rPr lang="en-US" altLang="zh-CN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zh-CN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rapa</a:t>
            </a:r>
            <a:r>
              <a:rPr lang="en-US" altLang="zh-CN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Brara.I01268.1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1" name="Rectangle 10">
            <a:extLst>
              <a:ext uri="{FF2B5EF4-FFF2-40B4-BE49-F238E27FC236}">
                <a16:creationId xmlns:a16="http://schemas.microsoft.com/office/drawing/2014/main" xmlns="" id="{66288138-5F3D-4E4D-BA8D-20954C64E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460" y="184417"/>
            <a:ext cx="96646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lyrata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Alyrata315035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4" name="Rectangle 13">
            <a:extLst>
              <a:ext uri="{FF2B5EF4-FFF2-40B4-BE49-F238E27FC236}">
                <a16:creationId xmlns:a16="http://schemas.microsoft.com/office/drawing/2014/main" xmlns="" id="{8BE77C27-AE16-44EF-9F9C-FB73254BC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460" y="266331"/>
            <a:ext cx="12724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stricta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Bostr.29223s0137.1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7" name="Rectangle 16">
            <a:extLst>
              <a:ext uri="{FF2B5EF4-FFF2-40B4-BE49-F238E27FC236}">
                <a16:creationId xmlns:a16="http://schemas.microsoft.com/office/drawing/2014/main" xmlns="" id="{47D43205-B46F-4E03-AC08-A1154D477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425" y="348246"/>
            <a:ext cx="9408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Bol021045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9" name="Rectangle 18">
            <a:extLst>
              <a:ext uri="{FF2B5EF4-FFF2-40B4-BE49-F238E27FC236}">
                <a16:creationId xmlns:a16="http://schemas.microsoft.com/office/drawing/2014/main" xmlns="" id="{1D89E0C4-EFDA-4FDB-A4C2-9ABAFEAF8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689" y="428298"/>
            <a:ext cx="9408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Bol022634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2" name="Rectangle 21">
            <a:extLst>
              <a:ext uri="{FF2B5EF4-FFF2-40B4-BE49-F238E27FC236}">
                <a16:creationId xmlns:a16="http://schemas.microsoft.com/office/drawing/2014/main" xmlns="" id="{C354DEC9-1775-4BB3-B48B-ED3FE2850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459" y="510213"/>
            <a:ext cx="101775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rapa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Brara.I01366.1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5" name="Rectangle 24">
            <a:extLst>
              <a:ext uri="{FF2B5EF4-FFF2-40B4-BE49-F238E27FC236}">
                <a16:creationId xmlns:a16="http://schemas.microsoft.com/office/drawing/2014/main" xmlns="" id="{BC131F7C-E911-404C-9466-81B333075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979" y="592127"/>
            <a:ext cx="12101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rubella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Carubv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100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20891m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9" name="Rectangle 28">
            <a:extLst>
              <a:ext uri="{FF2B5EF4-FFF2-40B4-BE49-F238E27FC236}">
                <a16:creationId xmlns:a16="http://schemas.microsoft.com/office/drawing/2014/main" xmlns="" id="{7F50D096-9C1F-40B7-9E9B-9ADB052A0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536" y="674041"/>
            <a:ext cx="124041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11G021400.1.p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1" name="Rectangle 30">
            <a:extLst>
              <a:ext uri="{FF2B5EF4-FFF2-40B4-BE49-F238E27FC236}">
                <a16:creationId xmlns:a16="http://schemas.microsoft.com/office/drawing/2014/main" xmlns="" id="{14389C80-E3DF-4705-BA3B-26B7BB413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8872" y="754094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12G139900.1.p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4" name="Rectangle 33">
            <a:extLst>
              <a:ext uri="{FF2B5EF4-FFF2-40B4-BE49-F238E27FC236}">
                <a16:creationId xmlns:a16="http://schemas.microsoft.com/office/drawing/2014/main" xmlns="" id="{59B2AAA1-4685-4419-BC26-691EB3708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164" y="836008"/>
            <a:ext cx="12771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truncatula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Medtr5g0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100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7" name="Rectangle 36">
            <a:extLst>
              <a:ext uri="{FF2B5EF4-FFF2-40B4-BE49-F238E27FC236}">
                <a16:creationId xmlns:a16="http://schemas.microsoft.com/office/drawing/2014/main" xmlns="" id="{CAD4B305-7EC6-4F73-8E2A-24F2C7D72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495" y="917922"/>
            <a:ext cx="13042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A.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coerulea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Aquca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013 00196.1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1" name="Rectangle 40">
            <a:extLst>
              <a:ext uri="{FF2B5EF4-FFF2-40B4-BE49-F238E27FC236}">
                <a16:creationId xmlns:a16="http://schemas.microsoft.com/office/drawing/2014/main" xmlns="" id="{FDEDB329-6A74-4301-9959-CFBC55788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4487" y="999836"/>
            <a:ext cx="132074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vinifera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GSVIVT01019415001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4" name="Rectangle 43">
            <a:extLst>
              <a:ext uri="{FF2B5EF4-FFF2-40B4-BE49-F238E27FC236}">
                <a16:creationId xmlns:a16="http://schemas.microsoft.com/office/drawing/2014/main" xmlns="" id="{73C13C2C-DFBA-41D2-BDB1-B4D3F4BB8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305" y="1113241"/>
            <a:ext cx="12824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lycopersicum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08g081570.2.1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0" name="Rectangle 49">
            <a:extLst>
              <a:ext uri="{FF2B5EF4-FFF2-40B4-BE49-F238E27FC236}">
                <a16:creationId xmlns:a16="http://schemas.microsoft.com/office/drawing/2014/main" xmlns="" id="{280CE247-88B9-48EB-A116-9BA7E250F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570" y="1210363"/>
            <a:ext cx="12357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mays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AC209374.4 FGP002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2" name="Rectangle 51">
            <a:extLst>
              <a:ext uri="{FF2B5EF4-FFF2-40B4-BE49-F238E27FC236}">
                <a16:creationId xmlns:a16="http://schemas.microsoft.com/office/drawing/2014/main" xmlns="" id="{66C68030-E05C-4772-B924-BA4299185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087" y="1307092"/>
            <a:ext cx="135118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bicolor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Sobic.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004G281900.2.p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5" name="Rectangle 54">
            <a:extLst>
              <a:ext uri="{FF2B5EF4-FFF2-40B4-BE49-F238E27FC236}">
                <a16:creationId xmlns:a16="http://schemas.microsoft.com/office/drawing/2014/main" xmlns="" id="{FE6F56F9-23C0-4E7B-9417-4D28D88E7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0793" y="1405684"/>
            <a:ext cx="131672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mays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GRMZM5G835542 P01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8" name="Rectangle 57">
            <a:extLst>
              <a:ext uri="{FF2B5EF4-FFF2-40B4-BE49-F238E27FC236}">
                <a16:creationId xmlns:a16="http://schemas.microsoft.com/office/drawing/2014/main" xmlns="" id="{9D557DE7-5397-472E-8054-1D6C97F74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0937" y="1487598"/>
            <a:ext cx="118229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sativa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LOC Os02g45660.1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1" name="Rectangle 60">
            <a:extLst>
              <a:ext uri="{FF2B5EF4-FFF2-40B4-BE49-F238E27FC236}">
                <a16:creationId xmlns:a16="http://schemas.microsoft.com/office/drawing/2014/main" xmlns="" id="{D9A6B8F3-669B-4548-B558-F5279C4C6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6116" y="1569512"/>
            <a:ext cx="131270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trichopoda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scaffold00001.308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5" name="Rectangle 64">
            <a:extLst>
              <a:ext uri="{FF2B5EF4-FFF2-40B4-BE49-F238E27FC236}">
                <a16:creationId xmlns:a16="http://schemas.microsoft.com/office/drawing/2014/main" xmlns="" id="{62B6B2A8-7C79-43EF-8B14-80B2AC811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4194" y="1649564"/>
            <a:ext cx="101775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taeda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PITA 000070150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7" name="Rectangle 66">
            <a:extLst>
              <a:ext uri="{FF2B5EF4-FFF2-40B4-BE49-F238E27FC236}">
                <a16:creationId xmlns:a16="http://schemas.microsoft.com/office/drawing/2014/main" xmlns="" id="{7DF15BC7-6D7D-4D77-A888-C8A987A37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2714" y="1731478"/>
            <a:ext cx="10212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abies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 60257g0010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308934" y="109951"/>
            <a:ext cx="218162" cy="1666209"/>
            <a:chOff x="2938463" y="390526"/>
            <a:chExt cx="150812" cy="1420812"/>
          </a:xfrm>
        </p:grpSpPr>
        <p:sp>
          <p:nvSpPr>
            <p:cNvPr id="269" name="Freeform 8">
              <a:extLst>
                <a:ext uri="{FF2B5EF4-FFF2-40B4-BE49-F238E27FC236}">
                  <a16:creationId xmlns:a16="http://schemas.microsoft.com/office/drawing/2014/main" xmlns="" id="{CCCB605D-07A3-4DC0-B4F6-CDABFA8B2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663" y="390526"/>
              <a:ext cx="7937" cy="31750"/>
            </a:xfrm>
            <a:custGeom>
              <a:avLst/>
              <a:gdLst>
                <a:gd name="T0" fmla="*/ 0 w 5"/>
                <a:gd name="T1" fmla="*/ 0 h 20"/>
                <a:gd name="T2" fmla="*/ 0 w 5"/>
                <a:gd name="T3" fmla="*/ 20 h 20"/>
                <a:gd name="T4" fmla="*/ 5 w 5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0">
                  <a:moveTo>
                    <a:pt x="0" y="0"/>
                  </a:moveTo>
                  <a:lnTo>
                    <a:pt x="0" y="20"/>
                  </a:lnTo>
                  <a:lnTo>
                    <a:pt x="5" y="2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8" name="Freeform 17">
              <a:extLst>
                <a:ext uri="{FF2B5EF4-FFF2-40B4-BE49-F238E27FC236}">
                  <a16:creationId xmlns:a16="http://schemas.microsoft.com/office/drawing/2014/main" xmlns="" id="{A651715A-49D0-4FC0-833C-71F10AC35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313" y="631826"/>
              <a:ext cx="20637" cy="31750"/>
            </a:xfrm>
            <a:custGeom>
              <a:avLst/>
              <a:gdLst>
                <a:gd name="T0" fmla="*/ 0 w 13"/>
                <a:gd name="T1" fmla="*/ 20 h 20"/>
                <a:gd name="T2" fmla="*/ 0 w 13"/>
                <a:gd name="T3" fmla="*/ 0 h 20"/>
                <a:gd name="T4" fmla="*/ 13 w 13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0">
                  <a:moveTo>
                    <a:pt x="0" y="20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0" name="Freeform 19">
              <a:extLst>
                <a:ext uri="{FF2B5EF4-FFF2-40B4-BE49-F238E27FC236}">
                  <a16:creationId xmlns:a16="http://schemas.microsoft.com/office/drawing/2014/main" xmlns="" id="{23F49BF6-FB7A-4EF8-943C-D694FB70D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8313" y="668338"/>
              <a:ext cx="80962" cy="31750"/>
            </a:xfrm>
            <a:custGeom>
              <a:avLst/>
              <a:gdLst>
                <a:gd name="T0" fmla="*/ 0 w 51"/>
                <a:gd name="T1" fmla="*/ 0 h 20"/>
                <a:gd name="T2" fmla="*/ 0 w 51"/>
                <a:gd name="T3" fmla="*/ 20 h 20"/>
                <a:gd name="T4" fmla="*/ 51 w 51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20">
                  <a:moveTo>
                    <a:pt x="0" y="0"/>
                  </a:moveTo>
                  <a:lnTo>
                    <a:pt x="0" y="20"/>
                  </a:lnTo>
                  <a:lnTo>
                    <a:pt x="51" y="2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0" name="Freeform 29">
              <a:extLst>
                <a:ext uri="{FF2B5EF4-FFF2-40B4-BE49-F238E27FC236}">
                  <a16:creationId xmlns:a16="http://schemas.microsoft.com/office/drawing/2014/main" xmlns="" id="{22C75307-D814-49D3-AF99-8E72D5C77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5" y="909638"/>
              <a:ext cx="49212" cy="31750"/>
            </a:xfrm>
            <a:custGeom>
              <a:avLst/>
              <a:gdLst>
                <a:gd name="T0" fmla="*/ 0 w 31"/>
                <a:gd name="T1" fmla="*/ 20 h 20"/>
                <a:gd name="T2" fmla="*/ 0 w 31"/>
                <a:gd name="T3" fmla="*/ 0 h 20"/>
                <a:gd name="T4" fmla="*/ 31 w 31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0">
                  <a:moveTo>
                    <a:pt x="0" y="20"/>
                  </a:moveTo>
                  <a:lnTo>
                    <a:pt x="0" y="0"/>
                  </a:lnTo>
                  <a:lnTo>
                    <a:pt x="3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2" name="Freeform 31">
              <a:extLst>
                <a:ext uri="{FF2B5EF4-FFF2-40B4-BE49-F238E27FC236}">
                  <a16:creationId xmlns:a16="http://schemas.microsoft.com/office/drawing/2014/main" xmlns="" id="{C671FC68-7E2F-43E4-AF2C-5C46F702A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5" y="946151"/>
              <a:ext cx="77787" cy="31750"/>
            </a:xfrm>
            <a:custGeom>
              <a:avLst/>
              <a:gdLst>
                <a:gd name="T0" fmla="*/ 0 w 49"/>
                <a:gd name="T1" fmla="*/ 0 h 20"/>
                <a:gd name="T2" fmla="*/ 0 w 49"/>
                <a:gd name="T3" fmla="*/ 20 h 20"/>
                <a:gd name="T4" fmla="*/ 49 w 49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20">
                  <a:moveTo>
                    <a:pt x="0" y="0"/>
                  </a:moveTo>
                  <a:lnTo>
                    <a:pt x="0" y="20"/>
                  </a:lnTo>
                  <a:lnTo>
                    <a:pt x="49" y="2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8" name="Freeform 67">
              <a:extLst>
                <a:ext uri="{FF2B5EF4-FFF2-40B4-BE49-F238E27FC236}">
                  <a16:creationId xmlns:a16="http://schemas.microsoft.com/office/drawing/2014/main" xmlns="" id="{8D1799C3-0141-4667-AB3C-1424CA800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463" y="1779588"/>
              <a:ext cx="6350" cy="31750"/>
            </a:xfrm>
            <a:custGeom>
              <a:avLst/>
              <a:gdLst>
                <a:gd name="T0" fmla="*/ 0 w 4"/>
                <a:gd name="T1" fmla="*/ 0 h 20"/>
                <a:gd name="T2" fmla="*/ 0 w 4"/>
                <a:gd name="T3" fmla="*/ 20 h 20"/>
                <a:gd name="T4" fmla="*/ 4 w 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331" name="Rectangle 70">
            <a:extLst>
              <a:ext uri="{FF2B5EF4-FFF2-40B4-BE49-F238E27FC236}">
                <a16:creationId xmlns:a16="http://schemas.microsoft.com/office/drawing/2014/main" xmlns="" id="{8985EE65-22D2-4FF8-9239-4044DDA17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9601" y="1888438"/>
            <a:ext cx="108187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patens3c3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18960V3.1.p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3" name="Rectangle 72">
            <a:extLst>
              <a:ext uri="{FF2B5EF4-FFF2-40B4-BE49-F238E27FC236}">
                <a16:creationId xmlns:a16="http://schemas.microsoft.com/office/drawing/2014/main" xmlns="" id="{46602BCC-52D3-45FB-89E0-BFED80C6B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420" y="1970352"/>
            <a:ext cx="12742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fallax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Sphfalx0171s0005.1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6" name="Rectangle 75">
            <a:extLst>
              <a:ext uri="{FF2B5EF4-FFF2-40B4-BE49-F238E27FC236}">
                <a16:creationId xmlns:a16="http://schemas.microsoft.com/office/drawing/2014/main" xmlns="" id="{1CC80676-69CA-4142-B4C6-C858CA62C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8671" y="1808593"/>
            <a:ext cx="9279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moellendorffii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90975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9" name="Rectangle 78">
            <a:extLst>
              <a:ext uri="{FF2B5EF4-FFF2-40B4-BE49-F238E27FC236}">
                <a16:creationId xmlns:a16="http://schemas.microsoft.com/office/drawing/2014/main" xmlns="" id="{677C20DD-26A9-406B-AC2C-03034FBD5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8265" y="2057274"/>
            <a:ext cx="15316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polymorpha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Mapoly0107s0035.1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3" name="Rectangle 82">
            <a:extLst>
              <a:ext uri="{FF2B5EF4-FFF2-40B4-BE49-F238E27FC236}">
                <a16:creationId xmlns:a16="http://schemas.microsoft.com/office/drawing/2014/main" xmlns="" id="{1AF9D295-CC6C-49E0-B75D-B6EF4B966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0792" y="2139188"/>
            <a:ext cx="73827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zh-CN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braunii</a:t>
            </a:r>
            <a:r>
              <a:rPr kumimoji="0" lang="en-US" altLang="zh-CN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g41628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6" name="Rectangle 85">
            <a:extLst>
              <a:ext uri="{FF2B5EF4-FFF2-40B4-BE49-F238E27FC236}">
                <a16:creationId xmlns:a16="http://schemas.microsoft.com/office/drawing/2014/main" xmlns="" id="{C0C82378-E749-4D06-A72C-4311EC244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227" y="2221102"/>
            <a:ext cx="111255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nites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kfl00734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0060 v1.1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31063" y="1977221"/>
            <a:ext cx="365136" cy="288562"/>
            <a:chOff x="2746375" y="1982788"/>
            <a:chExt cx="252413" cy="246063"/>
          </a:xfrm>
        </p:grpSpPr>
        <p:sp>
          <p:nvSpPr>
            <p:cNvPr id="344" name="Freeform 83">
              <a:extLst>
                <a:ext uri="{FF2B5EF4-FFF2-40B4-BE49-F238E27FC236}">
                  <a16:creationId xmlns:a16="http://schemas.microsoft.com/office/drawing/2014/main" xmlns="" id="{032A1B19-F505-4D58-B3AB-FDCA2B478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363" y="1982788"/>
              <a:ext cx="225425" cy="176213"/>
            </a:xfrm>
            <a:custGeom>
              <a:avLst/>
              <a:gdLst>
                <a:gd name="T0" fmla="*/ 0 w 142"/>
                <a:gd name="T1" fmla="*/ 0 h 111"/>
                <a:gd name="T2" fmla="*/ 0 w 142"/>
                <a:gd name="T3" fmla="*/ 111 h 111"/>
                <a:gd name="T4" fmla="*/ 142 w 142"/>
                <a:gd name="T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111">
                  <a:moveTo>
                    <a:pt x="0" y="0"/>
                  </a:moveTo>
                  <a:lnTo>
                    <a:pt x="0" y="111"/>
                  </a:lnTo>
                  <a:lnTo>
                    <a:pt x="142" y="11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7" name="Freeform 86">
              <a:extLst>
                <a:ext uri="{FF2B5EF4-FFF2-40B4-BE49-F238E27FC236}">
                  <a16:creationId xmlns:a16="http://schemas.microsoft.com/office/drawing/2014/main" xmlns="" id="{69F9D01B-B6EB-4C79-86E5-B4F7241CB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375" y="2106613"/>
              <a:ext cx="147637" cy="122238"/>
            </a:xfrm>
            <a:custGeom>
              <a:avLst/>
              <a:gdLst>
                <a:gd name="T0" fmla="*/ 0 w 93"/>
                <a:gd name="T1" fmla="*/ 0 h 77"/>
                <a:gd name="T2" fmla="*/ 0 w 93"/>
                <a:gd name="T3" fmla="*/ 77 h 77"/>
                <a:gd name="T4" fmla="*/ 93 w 93"/>
                <a:gd name="T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" h="77">
                  <a:moveTo>
                    <a:pt x="0" y="0"/>
                  </a:moveTo>
                  <a:lnTo>
                    <a:pt x="0" y="77"/>
                  </a:lnTo>
                  <a:lnTo>
                    <a:pt x="93" y="7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348" name="Freeform 87">
            <a:extLst>
              <a:ext uri="{FF2B5EF4-FFF2-40B4-BE49-F238E27FC236}">
                <a16:creationId xmlns:a16="http://schemas.microsoft.com/office/drawing/2014/main" xmlns="" id="{B352775C-8216-4CDA-A67A-3FF17EB28ED2}"/>
              </a:ext>
            </a:extLst>
          </p:cNvPr>
          <p:cNvSpPr>
            <a:spLocks/>
          </p:cNvSpPr>
          <p:nvPr/>
        </p:nvSpPr>
        <p:spPr bwMode="auto">
          <a:xfrm>
            <a:off x="3003507" y="2120572"/>
            <a:ext cx="27557" cy="281115"/>
          </a:xfrm>
          <a:custGeom>
            <a:avLst/>
            <a:gdLst>
              <a:gd name="T0" fmla="*/ 0 w 12"/>
              <a:gd name="T1" fmla="*/ 151 h 151"/>
              <a:gd name="T2" fmla="*/ 0 w 12"/>
              <a:gd name="T3" fmla="*/ 0 h 151"/>
              <a:gd name="T4" fmla="*/ 12 w 12"/>
              <a:gd name="T5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151">
                <a:moveTo>
                  <a:pt x="0" y="151"/>
                </a:moveTo>
                <a:lnTo>
                  <a:pt x="0" y="0"/>
                </a:lnTo>
                <a:lnTo>
                  <a:pt x="12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9" name="Rectangle 88">
            <a:extLst>
              <a:ext uri="{FF2B5EF4-FFF2-40B4-BE49-F238E27FC236}">
                <a16:creationId xmlns:a16="http://schemas.microsoft.com/office/drawing/2014/main" xmlns="" id="{53D6E563-41C7-40E1-9985-ED91493A7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200" y="2301154"/>
            <a:ext cx="12505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carteri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Vocar.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0006s0178.1.p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1" name="Rectangle 90">
            <a:extLst>
              <a:ext uri="{FF2B5EF4-FFF2-40B4-BE49-F238E27FC236}">
                <a16:creationId xmlns:a16="http://schemas.microsoft.com/office/drawing/2014/main" xmlns="" id="{50A555B3-98DD-4BB4-8AF5-1382E091F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1085" y="2383068"/>
            <a:ext cx="13593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C.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reinhardtii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Cre12.g503550.t1.2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4" name="Rectangle 93">
            <a:extLst>
              <a:ext uri="{FF2B5EF4-FFF2-40B4-BE49-F238E27FC236}">
                <a16:creationId xmlns:a16="http://schemas.microsoft.com/office/drawing/2014/main" xmlns="" id="{B3BE6676-A3A6-4258-8F99-C0E6EB8C4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465" y="2464982"/>
            <a:ext cx="12772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D.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salina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Dusal.0226s00009.1.p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7" name="Rectangle 96">
            <a:extLst>
              <a:ext uri="{FF2B5EF4-FFF2-40B4-BE49-F238E27FC236}">
                <a16:creationId xmlns:a16="http://schemas.microsoft.com/office/drawing/2014/main" xmlns="" id="{1D8E74F2-0E0E-462B-AE85-D31A24C7E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341" y="2546896"/>
            <a:ext cx="9618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subellipsoidea18339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0" name="Rectangle 99">
            <a:extLst>
              <a:ext uri="{FF2B5EF4-FFF2-40B4-BE49-F238E27FC236}">
                <a16:creationId xmlns:a16="http://schemas.microsoft.com/office/drawing/2014/main" xmlns="" id="{7FFCB937-5796-4CE4-B5A0-99BF41180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646" y="2626949"/>
            <a:ext cx="8510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lucimarinus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44114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2" name="Rectangle 101">
            <a:extLst>
              <a:ext uri="{FF2B5EF4-FFF2-40B4-BE49-F238E27FC236}">
                <a16:creationId xmlns:a16="http://schemas.microsoft.com/office/drawing/2014/main" xmlns="" id="{26823052-9AE2-4FDE-9BA1-3A78AB003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3381" y="2708864"/>
            <a:ext cx="149512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tauri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Ostta4 6306 gw1.11.00.289.1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5" name="Rectangle 104">
            <a:extLst>
              <a:ext uri="{FF2B5EF4-FFF2-40B4-BE49-F238E27FC236}">
                <a16:creationId xmlns:a16="http://schemas.microsoft.com/office/drawing/2014/main" xmlns="" id="{B865E5EB-1C74-4BDD-84B2-E1B16F026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4195" y="2790778"/>
            <a:ext cx="90299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prasinos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18g01440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8" name="Rectangle 107">
            <a:extLst>
              <a:ext uri="{FF2B5EF4-FFF2-40B4-BE49-F238E27FC236}">
                <a16:creationId xmlns:a16="http://schemas.microsoft.com/office/drawing/2014/main" xmlns="" id="{B7C7AA57-0EE8-4E1A-9511-6F57C8EC2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049" y="2870831"/>
            <a:ext cx="9536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pusilla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CCMP28562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0" name="Rectangle 109">
            <a:extLst>
              <a:ext uri="{FF2B5EF4-FFF2-40B4-BE49-F238E27FC236}">
                <a16:creationId xmlns:a16="http://schemas.microsoft.com/office/drawing/2014/main" xmlns="" id="{2EA32C7C-0966-4807-8FBE-7D13318C3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087" y="2952745"/>
            <a:ext cx="117545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Micromonas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sp. RCC113519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6" name="Rectangle 115">
            <a:extLst>
              <a:ext uri="{FF2B5EF4-FFF2-40B4-BE49-F238E27FC236}">
                <a16:creationId xmlns:a16="http://schemas.microsoft.com/office/drawing/2014/main" xmlns="" id="{225E1442-591A-47F3-856D-3E46D81A2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7890" y="3034659"/>
            <a:ext cx="10690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sulphuraria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EME32647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9" name="Rectangle 118">
            <a:extLst>
              <a:ext uri="{FF2B5EF4-FFF2-40B4-BE49-F238E27FC236}">
                <a16:creationId xmlns:a16="http://schemas.microsoft.com/office/drawing/2014/main" xmlns="" id="{985EB3D0-5CB8-4DBA-AEDA-0D16C16E1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424" y="3116573"/>
            <a:ext cx="12485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paradoxa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70387038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-0.7644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0" name="Freeform 119">
            <a:extLst>
              <a:ext uri="{FF2B5EF4-FFF2-40B4-BE49-F238E27FC236}">
                <a16:creationId xmlns:a16="http://schemas.microsoft.com/office/drawing/2014/main" xmlns="" id="{150C7F2D-61F9-46AC-BD3B-E0A3785A2996}"/>
              </a:ext>
            </a:extLst>
          </p:cNvPr>
          <p:cNvSpPr>
            <a:spLocks/>
          </p:cNvSpPr>
          <p:nvPr/>
        </p:nvSpPr>
        <p:spPr bwMode="auto">
          <a:xfrm>
            <a:off x="2677411" y="2952745"/>
            <a:ext cx="181419" cy="208509"/>
          </a:xfrm>
          <a:custGeom>
            <a:avLst/>
            <a:gdLst>
              <a:gd name="T0" fmla="*/ 0 w 79"/>
              <a:gd name="T1" fmla="*/ 0 h 112"/>
              <a:gd name="T2" fmla="*/ 0 w 79"/>
              <a:gd name="T3" fmla="*/ 112 h 112"/>
              <a:gd name="T4" fmla="*/ 79 w 79"/>
              <a:gd name="T5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9" h="112">
                <a:moveTo>
                  <a:pt x="0" y="0"/>
                </a:moveTo>
                <a:lnTo>
                  <a:pt x="0" y="112"/>
                </a:lnTo>
                <a:lnTo>
                  <a:pt x="79" y="112"/>
                </a:lnTo>
              </a:path>
            </a:pathLst>
          </a:custGeom>
          <a:noFill/>
          <a:ln w="12700" cap="sq" cmpd="sng">
            <a:solidFill>
              <a:srgbClr val="00A1B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1" name="Freeform 120">
            <a:extLst>
              <a:ext uri="{FF2B5EF4-FFF2-40B4-BE49-F238E27FC236}">
                <a16:creationId xmlns:a16="http://schemas.microsoft.com/office/drawing/2014/main" xmlns="" id="{E6730724-6E26-4C8C-8707-D4151E7BD0F0}"/>
              </a:ext>
            </a:extLst>
          </p:cNvPr>
          <p:cNvSpPr>
            <a:spLocks/>
          </p:cNvSpPr>
          <p:nvPr/>
        </p:nvSpPr>
        <p:spPr bwMode="auto">
          <a:xfrm>
            <a:off x="2608518" y="2950883"/>
            <a:ext cx="68893" cy="193616"/>
          </a:xfrm>
          <a:custGeom>
            <a:avLst/>
            <a:gdLst>
              <a:gd name="T0" fmla="*/ 0 w 30"/>
              <a:gd name="T1" fmla="*/ 104 h 104"/>
              <a:gd name="T2" fmla="*/ 0 w 30"/>
              <a:gd name="T3" fmla="*/ 0 h 104"/>
              <a:gd name="T4" fmla="*/ 30 w 30"/>
              <a:gd name="T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104">
                <a:moveTo>
                  <a:pt x="0" y="104"/>
                </a:moveTo>
                <a:lnTo>
                  <a:pt x="0" y="0"/>
                </a:lnTo>
                <a:lnTo>
                  <a:pt x="30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2" name="Rectangle 121">
            <a:extLst>
              <a:ext uri="{FF2B5EF4-FFF2-40B4-BE49-F238E27FC236}">
                <a16:creationId xmlns:a16="http://schemas.microsoft.com/office/drawing/2014/main" xmlns="" id="{B701D209-1A31-42C3-ACE3-A36A8C9A0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2692" y="3196626"/>
            <a:ext cx="8895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crispus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CDF36072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4" name="Rectangle 123">
            <a:extLst>
              <a:ext uri="{FF2B5EF4-FFF2-40B4-BE49-F238E27FC236}">
                <a16:creationId xmlns:a16="http://schemas.microsoft.com/office/drawing/2014/main" xmlns="" id="{23FBAAE8-865B-42F3-B210-09FF0FE79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183" y="3278540"/>
            <a:ext cx="90466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purpureum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3384.11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7" name="Rectangle 126">
            <a:extLst>
              <a:ext uri="{FF2B5EF4-FFF2-40B4-BE49-F238E27FC236}">
                <a16:creationId xmlns:a16="http://schemas.microsoft.com/office/drawing/2014/main" xmlns="" id="{D40A9AC9-0465-4C7B-BDE3-2CA9967A7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506" y="3360454"/>
            <a:ext cx="96646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merolae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CMT435CT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67" name="Group 466"/>
          <p:cNvGrpSpPr/>
          <p:nvPr/>
        </p:nvGrpSpPr>
        <p:grpSpPr>
          <a:xfrm>
            <a:off x="2684301" y="2744236"/>
            <a:ext cx="521293" cy="660899"/>
            <a:chOff x="2506663" y="2636838"/>
            <a:chExt cx="360362" cy="563563"/>
          </a:xfrm>
        </p:grpSpPr>
        <p:sp>
          <p:nvSpPr>
            <p:cNvPr id="377" name="Freeform 116">
              <a:extLst>
                <a:ext uri="{FF2B5EF4-FFF2-40B4-BE49-F238E27FC236}">
                  <a16:creationId xmlns:a16="http://schemas.microsoft.com/office/drawing/2014/main" xmlns="" id="{F1749100-E3CA-4A38-B00A-BE78164A0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413" y="2636838"/>
              <a:ext cx="328612" cy="285750"/>
            </a:xfrm>
            <a:custGeom>
              <a:avLst/>
              <a:gdLst>
                <a:gd name="T0" fmla="*/ 0 w 207"/>
                <a:gd name="T1" fmla="*/ 0 h 180"/>
                <a:gd name="T2" fmla="*/ 0 w 207"/>
                <a:gd name="T3" fmla="*/ 180 h 180"/>
                <a:gd name="T4" fmla="*/ 207 w 207"/>
                <a:gd name="T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" h="180">
                  <a:moveTo>
                    <a:pt x="0" y="0"/>
                  </a:moveTo>
                  <a:lnTo>
                    <a:pt x="0" y="180"/>
                  </a:lnTo>
                  <a:lnTo>
                    <a:pt x="207" y="180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3" name="Freeform 122">
              <a:extLst>
                <a:ext uri="{FF2B5EF4-FFF2-40B4-BE49-F238E27FC236}">
                  <a16:creationId xmlns:a16="http://schemas.microsoft.com/office/drawing/2014/main" xmlns="" id="{38916B7F-A239-42EB-8063-27FB87DF5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575" y="3060701"/>
              <a:ext cx="163512" cy="33338"/>
            </a:xfrm>
            <a:custGeom>
              <a:avLst/>
              <a:gdLst>
                <a:gd name="T0" fmla="*/ 0 w 103"/>
                <a:gd name="T1" fmla="*/ 21 h 21"/>
                <a:gd name="T2" fmla="*/ 0 w 103"/>
                <a:gd name="T3" fmla="*/ 0 h 21"/>
                <a:gd name="T4" fmla="*/ 103 w 103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21">
                  <a:moveTo>
                    <a:pt x="0" y="21"/>
                  </a:moveTo>
                  <a:lnTo>
                    <a:pt x="0" y="0"/>
                  </a:lnTo>
                  <a:lnTo>
                    <a:pt x="103" y="0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5" name="Freeform 124">
              <a:extLst>
                <a:ext uri="{FF2B5EF4-FFF2-40B4-BE49-F238E27FC236}">
                  <a16:creationId xmlns:a16="http://schemas.microsoft.com/office/drawing/2014/main" xmlns="" id="{55BFA5E2-F7BF-4E95-B30C-C95960568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575" y="3098801"/>
              <a:ext cx="255587" cy="31750"/>
            </a:xfrm>
            <a:custGeom>
              <a:avLst/>
              <a:gdLst>
                <a:gd name="T0" fmla="*/ 0 w 161"/>
                <a:gd name="T1" fmla="*/ 0 h 20"/>
                <a:gd name="T2" fmla="*/ 0 w 161"/>
                <a:gd name="T3" fmla="*/ 20 h 20"/>
                <a:gd name="T4" fmla="*/ 161 w 161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1" h="20">
                  <a:moveTo>
                    <a:pt x="0" y="0"/>
                  </a:moveTo>
                  <a:lnTo>
                    <a:pt x="0" y="20"/>
                  </a:lnTo>
                  <a:lnTo>
                    <a:pt x="161" y="20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6" name="Freeform 125">
              <a:extLst>
                <a:ext uri="{FF2B5EF4-FFF2-40B4-BE49-F238E27FC236}">
                  <a16:creationId xmlns:a16="http://schemas.microsoft.com/office/drawing/2014/main" xmlns="" id="{6AA89D55-D77C-4EEA-865B-913197614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3095626"/>
              <a:ext cx="61912" cy="50800"/>
            </a:xfrm>
            <a:custGeom>
              <a:avLst/>
              <a:gdLst>
                <a:gd name="T0" fmla="*/ 0 w 39"/>
                <a:gd name="T1" fmla="*/ 32 h 32"/>
                <a:gd name="T2" fmla="*/ 0 w 39"/>
                <a:gd name="T3" fmla="*/ 0 h 32"/>
                <a:gd name="T4" fmla="*/ 39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0" y="32"/>
                  </a:moveTo>
                  <a:lnTo>
                    <a:pt x="0" y="0"/>
                  </a:lnTo>
                  <a:lnTo>
                    <a:pt x="39" y="0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8" name="Freeform 127">
              <a:extLst>
                <a:ext uri="{FF2B5EF4-FFF2-40B4-BE49-F238E27FC236}">
                  <a16:creationId xmlns:a16="http://schemas.microsoft.com/office/drawing/2014/main" xmlns="" id="{D23FA657-C7BD-49E9-81FE-36196BF41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3151188"/>
              <a:ext cx="217487" cy="49213"/>
            </a:xfrm>
            <a:custGeom>
              <a:avLst/>
              <a:gdLst>
                <a:gd name="T0" fmla="*/ 0 w 137"/>
                <a:gd name="T1" fmla="*/ 0 h 31"/>
                <a:gd name="T2" fmla="*/ 0 w 137"/>
                <a:gd name="T3" fmla="*/ 31 h 31"/>
                <a:gd name="T4" fmla="*/ 137 w 137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31">
                  <a:moveTo>
                    <a:pt x="0" y="0"/>
                  </a:moveTo>
                  <a:lnTo>
                    <a:pt x="0" y="31"/>
                  </a:lnTo>
                  <a:lnTo>
                    <a:pt x="137" y="31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389" name="Freeform 128">
            <a:extLst>
              <a:ext uri="{FF2B5EF4-FFF2-40B4-BE49-F238E27FC236}">
                <a16:creationId xmlns:a16="http://schemas.microsoft.com/office/drawing/2014/main" xmlns="" id="{885E01B0-60A7-41C1-B1D5-2EFCA7CA59C0}"/>
              </a:ext>
            </a:extLst>
          </p:cNvPr>
          <p:cNvSpPr>
            <a:spLocks/>
          </p:cNvSpPr>
          <p:nvPr/>
        </p:nvSpPr>
        <p:spPr bwMode="auto">
          <a:xfrm>
            <a:off x="2608517" y="3150082"/>
            <a:ext cx="75782" cy="193616"/>
          </a:xfrm>
          <a:custGeom>
            <a:avLst/>
            <a:gdLst>
              <a:gd name="T0" fmla="*/ 0 w 33"/>
              <a:gd name="T1" fmla="*/ 0 h 104"/>
              <a:gd name="T2" fmla="*/ 0 w 33"/>
              <a:gd name="T3" fmla="*/ 104 h 104"/>
              <a:gd name="T4" fmla="*/ 33 w 33"/>
              <a:gd name="T5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" h="104">
                <a:moveTo>
                  <a:pt x="0" y="0"/>
                </a:moveTo>
                <a:lnTo>
                  <a:pt x="0" y="104"/>
                </a:lnTo>
                <a:lnTo>
                  <a:pt x="33" y="104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0" name="Freeform 129">
            <a:extLst>
              <a:ext uri="{FF2B5EF4-FFF2-40B4-BE49-F238E27FC236}">
                <a16:creationId xmlns:a16="http://schemas.microsoft.com/office/drawing/2014/main" xmlns="" id="{DFB4DA9B-9F71-4F3C-AF89-E4130973A336}"/>
              </a:ext>
            </a:extLst>
          </p:cNvPr>
          <p:cNvSpPr>
            <a:spLocks/>
          </p:cNvSpPr>
          <p:nvPr/>
        </p:nvSpPr>
        <p:spPr bwMode="auto">
          <a:xfrm>
            <a:off x="2429395" y="3163999"/>
            <a:ext cx="179123" cy="450805"/>
          </a:xfrm>
          <a:custGeom>
            <a:avLst/>
            <a:gdLst>
              <a:gd name="T0" fmla="*/ 0 w 78"/>
              <a:gd name="T1" fmla="*/ 293 h 293"/>
              <a:gd name="T2" fmla="*/ 0 w 78"/>
              <a:gd name="T3" fmla="*/ 0 h 293"/>
              <a:gd name="T4" fmla="*/ 78 w 78"/>
              <a:gd name="T5" fmla="*/ 0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293">
                <a:moveTo>
                  <a:pt x="0" y="293"/>
                </a:moveTo>
                <a:lnTo>
                  <a:pt x="0" y="0"/>
                </a:lnTo>
                <a:lnTo>
                  <a:pt x="78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5" name="Rectangle 144">
            <a:extLst>
              <a:ext uri="{FF2B5EF4-FFF2-40B4-BE49-F238E27FC236}">
                <a16:creationId xmlns:a16="http://schemas.microsoft.com/office/drawing/2014/main" xmlns="" id="{4F765049-B6E5-4F35-8B9A-07803F6D0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8265" y="3749232"/>
            <a:ext cx="140247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anophagefferens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Auran1 21780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7" name="Rectangle 146">
            <a:extLst>
              <a:ext uri="{FF2B5EF4-FFF2-40B4-BE49-F238E27FC236}">
                <a16:creationId xmlns:a16="http://schemas.microsoft.com/office/drawing/2014/main" xmlns="" id="{11D46012-9631-4B78-9E3D-2762856BD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9601" y="3831146"/>
            <a:ext cx="159664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huxleyi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Emihu1 196709 gm1.400831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9" name="Freeform 148">
            <a:extLst>
              <a:ext uri="{FF2B5EF4-FFF2-40B4-BE49-F238E27FC236}">
                <a16:creationId xmlns:a16="http://schemas.microsoft.com/office/drawing/2014/main" xmlns="" id="{09A85577-FBBD-478C-BA75-3318487701E0}"/>
              </a:ext>
            </a:extLst>
          </p:cNvPr>
          <p:cNvSpPr>
            <a:spLocks/>
          </p:cNvSpPr>
          <p:nvPr/>
        </p:nvSpPr>
        <p:spPr bwMode="auto">
          <a:xfrm>
            <a:off x="2920835" y="3834869"/>
            <a:ext cx="172233" cy="78191"/>
          </a:xfrm>
          <a:custGeom>
            <a:avLst/>
            <a:gdLst>
              <a:gd name="T0" fmla="*/ 0 w 75"/>
              <a:gd name="T1" fmla="*/ 42 h 42"/>
              <a:gd name="T2" fmla="*/ 0 w 75"/>
              <a:gd name="T3" fmla="*/ 0 h 42"/>
              <a:gd name="T4" fmla="*/ 75 w 75"/>
              <a:gd name="T5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" h="42">
                <a:moveTo>
                  <a:pt x="0" y="42"/>
                </a:moveTo>
                <a:lnTo>
                  <a:pt x="0" y="0"/>
                </a:lnTo>
                <a:lnTo>
                  <a:pt x="75" y="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0" name="Rectangle 149">
            <a:extLst>
              <a:ext uri="{FF2B5EF4-FFF2-40B4-BE49-F238E27FC236}">
                <a16:creationId xmlns:a16="http://schemas.microsoft.com/office/drawing/2014/main" xmlns="" id="{F0D821A4-D379-4BF4-98C6-C1B4F8C06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6344" y="3913060"/>
            <a:ext cx="157511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Pavlovaceae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1138299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pm.C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17660001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2" name="Rectangle 151">
            <a:extLst>
              <a:ext uri="{FF2B5EF4-FFF2-40B4-BE49-F238E27FC236}">
                <a16:creationId xmlns:a16="http://schemas.microsoft.com/office/drawing/2014/main" xmlns="" id="{CAB6F61C-14E2-42E3-A3C7-58E07ACF3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45" y="3994974"/>
            <a:ext cx="175461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tricornutum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Phatr2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12330 e gw1.8.222.1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6" name="Rectangle 155">
            <a:extLst>
              <a:ext uri="{FF2B5EF4-FFF2-40B4-BE49-F238E27FC236}">
                <a16:creationId xmlns:a16="http://schemas.microsoft.com/office/drawing/2014/main" xmlns="" id="{7A973B3B-1855-4A86-BFC3-432C4A5E2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431" y="4075026"/>
            <a:ext cx="11331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siliculosus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Ec-25 000980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0" name="Rectangle 159">
            <a:extLst>
              <a:ext uri="{FF2B5EF4-FFF2-40B4-BE49-F238E27FC236}">
                <a16:creationId xmlns:a16="http://schemas.microsoft.com/office/drawing/2014/main" xmlns="" id="{7E23387E-5677-42AA-A08F-DD1BC22D6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247" y="4156940"/>
            <a:ext cx="7984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theta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EKX39858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3" name="Rectangle 162">
            <a:extLst>
              <a:ext uri="{FF2B5EF4-FFF2-40B4-BE49-F238E27FC236}">
                <a16:creationId xmlns:a16="http://schemas.microsoft.com/office/drawing/2014/main" xmlns="" id="{06BD8D8D-91A4-43FB-8D3E-7EC9B32D4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7202" y="4238854"/>
            <a:ext cx="11331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yezoensis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45452 g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100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4" name="Freeform 163">
            <a:extLst>
              <a:ext uri="{FF2B5EF4-FFF2-40B4-BE49-F238E27FC236}">
                <a16:creationId xmlns:a16="http://schemas.microsoft.com/office/drawing/2014/main" xmlns="" id="{1DC0B9EF-F884-4200-AE9A-A365B645E998}"/>
              </a:ext>
            </a:extLst>
          </p:cNvPr>
          <p:cNvSpPr>
            <a:spLocks/>
          </p:cNvSpPr>
          <p:nvPr/>
        </p:nvSpPr>
        <p:spPr bwMode="auto">
          <a:xfrm>
            <a:off x="2502881" y="4147632"/>
            <a:ext cx="369727" cy="135904"/>
          </a:xfrm>
          <a:custGeom>
            <a:avLst/>
            <a:gdLst>
              <a:gd name="T0" fmla="*/ 0 w 161"/>
              <a:gd name="T1" fmla="*/ 0 h 73"/>
              <a:gd name="T2" fmla="*/ 0 w 161"/>
              <a:gd name="T3" fmla="*/ 73 h 73"/>
              <a:gd name="T4" fmla="*/ 161 w 161"/>
              <a:gd name="T5" fmla="*/ 73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1" h="73">
                <a:moveTo>
                  <a:pt x="0" y="0"/>
                </a:moveTo>
                <a:lnTo>
                  <a:pt x="0" y="73"/>
                </a:lnTo>
                <a:lnTo>
                  <a:pt x="161" y="73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7" name="Rectangle 166">
            <a:extLst>
              <a:ext uri="{FF2B5EF4-FFF2-40B4-BE49-F238E27FC236}">
                <a16:creationId xmlns:a16="http://schemas.microsoft.com/office/drawing/2014/main" xmlns="" id="{A040257D-01C8-4317-8F85-6C90686E5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905" y="4318908"/>
            <a:ext cx="9536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aeolicus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AAC07056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9" name="Rectangle 168">
            <a:extLst>
              <a:ext uri="{FF2B5EF4-FFF2-40B4-BE49-F238E27FC236}">
                <a16:creationId xmlns:a16="http://schemas.microsoft.com/office/drawing/2014/main" xmlns="" id="{311383C8-AFB1-4B85-B6F7-8C1C0DC0A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5135" y="4400822"/>
            <a:ext cx="105622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L.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interrogans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KPA27838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3" name="Rectangle 172">
            <a:extLst>
              <a:ext uri="{FF2B5EF4-FFF2-40B4-BE49-F238E27FC236}">
                <a16:creationId xmlns:a16="http://schemas.microsoft.com/office/drawing/2014/main" xmlns="" id="{496E1E2B-0901-4027-A148-A194124B7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317" y="4482736"/>
            <a:ext cx="112851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T.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thermophilus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AEG34203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5" name="Rectangle 174">
            <a:extLst>
              <a:ext uri="{FF2B5EF4-FFF2-40B4-BE49-F238E27FC236}">
                <a16:creationId xmlns:a16="http://schemas.microsoft.com/office/drawing/2014/main" xmlns="" id="{4E668DFC-A714-40CA-B124-9A01B502B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318" y="4564650"/>
            <a:ext cx="91790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D.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radiodurans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09818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8" name="Rectangle 177">
            <a:extLst>
              <a:ext uri="{FF2B5EF4-FFF2-40B4-BE49-F238E27FC236}">
                <a16:creationId xmlns:a16="http://schemas.microsoft.com/office/drawing/2014/main" xmlns="" id="{CEF8AB71-D355-4953-AFCF-7D507FBD5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4468" y="4644702"/>
            <a:ext cx="90234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capsulatum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32705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74" name="Group 473"/>
          <p:cNvGrpSpPr/>
          <p:nvPr/>
        </p:nvGrpSpPr>
        <p:grpSpPr>
          <a:xfrm>
            <a:off x="1993070" y="4000559"/>
            <a:ext cx="989769" cy="688825"/>
            <a:chOff x="2028825" y="3792538"/>
            <a:chExt cx="684213" cy="587376"/>
          </a:xfrm>
        </p:grpSpPr>
        <p:sp>
          <p:nvSpPr>
            <p:cNvPr id="428" name="Freeform 167">
              <a:extLst>
                <a:ext uri="{FF2B5EF4-FFF2-40B4-BE49-F238E27FC236}">
                  <a16:creationId xmlns:a16="http://schemas.microsoft.com/office/drawing/2014/main" xmlns="" id="{E3F39B6B-38D0-4D3E-AC06-A77995D9A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813" y="4102101"/>
              <a:ext cx="325437" cy="33338"/>
            </a:xfrm>
            <a:custGeom>
              <a:avLst/>
              <a:gdLst>
                <a:gd name="T0" fmla="*/ 0 w 205"/>
                <a:gd name="T1" fmla="*/ 21 h 21"/>
                <a:gd name="T2" fmla="*/ 0 w 205"/>
                <a:gd name="T3" fmla="*/ 0 h 21"/>
                <a:gd name="T4" fmla="*/ 205 w 205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" h="21">
                  <a:moveTo>
                    <a:pt x="0" y="21"/>
                  </a:moveTo>
                  <a:lnTo>
                    <a:pt x="0" y="0"/>
                  </a:lnTo>
                  <a:lnTo>
                    <a:pt x="205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0" name="Freeform 169">
              <a:extLst>
                <a:ext uri="{FF2B5EF4-FFF2-40B4-BE49-F238E27FC236}">
                  <a16:creationId xmlns:a16="http://schemas.microsoft.com/office/drawing/2014/main" xmlns="" id="{A89E2FCF-7B8F-4891-9816-6BC3B78FB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813" y="4140201"/>
              <a:ext cx="403225" cy="31750"/>
            </a:xfrm>
            <a:custGeom>
              <a:avLst/>
              <a:gdLst>
                <a:gd name="T0" fmla="*/ 0 w 254"/>
                <a:gd name="T1" fmla="*/ 0 h 20"/>
                <a:gd name="T2" fmla="*/ 0 w 254"/>
                <a:gd name="T3" fmla="*/ 20 h 20"/>
                <a:gd name="T4" fmla="*/ 254 w 25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20">
                  <a:moveTo>
                    <a:pt x="0" y="0"/>
                  </a:moveTo>
                  <a:lnTo>
                    <a:pt x="0" y="20"/>
                  </a:lnTo>
                  <a:lnTo>
                    <a:pt x="254" y="2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1" name="Freeform 170">
              <a:extLst>
                <a:ext uri="{FF2B5EF4-FFF2-40B4-BE49-F238E27FC236}">
                  <a16:creationId xmlns:a16="http://schemas.microsoft.com/office/drawing/2014/main" xmlns="" id="{3817B3C5-1227-4A85-B532-63809B49B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300" y="3795713"/>
              <a:ext cx="163512" cy="341313"/>
            </a:xfrm>
            <a:custGeom>
              <a:avLst/>
              <a:gdLst>
                <a:gd name="T0" fmla="*/ 0 w 103"/>
                <a:gd name="T1" fmla="*/ 0 h 215"/>
                <a:gd name="T2" fmla="*/ 0 w 103"/>
                <a:gd name="T3" fmla="*/ 215 h 215"/>
                <a:gd name="T4" fmla="*/ 103 w 103"/>
                <a:gd name="T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215">
                  <a:moveTo>
                    <a:pt x="0" y="0"/>
                  </a:moveTo>
                  <a:lnTo>
                    <a:pt x="0" y="215"/>
                  </a:lnTo>
                  <a:lnTo>
                    <a:pt x="103" y="215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2" name="Freeform 171">
              <a:extLst>
                <a:ext uri="{FF2B5EF4-FFF2-40B4-BE49-F238E27FC236}">
                  <a16:creationId xmlns:a16="http://schemas.microsoft.com/office/drawing/2014/main" xmlns="" id="{60309944-C56F-405A-84FD-D83DD6A4B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963" y="3792538"/>
              <a:ext cx="33337" cy="265113"/>
            </a:xfrm>
            <a:custGeom>
              <a:avLst/>
              <a:gdLst>
                <a:gd name="T0" fmla="*/ 0 w 21"/>
                <a:gd name="T1" fmla="*/ 167 h 167"/>
                <a:gd name="T2" fmla="*/ 0 w 21"/>
                <a:gd name="T3" fmla="*/ 0 h 167"/>
                <a:gd name="T4" fmla="*/ 21 w 21"/>
                <a:gd name="T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7">
                  <a:moveTo>
                    <a:pt x="0" y="167"/>
                  </a:move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4" name="Freeform 173">
              <a:extLst>
                <a:ext uri="{FF2B5EF4-FFF2-40B4-BE49-F238E27FC236}">
                  <a16:creationId xmlns:a16="http://schemas.microsoft.com/office/drawing/2014/main" xmlns="" id="{26C9475E-90D1-4BD7-BCB2-F9F19A681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38" y="4241801"/>
              <a:ext cx="279400" cy="31750"/>
            </a:xfrm>
            <a:custGeom>
              <a:avLst/>
              <a:gdLst>
                <a:gd name="T0" fmla="*/ 0 w 176"/>
                <a:gd name="T1" fmla="*/ 20 h 20"/>
                <a:gd name="T2" fmla="*/ 0 w 176"/>
                <a:gd name="T3" fmla="*/ 0 h 20"/>
                <a:gd name="T4" fmla="*/ 176 w 17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20">
                  <a:moveTo>
                    <a:pt x="0" y="20"/>
                  </a:moveTo>
                  <a:lnTo>
                    <a:pt x="0" y="0"/>
                  </a:lnTo>
                  <a:lnTo>
                    <a:pt x="176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6" name="Freeform 175">
              <a:extLst>
                <a:ext uri="{FF2B5EF4-FFF2-40B4-BE49-F238E27FC236}">
                  <a16:creationId xmlns:a16="http://schemas.microsoft.com/office/drawing/2014/main" xmlns="" id="{5A30305A-B13A-484D-8115-DA6A42C6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38" y="4278313"/>
              <a:ext cx="279400" cy="33338"/>
            </a:xfrm>
            <a:custGeom>
              <a:avLst/>
              <a:gdLst>
                <a:gd name="T0" fmla="*/ 0 w 176"/>
                <a:gd name="T1" fmla="*/ 0 h 21"/>
                <a:gd name="T2" fmla="*/ 0 w 176"/>
                <a:gd name="T3" fmla="*/ 21 h 21"/>
                <a:gd name="T4" fmla="*/ 176 w 176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21">
                  <a:moveTo>
                    <a:pt x="0" y="0"/>
                  </a:moveTo>
                  <a:lnTo>
                    <a:pt x="0" y="21"/>
                  </a:lnTo>
                  <a:lnTo>
                    <a:pt x="176" y="21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7" name="Freeform 176">
              <a:extLst>
                <a:ext uri="{FF2B5EF4-FFF2-40B4-BE49-F238E27FC236}">
                  <a16:creationId xmlns:a16="http://schemas.microsoft.com/office/drawing/2014/main" xmlns="" id="{775C61D1-BF01-49D7-B3D8-F1007B4AA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0" y="4276726"/>
              <a:ext cx="198437" cy="49213"/>
            </a:xfrm>
            <a:custGeom>
              <a:avLst/>
              <a:gdLst>
                <a:gd name="T0" fmla="*/ 0 w 125"/>
                <a:gd name="T1" fmla="*/ 31 h 31"/>
                <a:gd name="T2" fmla="*/ 0 w 125"/>
                <a:gd name="T3" fmla="*/ 0 h 31"/>
                <a:gd name="T4" fmla="*/ 125 w 125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" h="31">
                  <a:moveTo>
                    <a:pt x="0" y="31"/>
                  </a:moveTo>
                  <a:lnTo>
                    <a:pt x="0" y="0"/>
                  </a:lnTo>
                  <a:lnTo>
                    <a:pt x="125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9" name="Freeform 178">
              <a:extLst>
                <a:ext uri="{FF2B5EF4-FFF2-40B4-BE49-F238E27FC236}">
                  <a16:creationId xmlns:a16="http://schemas.microsoft.com/office/drawing/2014/main" xmlns="" id="{9F2A5C12-89EC-41A9-AB58-C7D8E3D71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0" y="4330701"/>
              <a:ext cx="501650" cy="49213"/>
            </a:xfrm>
            <a:custGeom>
              <a:avLst/>
              <a:gdLst>
                <a:gd name="T0" fmla="*/ 0 w 316"/>
                <a:gd name="T1" fmla="*/ 0 h 31"/>
                <a:gd name="T2" fmla="*/ 0 w 316"/>
                <a:gd name="T3" fmla="*/ 31 h 31"/>
                <a:gd name="T4" fmla="*/ 316 w 316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6" h="31">
                  <a:moveTo>
                    <a:pt x="0" y="0"/>
                  </a:moveTo>
                  <a:lnTo>
                    <a:pt x="0" y="31"/>
                  </a:lnTo>
                  <a:lnTo>
                    <a:pt x="316" y="31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0" name="Freeform 179">
              <a:extLst>
                <a:ext uri="{FF2B5EF4-FFF2-40B4-BE49-F238E27FC236}">
                  <a16:creationId xmlns:a16="http://schemas.microsoft.com/office/drawing/2014/main" xmlns="" id="{FE432876-B918-4C6D-9A71-D60A98C3F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963" y="4062413"/>
              <a:ext cx="71882" cy="266700"/>
            </a:xfrm>
            <a:custGeom>
              <a:avLst/>
              <a:gdLst>
                <a:gd name="T0" fmla="*/ 0 w 53"/>
                <a:gd name="T1" fmla="*/ 0 h 168"/>
                <a:gd name="T2" fmla="*/ 0 w 53"/>
                <a:gd name="T3" fmla="*/ 168 h 168"/>
                <a:gd name="T4" fmla="*/ 53 w 53"/>
                <a:gd name="T5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68">
                  <a:moveTo>
                    <a:pt x="0" y="0"/>
                  </a:moveTo>
                  <a:lnTo>
                    <a:pt x="0" y="168"/>
                  </a:lnTo>
                  <a:lnTo>
                    <a:pt x="53" y="168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1" name="Freeform 180">
              <a:extLst>
                <a:ext uri="{FF2B5EF4-FFF2-40B4-BE49-F238E27FC236}">
                  <a16:creationId xmlns:a16="http://schemas.microsoft.com/office/drawing/2014/main" xmlns="" id="{B10CB215-44D9-42C5-8D60-5CB9F6352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8825" y="4060826"/>
              <a:ext cx="84137" cy="312738"/>
            </a:xfrm>
            <a:custGeom>
              <a:avLst/>
              <a:gdLst>
                <a:gd name="T0" fmla="*/ 0 w 53"/>
                <a:gd name="T1" fmla="*/ 197 h 197"/>
                <a:gd name="T2" fmla="*/ 0 w 53"/>
                <a:gd name="T3" fmla="*/ 0 h 197"/>
                <a:gd name="T4" fmla="*/ 53 w 53"/>
                <a:gd name="T5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97">
                  <a:moveTo>
                    <a:pt x="0" y="197"/>
                  </a:moveTo>
                  <a:lnTo>
                    <a:pt x="0" y="0"/>
                  </a:lnTo>
                  <a:lnTo>
                    <a:pt x="53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442" name="Rectangle 181">
            <a:extLst>
              <a:ext uri="{FF2B5EF4-FFF2-40B4-BE49-F238E27FC236}">
                <a16:creationId xmlns:a16="http://schemas.microsoft.com/office/drawing/2014/main" xmlns="" id="{3224307F-19EC-42D7-92AE-D7F310E3C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941" y="4726616"/>
            <a:ext cx="10049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formosa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521962452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4" name="Rectangle 183">
            <a:extLst>
              <a:ext uri="{FF2B5EF4-FFF2-40B4-BE49-F238E27FC236}">
                <a16:creationId xmlns:a16="http://schemas.microsoft.com/office/drawing/2014/main" xmlns="" id="{7EE334BE-0FA1-435F-9A42-74F8D28E6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518" y="4808530"/>
            <a:ext cx="12485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obscuriglobus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497724297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7" name="Rectangle 186">
            <a:extLst>
              <a:ext uri="{FF2B5EF4-FFF2-40B4-BE49-F238E27FC236}">
                <a16:creationId xmlns:a16="http://schemas.microsoft.com/office/drawing/2014/main" xmlns="" id="{7CED3021-CC92-4132-9379-228A813C2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3340" y="4890444"/>
            <a:ext cx="8778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acidiphila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L0DJI6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9" name="Rectangle 188">
            <a:extLst>
              <a:ext uri="{FF2B5EF4-FFF2-40B4-BE49-F238E27FC236}">
                <a16:creationId xmlns:a16="http://schemas.microsoft.com/office/drawing/2014/main" xmlns="" id="{AC74FAAF-9015-4640-A95F-E45B5A7E7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75" y="4970497"/>
            <a:ext cx="81292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I.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pallida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E8QZA8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3" name="Rectangle 192">
            <a:extLst>
              <a:ext uri="{FF2B5EF4-FFF2-40B4-BE49-F238E27FC236}">
                <a16:creationId xmlns:a16="http://schemas.microsoft.com/office/drawing/2014/main" xmlns="" id="{ABC1B459-9A83-4C82-90FE-E822E9CEE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597" y="5052411"/>
            <a:ext cx="9151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maris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148845114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5" name="Rectangle 194">
            <a:extLst>
              <a:ext uri="{FF2B5EF4-FFF2-40B4-BE49-F238E27FC236}">
                <a16:creationId xmlns:a16="http://schemas.microsoft.com/office/drawing/2014/main" xmlns="" id="{A42CFFF3-6191-4195-8C3D-85BC731B3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641" y="5134327"/>
            <a:ext cx="100587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limnophilus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D5SPC9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8" name="Rectangle 197">
            <a:extLst>
              <a:ext uri="{FF2B5EF4-FFF2-40B4-BE49-F238E27FC236}">
                <a16:creationId xmlns:a16="http://schemas.microsoft.com/office/drawing/2014/main" xmlns="" id="{6F5E3ADD-EF46-45E2-AA43-36947C06B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6618" y="5216241"/>
            <a:ext cx="82620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staleyi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D2QZ59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0" name="Rectangle 199">
            <a:extLst>
              <a:ext uri="{FF2B5EF4-FFF2-40B4-BE49-F238E27FC236}">
                <a16:creationId xmlns:a16="http://schemas.microsoft.com/office/drawing/2014/main" xmlns="" id="{779B6CB5-8925-4685-9987-6919171FE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3861" y="5296293"/>
            <a:ext cx="93289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marina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87286392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4" name="Freeform 203">
            <a:extLst>
              <a:ext uri="{FF2B5EF4-FFF2-40B4-BE49-F238E27FC236}">
                <a16:creationId xmlns:a16="http://schemas.microsoft.com/office/drawing/2014/main" xmlns="" id="{26FED8D1-227B-4CAF-A6ED-B8AA26CA7B94}"/>
              </a:ext>
            </a:extLst>
          </p:cNvPr>
          <p:cNvSpPr>
            <a:spLocks/>
          </p:cNvSpPr>
          <p:nvPr/>
        </p:nvSpPr>
        <p:spPr bwMode="auto">
          <a:xfrm>
            <a:off x="1993070" y="4687522"/>
            <a:ext cx="96451" cy="368614"/>
          </a:xfrm>
          <a:custGeom>
            <a:avLst/>
            <a:gdLst>
              <a:gd name="T0" fmla="*/ 0 w 42"/>
              <a:gd name="T1" fmla="*/ 0 h 198"/>
              <a:gd name="T2" fmla="*/ 0 w 42"/>
              <a:gd name="T3" fmla="*/ 198 h 198"/>
              <a:gd name="T4" fmla="*/ 42 w 42"/>
              <a:gd name="T5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198">
                <a:moveTo>
                  <a:pt x="0" y="0"/>
                </a:moveTo>
                <a:lnTo>
                  <a:pt x="0" y="198"/>
                </a:lnTo>
                <a:lnTo>
                  <a:pt x="42" y="198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65" name="Freeform 204">
            <a:extLst>
              <a:ext uri="{FF2B5EF4-FFF2-40B4-BE49-F238E27FC236}">
                <a16:creationId xmlns:a16="http://schemas.microsoft.com/office/drawing/2014/main" xmlns="" id="{A81033B2-DAB0-4DCF-A3F3-5354BB5C79A8}"/>
              </a:ext>
            </a:extLst>
          </p:cNvPr>
          <p:cNvSpPr>
            <a:spLocks/>
          </p:cNvSpPr>
          <p:nvPr/>
        </p:nvSpPr>
        <p:spPr bwMode="auto">
          <a:xfrm>
            <a:off x="1935659" y="4685659"/>
            <a:ext cx="57410" cy="696270"/>
          </a:xfrm>
          <a:custGeom>
            <a:avLst/>
            <a:gdLst>
              <a:gd name="T0" fmla="*/ 0 w 25"/>
              <a:gd name="T1" fmla="*/ 374 h 374"/>
              <a:gd name="T2" fmla="*/ 0 w 25"/>
              <a:gd name="T3" fmla="*/ 0 h 374"/>
              <a:gd name="T4" fmla="*/ 25 w 25"/>
              <a:gd name="T5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374">
                <a:moveTo>
                  <a:pt x="0" y="374"/>
                </a:moveTo>
                <a:lnTo>
                  <a:pt x="0" y="0"/>
                </a:lnTo>
                <a:lnTo>
                  <a:pt x="25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6" name="Rectangle 206">
            <a:extLst>
              <a:ext uri="{FF2B5EF4-FFF2-40B4-BE49-F238E27FC236}">
                <a16:creationId xmlns:a16="http://schemas.microsoft.com/office/drawing/2014/main" xmlns="" id="{789024C7-17BD-4F4E-AA94-BC4C8E915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1208" y="5378207"/>
            <a:ext cx="91050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abortus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CED80254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8" name="Rectangle 208">
            <a:extLst>
              <a:ext uri="{FF2B5EF4-FFF2-40B4-BE49-F238E27FC236}">
                <a16:creationId xmlns:a16="http://schemas.microsoft.com/office/drawing/2014/main" xmlns="" id="{AD877FF2-0E16-46B9-AE4D-BA2513EEB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800" y="5460121"/>
            <a:ext cx="88485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psittaci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EGF85414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1" name="Rectangle 211">
            <a:extLst>
              <a:ext uri="{FF2B5EF4-FFF2-40B4-BE49-F238E27FC236}">
                <a16:creationId xmlns:a16="http://schemas.microsoft.com/office/drawing/2014/main" xmlns="" id="{E1055691-3DAB-40A9-BE8B-8231C48BF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3358" y="5540174"/>
            <a:ext cx="8678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avium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AHK62903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4" name="Rectangle 214">
            <a:extLst>
              <a:ext uri="{FF2B5EF4-FFF2-40B4-BE49-F238E27FC236}">
                <a16:creationId xmlns:a16="http://schemas.microsoft.com/office/drawing/2014/main" xmlns="" id="{CF0E6DC2-BF1C-44C7-AB7B-4B09A3C96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6782" y="5622088"/>
            <a:ext cx="109264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trachomatis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CCP58900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6" name="Rectangle 216">
            <a:extLst>
              <a:ext uri="{FF2B5EF4-FFF2-40B4-BE49-F238E27FC236}">
                <a16:creationId xmlns:a16="http://schemas.microsoft.com/office/drawing/2014/main" xmlns="" id="{366AF15E-1283-4B02-9395-57DDA2D66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3671" y="5704002"/>
            <a:ext cx="106439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muridarum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KDU80977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9" name="Rectangle 219">
            <a:extLst>
              <a:ext uri="{FF2B5EF4-FFF2-40B4-BE49-F238E27FC236}">
                <a16:creationId xmlns:a16="http://schemas.microsoft.com/office/drawing/2014/main" xmlns="" id="{32316709-9F2A-476A-9922-A6CD92DED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473" y="5785916"/>
            <a:ext cx="9618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pecorum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KTA74417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3" name="Rectangle 223">
            <a:extLst>
              <a:ext uri="{FF2B5EF4-FFF2-40B4-BE49-F238E27FC236}">
                <a16:creationId xmlns:a16="http://schemas.microsoft.com/office/drawing/2014/main" xmlns="" id="{1528D458-8C31-4A80-B42B-6CEF351F6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6907" y="5865968"/>
            <a:ext cx="10434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pneumonia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CRI37048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6" name="Rectangle 226">
            <a:extLst>
              <a:ext uri="{FF2B5EF4-FFF2-40B4-BE49-F238E27FC236}">
                <a16:creationId xmlns:a16="http://schemas.microsoft.com/office/drawing/2014/main" xmlns="" id="{F575CF8C-5E3D-43CE-A512-E3C310AD5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6698" y="5947883"/>
            <a:ext cx="11757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acanthamoebae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F8KV34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8" name="Rectangle 228">
            <a:extLst>
              <a:ext uri="{FF2B5EF4-FFF2-40B4-BE49-F238E27FC236}">
                <a16:creationId xmlns:a16="http://schemas.microsoft.com/office/drawing/2014/main" xmlns="" id="{4D16610C-7C1E-4912-9C42-FF8FB34B4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8244" y="6029797"/>
            <a:ext cx="108582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amoebophila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Q6MEP8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1" name="Rectangle 231">
            <a:extLst>
              <a:ext uri="{FF2B5EF4-FFF2-40B4-BE49-F238E27FC236}">
                <a16:creationId xmlns:a16="http://schemas.microsoft.com/office/drawing/2014/main" xmlns="" id="{031A2788-89FD-4EAB-808F-61113DB59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2189" y="6111711"/>
            <a:ext cx="97773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negevensis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F8L441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5" name="Rectangle 235">
            <a:extLst>
              <a:ext uri="{FF2B5EF4-FFF2-40B4-BE49-F238E27FC236}">
                <a16:creationId xmlns:a16="http://schemas.microsoft.com/office/drawing/2014/main" xmlns="" id="{3D65F73E-FF40-45B3-81C9-1E9C93B27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7764" y="6191764"/>
            <a:ext cx="103058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akajimensis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D5EJR6 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70" name="Group 469"/>
          <p:cNvGrpSpPr/>
          <p:nvPr/>
        </p:nvGrpSpPr>
        <p:grpSpPr>
          <a:xfrm>
            <a:off x="3106847" y="5422887"/>
            <a:ext cx="1274527" cy="813557"/>
            <a:chOff x="2798763" y="5005388"/>
            <a:chExt cx="881062" cy="693738"/>
          </a:xfrm>
        </p:grpSpPr>
        <p:sp>
          <p:nvSpPr>
            <p:cNvPr id="67" name="Freeform 207">
              <a:extLst>
                <a:ext uri="{FF2B5EF4-FFF2-40B4-BE49-F238E27FC236}">
                  <a16:creationId xmlns:a16="http://schemas.microsoft.com/office/drawing/2014/main" xmlns="" id="{E22EEFDA-E955-477D-97A7-A0AB5E803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800" y="5005388"/>
              <a:ext cx="3175" cy="31750"/>
            </a:xfrm>
            <a:custGeom>
              <a:avLst/>
              <a:gdLst>
                <a:gd name="T0" fmla="*/ 0 w 2"/>
                <a:gd name="T1" fmla="*/ 20 h 20"/>
                <a:gd name="T2" fmla="*/ 0 w 2"/>
                <a:gd name="T3" fmla="*/ 0 h 20"/>
                <a:gd name="T4" fmla="*/ 2 w 2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0">
                  <a:moveTo>
                    <a:pt x="0" y="2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9" name="Freeform 209">
              <a:extLst>
                <a:ext uri="{FF2B5EF4-FFF2-40B4-BE49-F238E27FC236}">
                  <a16:creationId xmlns:a16="http://schemas.microsoft.com/office/drawing/2014/main" xmlns="" id="{3A55869D-AE18-4812-8BA5-907CC5B57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800" y="5041901"/>
              <a:ext cx="6350" cy="33338"/>
            </a:xfrm>
            <a:custGeom>
              <a:avLst/>
              <a:gdLst>
                <a:gd name="T0" fmla="*/ 0 w 4"/>
                <a:gd name="T1" fmla="*/ 0 h 21"/>
                <a:gd name="T2" fmla="*/ 0 w 4"/>
                <a:gd name="T3" fmla="*/ 21 h 21"/>
                <a:gd name="T4" fmla="*/ 4 w 4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1">
                  <a:moveTo>
                    <a:pt x="0" y="0"/>
                  </a:moveTo>
                  <a:lnTo>
                    <a:pt x="0" y="21"/>
                  </a:lnTo>
                  <a:lnTo>
                    <a:pt x="4" y="21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0" name="Freeform 210">
              <a:extLst>
                <a:ext uri="{FF2B5EF4-FFF2-40B4-BE49-F238E27FC236}">
                  <a16:creationId xmlns:a16="http://schemas.microsoft.com/office/drawing/2014/main" xmlns="" id="{2AB91737-FAE5-4DCC-85C4-2F5B562C4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6463" y="5040313"/>
              <a:ext cx="33337" cy="49213"/>
            </a:xfrm>
            <a:custGeom>
              <a:avLst/>
              <a:gdLst>
                <a:gd name="T0" fmla="*/ 0 w 21"/>
                <a:gd name="T1" fmla="*/ 31 h 31"/>
                <a:gd name="T2" fmla="*/ 0 w 21"/>
                <a:gd name="T3" fmla="*/ 0 h 31"/>
                <a:gd name="T4" fmla="*/ 21 w 2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1">
                  <a:moveTo>
                    <a:pt x="0" y="31"/>
                  </a:move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2" name="Freeform 212">
              <a:extLst>
                <a:ext uri="{FF2B5EF4-FFF2-40B4-BE49-F238E27FC236}">
                  <a16:creationId xmlns:a16="http://schemas.microsoft.com/office/drawing/2014/main" xmlns="" id="{986116B4-BED6-4B17-8672-5CAA4EE10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6463" y="5094288"/>
              <a:ext cx="60325" cy="50800"/>
            </a:xfrm>
            <a:custGeom>
              <a:avLst/>
              <a:gdLst>
                <a:gd name="T0" fmla="*/ 0 w 38"/>
                <a:gd name="T1" fmla="*/ 0 h 32"/>
                <a:gd name="T2" fmla="*/ 0 w 38"/>
                <a:gd name="T3" fmla="*/ 32 h 32"/>
                <a:gd name="T4" fmla="*/ 38 w 38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2">
                  <a:moveTo>
                    <a:pt x="0" y="0"/>
                  </a:moveTo>
                  <a:lnTo>
                    <a:pt x="0" y="32"/>
                  </a:lnTo>
                  <a:lnTo>
                    <a:pt x="38" y="3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3" name="Freeform 213">
              <a:extLst>
                <a:ext uri="{FF2B5EF4-FFF2-40B4-BE49-F238E27FC236}">
                  <a16:creationId xmlns:a16="http://schemas.microsoft.com/office/drawing/2014/main" xmlns="" id="{57B7C9D8-73AB-4083-8E16-5BF2EDA84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9950" y="5092701"/>
              <a:ext cx="36512" cy="101600"/>
            </a:xfrm>
            <a:custGeom>
              <a:avLst/>
              <a:gdLst>
                <a:gd name="T0" fmla="*/ 0 w 23"/>
                <a:gd name="T1" fmla="*/ 64 h 64"/>
                <a:gd name="T2" fmla="*/ 0 w 23"/>
                <a:gd name="T3" fmla="*/ 0 h 64"/>
                <a:gd name="T4" fmla="*/ 23 w 23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64">
                  <a:moveTo>
                    <a:pt x="0" y="64"/>
                  </a:move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5" name="Freeform 215">
              <a:extLst>
                <a:ext uri="{FF2B5EF4-FFF2-40B4-BE49-F238E27FC236}">
                  <a16:creationId xmlns:a16="http://schemas.microsoft.com/office/drawing/2014/main" xmlns="" id="{C8DCD450-D7DF-4B1A-800A-FD2625EEA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9975" y="5213351"/>
              <a:ext cx="63500" cy="33338"/>
            </a:xfrm>
            <a:custGeom>
              <a:avLst/>
              <a:gdLst>
                <a:gd name="T0" fmla="*/ 0 w 40"/>
                <a:gd name="T1" fmla="*/ 21 h 21"/>
                <a:gd name="T2" fmla="*/ 0 w 40"/>
                <a:gd name="T3" fmla="*/ 0 h 21"/>
                <a:gd name="T4" fmla="*/ 40 w 4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1">
                  <a:moveTo>
                    <a:pt x="0" y="21"/>
                  </a:moveTo>
                  <a:lnTo>
                    <a:pt x="0" y="0"/>
                  </a:lnTo>
                  <a:lnTo>
                    <a:pt x="40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7" name="Freeform 217">
              <a:extLst>
                <a:ext uri="{FF2B5EF4-FFF2-40B4-BE49-F238E27FC236}">
                  <a16:creationId xmlns:a16="http://schemas.microsoft.com/office/drawing/2014/main" xmlns="" id="{41F63E6A-80CC-4F92-8625-61A8A104B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9975" y="5251451"/>
              <a:ext cx="69850" cy="31750"/>
            </a:xfrm>
            <a:custGeom>
              <a:avLst/>
              <a:gdLst>
                <a:gd name="T0" fmla="*/ 0 w 44"/>
                <a:gd name="T1" fmla="*/ 0 h 20"/>
                <a:gd name="T2" fmla="*/ 0 w 44"/>
                <a:gd name="T3" fmla="*/ 20 h 20"/>
                <a:gd name="T4" fmla="*/ 44 w 4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0">
                  <a:moveTo>
                    <a:pt x="0" y="0"/>
                  </a:moveTo>
                  <a:lnTo>
                    <a:pt x="0" y="20"/>
                  </a:lnTo>
                  <a:lnTo>
                    <a:pt x="44" y="2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78" name="Freeform 218">
              <a:extLst>
                <a:ext uri="{FF2B5EF4-FFF2-40B4-BE49-F238E27FC236}">
                  <a16:creationId xmlns:a16="http://schemas.microsoft.com/office/drawing/2014/main" xmlns="" id="{A23836D6-2E3A-4AEB-84D4-10106E847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1063" y="5248276"/>
              <a:ext cx="188912" cy="49213"/>
            </a:xfrm>
            <a:custGeom>
              <a:avLst/>
              <a:gdLst>
                <a:gd name="T0" fmla="*/ 0 w 119"/>
                <a:gd name="T1" fmla="*/ 31 h 31"/>
                <a:gd name="T2" fmla="*/ 0 w 119"/>
                <a:gd name="T3" fmla="*/ 0 h 31"/>
                <a:gd name="T4" fmla="*/ 119 w 11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31">
                  <a:moveTo>
                    <a:pt x="0" y="31"/>
                  </a:moveTo>
                  <a:lnTo>
                    <a:pt x="0" y="0"/>
                  </a:lnTo>
                  <a:lnTo>
                    <a:pt x="119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80" name="Freeform 220">
              <a:extLst>
                <a:ext uri="{FF2B5EF4-FFF2-40B4-BE49-F238E27FC236}">
                  <a16:creationId xmlns:a16="http://schemas.microsoft.com/office/drawing/2014/main" xmlns="" id="{FCA4FF5F-F476-4E55-AC7D-A0452D260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1063" y="5302251"/>
              <a:ext cx="122237" cy="50800"/>
            </a:xfrm>
            <a:custGeom>
              <a:avLst/>
              <a:gdLst>
                <a:gd name="T0" fmla="*/ 0 w 77"/>
                <a:gd name="T1" fmla="*/ 0 h 32"/>
                <a:gd name="T2" fmla="*/ 0 w 77"/>
                <a:gd name="T3" fmla="*/ 32 h 32"/>
                <a:gd name="T4" fmla="*/ 77 w 77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32">
                  <a:moveTo>
                    <a:pt x="0" y="0"/>
                  </a:moveTo>
                  <a:lnTo>
                    <a:pt x="0" y="32"/>
                  </a:lnTo>
                  <a:lnTo>
                    <a:pt x="77" y="3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81" name="Freeform 221">
              <a:extLst>
                <a:ext uri="{FF2B5EF4-FFF2-40B4-BE49-F238E27FC236}">
                  <a16:creationId xmlns:a16="http://schemas.microsoft.com/office/drawing/2014/main" xmlns="" id="{B9659D82-E1DF-429D-A333-51F1434F1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9950" y="5199063"/>
              <a:ext cx="11112" cy="101600"/>
            </a:xfrm>
            <a:custGeom>
              <a:avLst/>
              <a:gdLst>
                <a:gd name="T0" fmla="*/ 0 w 7"/>
                <a:gd name="T1" fmla="*/ 0 h 64"/>
                <a:gd name="T2" fmla="*/ 0 w 7"/>
                <a:gd name="T3" fmla="*/ 64 h 64"/>
                <a:gd name="T4" fmla="*/ 7 w 7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4">
                  <a:moveTo>
                    <a:pt x="0" y="0"/>
                  </a:moveTo>
                  <a:lnTo>
                    <a:pt x="0" y="64"/>
                  </a:lnTo>
                  <a:lnTo>
                    <a:pt x="7" y="6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82" name="Freeform 222">
              <a:extLst>
                <a:ext uri="{FF2B5EF4-FFF2-40B4-BE49-F238E27FC236}">
                  <a16:creationId xmlns:a16="http://schemas.microsoft.com/office/drawing/2014/main" xmlns="" id="{01B98935-B59D-4A58-90A8-734DA3CC2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3913" y="5195888"/>
              <a:ext cx="46037" cy="111125"/>
            </a:xfrm>
            <a:custGeom>
              <a:avLst/>
              <a:gdLst>
                <a:gd name="T0" fmla="*/ 0 w 29"/>
                <a:gd name="T1" fmla="*/ 70 h 70"/>
                <a:gd name="T2" fmla="*/ 0 w 29"/>
                <a:gd name="T3" fmla="*/ 0 h 70"/>
                <a:gd name="T4" fmla="*/ 29 w 29"/>
                <a:gd name="T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0">
                  <a:moveTo>
                    <a:pt x="0" y="70"/>
                  </a:moveTo>
                  <a:lnTo>
                    <a:pt x="0" y="0"/>
                  </a:lnTo>
                  <a:lnTo>
                    <a:pt x="29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84" name="Freeform 224">
              <a:extLst>
                <a:ext uri="{FF2B5EF4-FFF2-40B4-BE49-F238E27FC236}">
                  <a16:creationId xmlns:a16="http://schemas.microsoft.com/office/drawing/2014/main" xmlns="" id="{CA110DAF-548B-4370-A1A3-42E513CB6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3913" y="5311776"/>
              <a:ext cx="74612" cy="109538"/>
            </a:xfrm>
            <a:custGeom>
              <a:avLst/>
              <a:gdLst>
                <a:gd name="T0" fmla="*/ 0 w 47"/>
                <a:gd name="T1" fmla="*/ 0 h 69"/>
                <a:gd name="T2" fmla="*/ 0 w 47"/>
                <a:gd name="T3" fmla="*/ 69 h 69"/>
                <a:gd name="T4" fmla="*/ 47 w 47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69">
                  <a:moveTo>
                    <a:pt x="0" y="0"/>
                  </a:moveTo>
                  <a:lnTo>
                    <a:pt x="0" y="69"/>
                  </a:lnTo>
                  <a:lnTo>
                    <a:pt x="47" y="69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85" name="Freeform 225">
              <a:extLst>
                <a:ext uri="{FF2B5EF4-FFF2-40B4-BE49-F238E27FC236}">
                  <a16:creationId xmlns:a16="http://schemas.microsoft.com/office/drawing/2014/main" xmlns="" id="{D61A2A05-10CB-4897-BAC0-92CBB8D16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5308601"/>
              <a:ext cx="144462" cy="131763"/>
            </a:xfrm>
            <a:custGeom>
              <a:avLst/>
              <a:gdLst>
                <a:gd name="T0" fmla="*/ 0 w 91"/>
                <a:gd name="T1" fmla="*/ 83 h 83"/>
                <a:gd name="T2" fmla="*/ 0 w 91"/>
                <a:gd name="T3" fmla="*/ 0 h 83"/>
                <a:gd name="T4" fmla="*/ 91 w 91"/>
                <a:gd name="T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83">
                  <a:moveTo>
                    <a:pt x="0" y="83"/>
                  </a:moveTo>
                  <a:lnTo>
                    <a:pt x="0" y="0"/>
                  </a:lnTo>
                  <a:lnTo>
                    <a:pt x="9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87" name="Freeform 227">
              <a:extLst>
                <a:ext uri="{FF2B5EF4-FFF2-40B4-BE49-F238E27FC236}">
                  <a16:creationId xmlns:a16="http://schemas.microsoft.com/office/drawing/2014/main" xmlns="" id="{B9CE3D95-2C6A-452F-A867-10FFB5280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013" y="5491163"/>
              <a:ext cx="176212" cy="33338"/>
            </a:xfrm>
            <a:custGeom>
              <a:avLst/>
              <a:gdLst>
                <a:gd name="T0" fmla="*/ 0 w 111"/>
                <a:gd name="T1" fmla="*/ 21 h 21"/>
                <a:gd name="T2" fmla="*/ 0 w 111"/>
                <a:gd name="T3" fmla="*/ 0 h 21"/>
                <a:gd name="T4" fmla="*/ 111 w 111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" h="21">
                  <a:moveTo>
                    <a:pt x="0" y="21"/>
                  </a:moveTo>
                  <a:lnTo>
                    <a:pt x="0" y="0"/>
                  </a:lnTo>
                  <a:lnTo>
                    <a:pt x="11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89" name="Freeform 229">
              <a:extLst>
                <a:ext uri="{FF2B5EF4-FFF2-40B4-BE49-F238E27FC236}">
                  <a16:creationId xmlns:a16="http://schemas.microsoft.com/office/drawing/2014/main" xmlns="" id="{D11074AC-351D-432A-9DF1-D47E5CA48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013" y="5529263"/>
              <a:ext cx="65087" cy="31750"/>
            </a:xfrm>
            <a:custGeom>
              <a:avLst/>
              <a:gdLst>
                <a:gd name="T0" fmla="*/ 0 w 41"/>
                <a:gd name="T1" fmla="*/ 0 h 20"/>
                <a:gd name="T2" fmla="*/ 0 w 41"/>
                <a:gd name="T3" fmla="*/ 20 h 20"/>
                <a:gd name="T4" fmla="*/ 41 w 41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0">
                  <a:moveTo>
                    <a:pt x="0" y="0"/>
                  </a:moveTo>
                  <a:lnTo>
                    <a:pt x="0" y="20"/>
                  </a:lnTo>
                  <a:lnTo>
                    <a:pt x="41" y="2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90" name="Freeform 230">
              <a:extLst>
                <a:ext uri="{FF2B5EF4-FFF2-40B4-BE49-F238E27FC236}">
                  <a16:creationId xmlns:a16="http://schemas.microsoft.com/office/drawing/2014/main" xmlns="" id="{856AD100-0DFB-44E6-B53E-A4409ECBF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213" y="5526088"/>
              <a:ext cx="50800" cy="49213"/>
            </a:xfrm>
            <a:custGeom>
              <a:avLst/>
              <a:gdLst>
                <a:gd name="T0" fmla="*/ 0 w 32"/>
                <a:gd name="T1" fmla="*/ 31 h 31"/>
                <a:gd name="T2" fmla="*/ 0 w 32"/>
                <a:gd name="T3" fmla="*/ 0 h 31"/>
                <a:gd name="T4" fmla="*/ 32 w 32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31">
                  <a:moveTo>
                    <a:pt x="0" y="31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92" name="Freeform 232">
              <a:extLst>
                <a:ext uri="{FF2B5EF4-FFF2-40B4-BE49-F238E27FC236}">
                  <a16:creationId xmlns:a16="http://schemas.microsoft.com/office/drawing/2014/main" xmlns="" id="{3227B434-BB9B-4D58-8505-8C11DBCE8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213" y="5580063"/>
              <a:ext cx="319087" cy="50800"/>
            </a:xfrm>
            <a:custGeom>
              <a:avLst/>
              <a:gdLst>
                <a:gd name="T0" fmla="*/ 0 w 201"/>
                <a:gd name="T1" fmla="*/ 0 h 32"/>
                <a:gd name="T2" fmla="*/ 0 w 201"/>
                <a:gd name="T3" fmla="*/ 32 h 32"/>
                <a:gd name="T4" fmla="*/ 201 w 20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" h="32">
                  <a:moveTo>
                    <a:pt x="0" y="0"/>
                  </a:moveTo>
                  <a:lnTo>
                    <a:pt x="0" y="32"/>
                  </a:lnTo>
                  <a:lnTo>
                    <a:pt x="201" y="3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93" name="Freeform 233">
              <a:extLst>
                <a:ext uri="{FF2B5EF4-FFF2-40B4-BE49-F238E27FC236}">
                  <a16:creationId xmlns:a16="http://schemas.microsoft.com/office/drawing/2014/main" xmlns="" id="{21656CA5-C29E-4237-BD57-82CD38EA6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5445126"/>
              <a:ext cx="131762" cy="133350"/>
            </a:xfrm>
            <a:custGeom>
              <a:avLst/>
              <a:gdLst>
                <a:gd name="T0" fmla="*/ 0 w 83"/>
                <a:gd name="T1" fmla="*/ 0 h 84"/>
                <a:gd name="T2" fmla="*/ 0 w 83"/>
                <a:gd name="T3" fmla="*/ 84 h 84"/>
                <a:gd name="T4" fmla="*/ 83 w 83"/>
                <a:gd name="T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84">
                  <a:moveTo>
                    <a:pt x="0" y="0"/>
                  </a:moveTo>
                  <a:lnTo>
                    <a:pt x="0" y="84"/>
                  </a:lnTo>
                  <a:lnTo>
                    <a:pt x="83" y="8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94" name="Freeform 234">
              <a:extLst>
                <a:ext uri="{FF2B5EF4-FFF2-40B4-BE49-F238E27FC236}">
                  <a16:creationId xmlns:a16="http://schemas.microsoft.com/office/drawing/2014/main" xmlns="" id="{E9CBAC96-B9CD-495A-9751-AB2181DED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3" y="5443538"/>
              <a:ext cx="420687" cy="125413"/>
            </a:xfrm>
            <a:custGeom>
              <a:avLst/>
              <a:gdLst>
                <a:gd name="T0" fmla="*/ 0 w 265"/>
                <a:gd name="T1" fmla="*/ 79 h 79"/>
                <a:gd name="T2" fmla="*/ 0 w 265"/>
                <a:gd name="T3" fmla="*/ 0 h 79"/>
                <a:gd name="T4" fmla="*/ 265 w 265"/>
                <a:gd name="T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5" h="79">
                  <a:moveTo>
                    <a:pt x="0" y="79"/>
                  </a:moveTo>
                  <a:lnTo>
                    <a:pt x="0" y="0"/>
                  </a:lnTo>
                  <a:lnTo>
                    <a:pt x="265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96" name="Freeform 236">
              <a:extLst>
                <a:ext uri="{FF2B5EF4-FFF2-40B4-BE49-F238E27FC236}">
                  <a16:creationId xmlns:a16="http://schemas.microsoft.com/office/drawing/2014/main" xmlns="" id="{36AA2D67-6CD1-4C45-B405-CC7A284FB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3" y="5573713"/>
              <a:ext cx="303212" cy="125413"/>
            </a:xfrm>
            <a:custGeom>
              <a:avLst/>
              <a:gdLst>
                <a:gd name="T0" fmla="*/ 0 w 191"/>
                <a:gd name="T1" fmla="*/ 0 h 79"/>
                <a:gd name="T2" fmla="*/ 0 w 191"/>
                <a:gd name="T3" fmla="*/ 79 h 79"/>
                <a:gd name="T4" fmla="*/ 191 w 191"/>
                <a:gd name="T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" h="79">
                  <a:moveTo>
                    <a:pt x="0" y="0"/>
                  </a:moveTo>
                  <a:lnTo>
                    <a:pt x="0" y="79"/>
                  </a:lnTo>
                  <a:lnTo>
                    <a:pt x="191" y="79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97" name="Freeform 237">
            <a:extLst>
              <a:ext uri="{FF2B5EF4-FFF2-40B4-BE49-F238E27FC236}">
                <a16:creationId xmlns:a16="http://schemas.microsoft.com/office/drawing/2014/main" xmlns="" id="{FEE15311-FDC1-446B-96FD-1FE6887ECAB2}"/>
              </a:ext>
            </a:extLst>
          </p:cNvPr>
          <p:cNvSpPr>
            <a:spLocks/>
          </p:cNvSpPr>
          <p:nvPr/>
        </p:nvSpPr>
        <p:spPr bwMode="auto">
          <a:xfrm>
            <a:off x="1935659" y="5387516"/>
            <a:ext cx="1171188" cy="699994"/>
          </a:xfrm>
          <a:custGeom>
            <a:avLst/>
            <a:gdLst>
              <a:gd name="T0" fmla="*/ 0 w 510"/>
              <a:gd name="T1" fmla="*/ 0 h 376"/>
              <a:gd name="T2" fmla="*/ 0 w 510"/>
              <a:gd name="T3" fmla="*/ 376 h 376"/>
              <a:gd name="T4" fmla="*/ 510 w 510"/>
              <a:gd name="T5" fmla="*/ 37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0" h="376">
                <a:moveTo>
                  <a:pt x="0" y="0"/>
                </a:moveTo>
                <a:lnTo>
                  <a:pt x="0" y="376"/>
                </a:lnTo>
                <a:lnTo>
                  <a:pt x="510" y="376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46" name="Rectangle 286">
            <a:extLst>
              <a:ext uri="{FF2B5EF4-FFF2-40B4-BE49-F238E27FC236}">
                <a16:creationId xmlns:a16="http://schemas.microsoft.com/office/drawing/2014/main" xmlns="" id="{DD174DB5-49DA-4DED-8C37-0CC98637C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473" y="7576859"/>
            <a:ext cx="93289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Synechococcus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70632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7" name="Freeform 287">
            <a:extLst>
              <a:ext uri="{FF2B5EF4-FFF2-40B4-BE49-F238E27FC236}">
                <a16:creationId xmlns:a16="http://schemas.microsoft.com/office/drawing/2014/main" xmlns="" id="{883427D3-9D7A-4C8E-B05B-31168F53156A}"/>
              </a:ext>
            </a:extLst>
          </p:cNvPr>
          <p:cNvSpPr>
            <a:spLocks/>
          </p:cNvSpPr>
          <p:nvPr/>
        </p:nvSpPr>
        <p:spPr bwMode="auto">
          <a:xfrm>
            <a:off x="2417913" y="7621539"/>
            <a:ext cx="84968" cy="37234"/>
          </a:xfrm>
          <a:custGeom>
            <a:avLst/>
            <a:gdLst>
              <a:gd name="T0" fmla="*/ 0 w 37"/>
              <a:gd name="T1" fmla="*/ 20 h 20"/>
              <a:gd name="T2" fmla="*/ 0 w 37"/>
              <a:gd name="T3" fmla="*/ 0 h 20"/>
              <a:gd name="T4" fmla="*/ 37 w 37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0">
                <a:moveTo>
                  <a:pt x="0" y="20"/>
                </a:moveTo>
                <a:lnTo>
                  <a:pt x="0" y="0"/>
                </a:lnTo>
                <a:lnTo>
                  <a:pt x="37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48" name="Rectangle 288">
            <a:extLst>
              <a:ext uri="{FF2B5EF4-FFF2-40B4-BE49-F238E27FC236}">
                <a16:creationId xmlns:a16="http://schemas.microsoft.com/office/drawing/2014/main" xmlns="" id="{8B67B04A-1FD5-4F00-A8F2-070D13E07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4885" y="7658773"/>
            <a:ext cx="91614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marinus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ABM70762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9" name="Freeform 289">
            <a:extLst>
              <a:ext uri="{FF2B5EF4-FFF2-40B4-BE49-F238E27FC236}">
                <a16:creationId xmlns:a16="http://schemas.microsoft.com/office/drawing/2014/main" xmlns="" id="{C9DDA2FA-296C-4A2B-A54A-06EF8225C8A0}"/>
              </a:ext>
            </a:extLst>
          </p:cNvPr>
          <p:cNvSpPr>
            <a:spLocks/>
          </p:cNvSpPr>
          <p:nvPr/>
        </p:nvSpPr>
        <p:spPr bwMode="auto">
          <a:xfrm>
            <a:off x="2417913" y="7664358"/>
            <a:ext cx="142380" cy="39096"/>
          </a:xfrm>
          <a:custGeom>
            <a:avLst/>
            <a:gdLst>
              <a:gd name="T0" fmla="*/ 0 w 62"/>
              <a:gd name="T1" fmla="*/ 0 h 21"/>
              <a:gd name="T2" fmla="*/ 0 w 62"/>
              <a:gd name="T3" fmla="*/ 21 h 21"/>
              <a:gd name="T4" fmla="*/ 62 w 62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2" h="21">
                <a:moveTo>
                  <a:pt x="0" y="0"/>
                </a:moveTo>
                <a:lnTo>
                  <a:pt x="0" y="21"/>
                </a:lnTo>
                <a:lnTo>
                  <a:pt x="62" y="21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50" name="Freeform 290">
            <a:extLst>
              <a:ext uri="{FF2B5EF4-FFF2-40B4-BE49-F238E27FC236}">
                <a16:creationId xmlns:a16="http://schemas.microsoft.com/office/drawing/2014/main" xmlns="" id="{DB723E40-D54F-4266-956B-AE616B82FE89}"/>
              </a:ext>
            </a:extLst>
          </p:cNvPr>
          <p:cNvSpPr>
            <a:spLocks/>
          </p:cNvSpPr>
          <p:nvPr/>
        </p:nvSpPr>
        <p:spPr bwMode="auto">
          <a:xfrm>
            <a:off x="2222715" y="7437232"/>
            <a:ext cx="195197" cy="225265"/>
          </a:xfrm>
          <a:custGeom>
            <a:avLst/>
            <a:gdLst>
              <a:gd name="T0" fmla="*/ 0 w 85"/>
              <a:gd name="T1" fmla="*/ 0 h 121"/>
              <a:gd name="T2" fmla="*/ 0 w 85"/>
              <a:gd name="T3" fmla="*/ 121 h 121"/>
              <a:gd name="T4" fmla="*/ 85 w 85"/>
              <a:gd name="T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5" h="121">
                <a:moveTo>
                  <a:pt x="0" y="0"/>
                </a:moveTo>
                <a:lnTo>
                  <a:pt x="0" y="121"/>
                </a:lnTo>
                <a:lnTo>
                  <a:pt x="85" y="121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52" name="Rectangle 292">
            <a:extLst>
              <a:ext uri="{FF2B5EF4-FFF2-40B4-BE49-F238E27FC236}">
                <a16:creationId xmlns:a16="http://schemas.microsoft.com/office/drawing/2014/main" xmlns="" id="{2F45A611-53B1-47E2-AFB8-1851F64A9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688" y="7738825"/>
            <a:ext cx="100762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violaceus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BAC91488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3" name="Freeform 293">
            <a:extLst>
              <a:ext uri="{FF2B5EF4-FFF2-40B4-BE49-F238E27FC236}">
                <a16:creationId xmlns:a16="http://schemas.microsoft.com/office/drawing/2014/main" xmlns="" id="{59691C5C-1DD3-440D-8C7C-AB924B91FE1C}"/>
              </a:ext>
            </a:extLst>
          </p:cNvPr>
          <p:cNvSpPr>
            <a:spLocks/>
          </p:cNvSpPr>
          <p:nvPr/>
        </p:nvSpPr>
        <p:spPr bwMode="auto">
          <a:xfrm>
            <a:off x="1990774" y="7612230"/>
            <a:ext cx="374320" cy="171275"/>
          </a:xfrm>
          <a:custGeom>
            <a:avLst/>
            <a:gdLst>
              <a:gd name="T0" fmla="*/ 0 w 163"/>
              <a:gd name="T1" fmla="*/ 0 h 92"/>
              <a:gd name="T2" fmla="*/ 0 w 163"/>
              <a:gd name="T3" fmla="*/ 92 h 92"/>
              <a:gd name="T4" fmla="*/ 163 w 163"/>
              <a:gd name="T5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3" h="92">
                <a:moveTo>
                  <a:pt x="0" y="0"/>
                </a:moveTo>
                <a:lnTo>
                  <a:pt x="0" y="92"/>
                </a:lnTo>
                <a:lnTo>
                  <a:pt x="163" y="92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56" name="Rectangle 296">
            <a:extLst>
              <a:ext uri="{FF2B5EF4-FFF2-40B4-BE49-F238E27FC236}">
                <a16:creationId xmlns:a16="http://schemas.microsoft.com/office/drawing/2014/main" xmlns="" id="{3AA28B2C-A44C-411C-B7EC-C99800D3D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8154" y="7901412"/>
            <a:ext cx="97798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tepidum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AAM72826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7" name="Freeform 297">
            <a:extLst>
              <a:ext uri="{FF2B5EF4-FFF2-40B4-BE49-F238E27FC236}">
                <a16:creationId xmlns:a16="http://schemas.microsoft.com/office/drawing/2014/main" xmlns="" id="{289709F7-89DD-4802-94D5-DB5E107099A4}"/>
              </a:ext>
            </a:extLst>
          </p:cNvPr>
          <p:cNvSpPr>
            <a:spLocks/>
          </p:cNvSpPr>
          <p:nvPr/>
        </p:nvSpPr>
        <p:spPr bwMode="auto">
          <a:xfrm>
            <a:off x="1871359" y="7861758"/>
            <a:ext cx="623867" cy="44312"/>
          </a:xfrm>
          <a:custGeom>
            <a:avLst/>
            <a:gdLst>
              <a:gd name="T0" fmla="*/ 0 w 212"/>
              <a:gd name="T1" fmla="*/ 21 h 21"/>
              <a:gd name="T2" fmla="*/ 0 w 212"/>
              <a:gd name="T3" fmla="*/ 0 h 21"/>
              <a:gd name="T4" fmla="*/ 212 w 212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21">
                <a:moveTo>
                  <a:pt x="0" y="21"/>
                </a:moveTo>
                <a:lnTo>
                  <a:pt x="0" y="0"/>
                </a:lnTo>
                <a:lnTo>
                  <a:pt x="212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58" name="Rectangle 298">
            <a:extLst>
              <a:ext uri="{FF2B5EF4-FFF2-40B4-BE49-F238E27FC236}">
                <a16:creationId xmlns:a16="http://schemas.microsoft.com/office/drawing/2014/main" xmlns="" id="{3C1F2524-C985-4F0C-9529-470BF17A6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956" y="7821979"/>
            <a:ext cx="107280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L.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araneosa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149140167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9" name="Freeform 299">
            <a:extLst>
              <a:ext uri="{FF2B5EF4-FFF2-40B4-BE49-F238E27FC236}">
                <a16:creationId xmlns:a16="http://schemas.microsoft.com/office/drawing/2014/main" xmlns="" id="{A1EEE63F-431D-45C1-8714-D06B7AB07B98}"/>
              </a:ext>
            </a:extLst>
          </p:cNvPr>
          <p:cNvSpPr>
            <a:spLocks/>
          </p:cNvSpPr>
          <p:nvPr/>
        </p:nvSpPr>
        <p:spPr bwMode="auto">
          <a:xfrm>
            <a:off x="1871358" y="7904469"/>
            <a:ext cx="478426" cy="48741"/>
          </a:xfrm>
          <a:custGeom>
            <a:avLst/>
            <a:gdLst>
              <a:gd name="T0" fmla="*/ 0 w 260"/>
              <a:gd name="T1" fmla="*/ 0 h 21"/>
              <a:gd name="T2" fmla="*/ 0 w 260"/>
              <a:gd name="T3" fmla="*/ 21 h 21"/>
              <a:gd name="T4" fmla="*/ 260 w 26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0" h="21">
                <a:moveTo>
                  <a:pt x="0" y="0"/>
                </a:moveTo>
                <a:lnTo>
                  <a:pt x="0" y="21"/>
                </a:lnTo>
                <a:lnTo>
                  <a:pt x="260" y="21"/>
                </a:ln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62" name="Rectangle 302">
            <a:extLst>
              <a:ext uri="{FF2B5EF4-FFF2-40B4-BE49-F238E27FC236}">
                <a16:creationId xmlns:a16="http://schemas.microsoft.com/office/drawing/2014/main" xmlns="" id="{A7A00256-C8BE-4D24-9F76-2F185C112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4636" y="7984567"/>
            <a:ext cx="118272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Beta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95428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5" name="Rectangle 305">
            <a:extLst>
              <a:ext uri="{FF2B5EF4-FFF2-40B4-BE49-F238E27FC236}">
                <a16:creationId xmlns:a16="http://schemas.microsoft.com/office/drawing/2014/main" xmlns="" id="{36AA3198-35A8-4994-97A6-0B3A6FE97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4594" y="8064620"/>
            <a:ext cx="8125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Azospirillum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72149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7" name="Rectangle 307">
            <a:extLst>
              <a:ext uri="{FF2B5EF4-FFF2-40B4-BE49-F238E27FC236}">
                <a16:creationId xmlns:a16="http://schemas.microsoft.com/office/drawing/2014/main" xmlns="" id="{F603C333-6F63-47B0-9CD9-31C5F197B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6743" y="8146534"/>
            <a:ext cx="13989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Alpha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KPF86443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0" name="Rectangle 310">
            <a:extLst>
              <a:ext uri="{FF2B5EF4-FFF2-40B4-BE49-F238E27FC236}">
                <a16:creationId xmlns:a16="http://schemas.microsoft.com/office/drawing/2014/main" xmlns="" id="{4B85C061-D392-414D-979B-6BF344AC4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2818" y="8228448"/>
            <a:ext cx="73096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rubrum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22474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3" name="Rectangle 313">
            <a:extLst>
              <a:ext uri="{FF2B5EF4-FFF2-40B4-BE49-F238E27FC236}">
                <a16:creationId xmlns:a16="http://schemas.microsoft.com/office/drawing/2014/main" xmlns="" id="{126B3355-E8ED-478B-BA66-9C4414724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1877" y="8310363"/>
            <a:ext cx="9148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tumefaciens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35176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6" name="Rectangle 316">
            <a:extLst>
              <a:ext uri="{FF2B5EF4-FFF2-40B4-BE49-F238E27FC236}">
                <a16:creationId xmlns:a16="http://schemas.microsoft.com/office/drawing/2014/main" xmlns="" id="{945B6375-FB7A-4CE2-85E6-68CBA3470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111" y="8390415"/>
            <a:ext cx="7734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palustris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41580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8" name="Rectangle 318">
            <a:extLst>
              <a:ext uri="{FF2B5EF4-FFF2-40B4-BE49-F238E27FC236}">
                <a16:creationId xmlns:a16="http://schemas.microsoft.com/office/drawing/2014/main" xmlns="" id="{B7474E90-697B-4884-B4C0-5FC7F6851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6889" y="8472329"/>
            <a:ext cx="9536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Bradyrhizobium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36133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1" name="Rectangle 321">
            <a:extLst>
              <a:ext uri="{FF2B5EF4-FFF2-40B4-BE49-F238E27FC236}">
                <a16:creationId xmlns:a16="http://schemas.microsoft.com/office/drawing/2014/main" xmlns="" id="{B34DAE43-197B-4C0C-9C5A-BB03CEE92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446" y="8554243"/>
            <a:ext cx="69249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populi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81090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4" name="Rectangle 324">
            <a:extLst>
              <a:ext uri="{FF2B5EF4-FFF2-40B4-BE49-F238E27FC236}">
                <a16:creationId xmlns:a16="http://schemas.microsoft.com/office/drawing/2014/main" xmlns="" id="{F91683A8-F6E9-44AE-B9BA-47D5E336D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2151" y="8634296"/>
            <a:ext cx="80791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zucineum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78144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8" name="Rectangle 328">
            <a:extLst>
              <a:ext uri="{FF2B5EF4-FFF2-40B4-BE49-F238E27FC236}">
                <a16:creationId xmlns:a16="http://schemas.microsoft.com/office/drawing/2014/main" xmlns="" id="{1506E1D3-57E3-4EDD-B827-3B4539A00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108" y="8716210"/>
            <a:ext cx="78226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oxydans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61410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1" name="Rectangle 331">
            <a:extLst>
              <a:ext uri="{FF2B5EF4-FFF2-40B4-BE49-F238E27FC236}">
                <a16:creationId xmlns:a16="http://schemas.microsoft.com/office/drawing/2014/main" xmlns="" id="{C59BB6F8-46B3-41FA-8287-744308505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580" y="8798124"/>
            <a:ext cx="8335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geniculata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00372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3" name="Rectangle 333">
            <a:extLst>
              <a:ext uri="{FF2B5EF4-FFF2-40B4-BE49-F238E27FC236}">
                <a16:creationId xmlns:a16="http://schemas.microsoft.com/office/drawing/2014/main" xmlns="" id="{86A870CD-7A99-47BC-A295-406C63E92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5470" y="8880038"/>
            <a:ext cx="8679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maltophilia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10437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6" name="Rectangle 336">
            <a:extLst>
              <a:ext uri="{FF2B5EF4-FFF2-40B4-BE49-F238E27FC236}">
                <a16:creationId xmlns:a16="http://schemas.microsoft.com/office/drawing/2014/main" xmlns="" id="{93050DA4-DA85-41EA-937A-F8838C429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2506" y="8960090"/>
            <a:ext cx="8335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X.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albilineans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15669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0" name="Rectangle 340">
            <a:extLst>
              <a:ext uri="{FF2B5EF4-FFF2-40B4-BE49-F238E27FC236}">
                <a16:creationId xmlns:a16="http://schemas.microsoft.com/office/drawing/2014/main" xmlns="" id="{B9BA5640-18AF-41ED-8E63-7979AA2DE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095" y="9042004"/>
            <a:ext cx="9531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K.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radiotolerans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02388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3" name="Rectangle 343">
            <a:extLst>
              <a:ext uri="{FF2B5EF4-FFF2-40B4-BE49-F238E27FC236}">
                <a16:creationId xmlns:a16="http://schemas.microsoft.com/office/drawing/2014/main" xmlns="" id="{1750F767-F432-4463-ACCA-CEE993844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1232" y="9123918"/>
            <a:ext cx="77410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E. coli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CCQ30135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5" name="Rectangle 345">
            <a:extLst>
              <a:ext uri="{FF2B5EF4-FFF2-40B4-BE49-F238E27FC236}">
                <a16:creationId xmlns:a16="http://schemas.microsoft.com/office/drawing/2014/main" xmlns="" id="{35B8DCE4-1DBA-4C86-869F-A3AE89BE3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8999" y="9205833"/>
            <a:ext cx="87203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aeruginosa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94229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2" name="Rectangle 362">
            <a:extLst>
              <a:ext uri="{FF2B5EF4-FFF2-40B4-BE49-F238E27FC236}">
                <a16:creationId xmlns:a16="http://schemas.microsoft.com/office/drawing/2014/main" xmlns="" id="{96352835-DF4E-4A07-B91C-F0C13CD33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077" y="6927530"/>
            <a:ext cx="41030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39/0.84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4" name="Rectangle 364">
            <a:extLst>
              <a:ext uri="{FF2B5EF4-FFF2-40B4-BE49-F238E27FC236}">
                <a16:creationId xmlns:a16="http://schemas.microsoft.com/office/drawing/2014/main" xmlns="" id="{356CF5D5-466C-4BDC-89EA-3B8466078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0574" y="9065119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5" name="Rectangle 365">
            <a:extLst>
              <a:ext uri="{FF2B5EF4-FFF2-40B4-BE49-F238E27FC236}">
                <a16:creationId xmlns:a16="http://schemas.microsoft.com/office/drawing/2014/main" xmlns="" id="{98450992-8CB0-490F-BD6B-6937ED64D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544" y="8798124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6" name="Rectangle 366">
            <a:extLst>
              <a:ext uri="{FF2B5EF4-FFF2-40B4-BE49-F238E27FC236}">
                <a16:creationId xmlns:a16="http://schemas.microsoft.com/office/drawing/2014/main" xmlns="" id="{414AD8FD-F8EE-42C3-89EC-6B8AEA89C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8943" y="885637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8" name="Rectangle 368">
            <a:extLst>
              <a:ext uri="{FF2B5EF4-FFF2-40B4-BE49-F238E27FC236}">
                <a16:creationId xmlns:a16="http://schemas.microsoft.com/office/drawing/2014/main" xmlns="" id="{7E3FF395-F3DC-453C-ACE0-12574D743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330" y="838815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9" name="Rectangle 369">
            <a:extLst>
              <a:ext uri="{FF2B5EF4-FFF2-40B4-BE49-F238E27FC236}">
                <a16:creationId xmlns:a16="http://schemas.microsoft.com/office/drawing/2014/main" xmlns="" id="{BE1B751E-C13E-4E94-95AE-E048C1C4C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0752" y="8593523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0" name="Rectangle 370">
            <a:extLst>
              <a:ext uri="{FF2B5EF4-FFF2-40B4-BE49-F238E27FC236}">
                <a16:creationId xmlns:a16="http://schemas.microsoft.com/office/drawing/2014/main" xmlns="" id="{C1CEF58C-F2B3-40B0-9787-BE0719703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7896" y="804685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1" name="Rectangle 371">
            <a:extLst>
              <a:ext uri="{FF2B5EF4-FFF2-40B4-BE49-F238E27FC236}">
                <a16:creationId xmlns:a16="http://schemas.microsoft.com/office/drawing/2014/main" xmlns="" id="{20DFD00A-3FBD-4BBB-A6BE-33FA5F975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4263" y="812605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2" name="Rectangle 372">
            <a:extLst>
              <a:ext uri="{FF2B5EF4-FFF2-40B4-BE49-F238E27FC236}">
                <a16:creationId xmlns:a16="http://schemas.microsoft.com/office/drawing/2014/main" xmlns="" id="{7539020C-C370-4809-BD95-6D80FD0C7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1289" y="8196799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3" name="Rectangle 373">
            <a:extLst>
              <a:ext uri="{FF2B5EF4-FFF2-40B4-BE49-F238E27FC236}">
                <a16:creationId xmlns:a16="http://schemas.microsoft.com/office/drawing/2014/main" xmlns="" id="{54CFD364-04C1-4794-AD03-52B527A6A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050" y="833736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32/0.62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4" name="Rectangle 374">
            <a:extLst>
              <a:ext uri="{FF2B5EF4-FFF2-40B4-BE49-F238E27FC236}">
                <a16:creationId xmlns:a16="http://schemas.microsoft.com/office/drawing/2014/main" xmlns="" id="{B484B4D6-C27E-4126-9F53-8C84407F3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3" y="848486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5" name="Rectangle 375">
            <a:extLst>
              <a:ext uri="{FF2B5EF4-FFF2-40B4-BE49-F238E27FC236}">
                <a16:creationId xmlns:a16="http://schemas.microsoft.com/office/drawing/2014/main" xmlns="" id="{365F4D2C-AD22-44DC-8310-A47CFE8BC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769" y="865613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6" name="Rectangle 376">
            <a:extLst>
              <a:ext uri="{FF2B5EF4-FFF2-40B4-BE49-F238E27FC236}">
                <a16:creationId xmlns:a16="http://schemas.microsoft.com/office/drawing/2014/main" xmlns="" id="{ECAF4525-71BD-4458-BADA-DABCED4EF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959" y="870594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52/0.94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7" name="Rectangle 377">
            <a:extLst>
              <a:ext uri="{FF2B5EF4-FFF2-40B4-BE49-F238E27FC236}">
                <a16:creationId xmlns:a16="http://schemas.microsoft.com/office/drawing/2014/main" xmlns="" id="{A855E184-DD0B-4D17-BD84-EA98D51ED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159" y="909227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8" name="Rectangle 378">
            <a:extLst>
              <a:ext uri="{FF2B5EF4-FFF2-40B4-BE49-F238E27FC236}">
                <a16:creationId xmlns:a16="http://schemas.microsoft.com/office/drawing/2014/main" xmlns="" id="{CFB37B1A-5803-4570-B80F-65552C3CF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515" y="748134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31/0.94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80" name="Group 479"/>
          <p:cNvGrpSpPr/>
          <p:nvPr/>
        </p:nvGrpSpPr>
        <p:grpSpPr>
          <a:xfrm>
            <a:off x="2267909" y="6204049"/>
            <a:ext cx="2237919" cy="870842"/>
            <a:chOff x="2213432" y="6364396"/>
            <a:chExt cx="1547041" cy="742586"/>
          </a:xfrm>
        </p:grpSpPr>
        <p:sp>
          <p:nvSpPr>
            <p:cNvPr id="128" name="Rectangle 268">
              <a:extLst>
                <a:ext uri="{FF2B5EF4-FFF2-40B4-BE49-F238E27FC236}">
                  <a16:creationId xmlns:a16="http://schemas.microsoft.com/office/drawing/2014/main" xmlns="" id="{3EAD20F8-A10E-4451-A815-13201ED9E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288" y="6424613"/>
              <a:ext cx="641505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. </a:t>
              </a:r>
              <a:r>
                <a:rPr lang="en-US" altLang="en-US" sz="700" i="1" dirty="0" err="1" smtClean="0">
                  <a:solidFill>
                    <a:srgbClr val="000000"/>
                  </a:solidFill>
                  <a:latin typeface="Helvetica"/>
                  <a:cs typeface="Helvetica"/>
                </a:rPr>
                <a:t>flavus</a:t>
              </a:r>
              <a:r>
                <a:rPr lang="en-US" altLang="en-US" sz="700" i="1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lang="en-US" altLang="en-US" sz="700" dirty="0" err="1" smtClean="0">
                  <a:solidFill>
                    <a:srgbClr val="000000"/>
                  </a:solidFill>
                  <a:latin typeface="Helvetica"/>
                  <a:cs typeface="Helvetica"/>
                </a:rPr>
                <a:t>gi</a:t>
              </a:r>
              <a:r>
                <a:rPr lang="en-US" altLang="en-US" sz="700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lang="en-US" altLang="en-US" sz="700" dirty="0">
                  <a:solidFill>
                    <a:srgbClr val="000000"/>
                  </a:solidFill>
                  <a:latin typeface="Helvetica"/>
                  <a:cs typeface="Helvetica"/>
                </a:rPr>
                <a:t>494039363 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30" name="Rectangle 270">
              <a:extLst>
                <a:ext uri="{FF2B5EF4-FFF2-40B4-BE49-F238E27FC236}">
                  <a16:creationId xmlns:a16="http://schemas.microsoft.com/office/drawing/2014/main" xmlns="" id="{6CF51486-D222-44F9-AB2E-8B3E510D2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000" y="6494463"/>
              <a:ext cx="712473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. </a:t>
              </a:r>
              <a:r>
                <a:rPr lang="en-US" altLang="en-US" sz="700" i="1" dirty="0" err="1">
                  <a:solidFill>
                    <a:srgbClr val="000000"/>
                  </a:solidFill>
                  <a:latin typeface="Helvetica"/>
                  <a:cs typeface="Helvetica"/>
                </a:rPr>
                <a:t>muciniphila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lang="en-US" altLang="en-US" sz="700" dirty="0" err="1">
                  <a:solidFill>
                    <a:srgbClr val="000000"/>
                  </a:solidFill>
                  <a:latin typeface="Helvetica"/>
                  <a:cs typeface="Helvetica"/>
                </a:rPr>
                <a:t>sp</a:t>
              </a:r>
              <a:r>
                <a:rPr lang="en-US" altLang="en-US" sz="700" dirty="0">
                  <a:solidFill>
                    <a:srgbClr val="000000"/>
                  </a:solidFill>
                  <a:latin typeface="Helvetica"/>
                  <a:cs typeface="Helvetica"/>
                </a:rPr>
                <a:t> B2URI3 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33" name="Rectangle 273">
              <a:extLst>
                <a:ext uri="{FF2B5EF4-FFF2-40B4-BE49-F238E27FC236}">
                  <a16:creationId xmlns:a16="http://schemas.microsoft.com/office/drawing/2014/main" xmlns="" id="{F5650568-AEA8-4018-B90D-9740088BF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9400" y="6564313"/>
              <a:ext cx="733462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V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. </a:t>
              </a:r>
              <a:r>
                <a:rPr lang="en-US" altLang="en-US" sz="700" i="1" dirty="0" err="1">
                  <a:solidFill>
                    <a:srgbClr val="000000"/>
                  </a:solidFill>
                  <a:latin typeface="Helvetica"/>
                  <a:cs typeface="Helvetica"/>
                </a:rPr>
                <a:t>spinosum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lang="en-US" altLang="en-US" sz="700" dirty="0" err="1">
                  <a:solidFill>
                    <a:srgbClr val="000000"/>
                  </a:solidFill>
                  <a:latin typeface="Helvetica"/>
                  <a:cs typeface="Helvetica"/>
                </a:rPr>
                <a:t>gi</a:t>
              </a:r>
              <a:r>
                <a:rPr lang="en-US" altLang="en-US" sz="700" dirty="0">
                  <a:solidFill>
                    <a:srgbClr val="000000"/>
                  </a:solidFill>
                  <a:latin typeface="Helvetica"/>
                  <a:cs typeface="Helvetica"/>
                </a:rPr>
                <a:t> 497648284 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36" name="Rectangle 276">
              <a:extLst>
                <a:ext uri="{FF2B5EF4-FFF2-40B4-BE49-F238E27FC236}">
                  <a16:creationId xmlns:a16="http://schemas.microsoft.com/office/drawing/2014/main" xmlns="" id="{D0145175-819D-4E12-AF90-1B20CF245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3050" y="6634163"/>
              <a:ext cx="925187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P. </a:t>
              </a:r>
              <a:r>
                <a:rPr lang="en-US" altLang="en-US" sz="700" i="1" dirty="0" err="1">
                  <a:solidFill>
                    <a:srgbClr val="000000"/>
                  </a:solidFill>
                  <a:latin typeface="Helvetica"/>
                  <a:cs typeface="Helvetica"/>
                </a:rPr>
                <a:t>parvula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lang="en-US" altLang="en-US" sz="700" dirty="0" err="1">
                  <a:solidFill>
                    <a:srgbClr val="000000"/>
                  </a:solidFill>
                  <a:latin typeface="Helvetica"/>
                  <a:cs typeface="Helvetica"/>
                </a:rPr>
                <a:t>gi</a:t>
              </a:r>
              <a:r>
                <a:rPr lang="en-US" altLang="en-US" sz="700" dirty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223893914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Ellin514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37" name="Freeform 277">
              <a:extLst>
                <a:ext uri="{FF2B5EF4-FFF2-40B4-BE49-F238E27FC236}">
                  <a16:creationId xmlns:a16="http://schemas.microsoft.com/office/drawing/2014/main" xmlns="" id="{2EFA2652-522E-4500-8AF3-16E568938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113" y="6613526"/>
              <a:ext cx="258762" cy="58738"/>
            </a:xfrm>
            <a:custGeom>
              <a:avLst/>
              <a:gdLst>
                <a:gd name="T0" fmla="*/ 0 w 163"/>
                <a:gd name="T1" fmla="*/ 0 h 37"/>
                <a:gd name="T2" fmla="*/ 0 w 163"/>
                <a:gd name="T3" fmla="*/ 37 h 37"/>
                <a:gd name="T4" fmla="*/ 163 w 163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" h="37">
                  <a:moveTo>
                    <a:pt x="0" y="0"/>
                  </a:moveTo>
                  <a:lnTo>
                    <a:pt x="0" y="37"/>
                  </a:lnTo>
                  <a:lnTo>
                    <a:pt x="163" y="37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9" name="Rectangle 279">
              <a:extLst>
                <a:ext uri="{FF2B5EF4-FFF2-40B4-BE49-F238E27FC236}">
                  <a16:creationId xmlns:a16="http://schemas.microsoft.com/office/drawing/2014/main" xmlns="" id="{2A5F40C8-8538-4062-BFBE-16F6759E0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3050" y="6702426"/>
              <a:ext cx="686102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M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. </a:t>
              </a:r>
              <a:r>
                <a:rPr lang="en-US" altLang="en-US" sz="700" i="1" dirty="0" err="1">
                  <a:solidFill>
                    <a:srgbClr val="000000"/>
                  </a:solidFill>
                  <a:latin typeface="Helvetica"/>
                  <a:cs typeface="Helvetica"/>
                </a:rPr>
                <a:t>infernorum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lang="en-US" altLang="en-US" sz="700" dirty="0" err="1">
                  <a:solidFill>
                    <a:srgbClr val="000000"/>
                  </a:solidFill>
                  <a:latin typeface="Helvetica"/>
                  <a:cs typeface="Helvetica"/>
                </a:rPr>
                <a:t>tr</a:t>
              </a:r>
              <a:r>
                <a:rPr lang="en-US" altLang="en-US" sz="700" dirty="0">
                  <a:solidFill>
                    <a:srgbClr val="000000"/>
                  </a:solidFill>
                  <a:latin typeface="Helvetica"/>
                  <a:cs typeface="Helvetica"/>
                </a:rPr>
                <a:t> B3E0S2 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42" name="Rectangle 282">
              <a:extLst>
                <a:ext uri="{FF2B5EF4-FFF2-40B4-BE49-F238E27FC236}">
                  <a16:creationId xmlns:a16="http://schemas.microsoft.com/office/drawing/2014/main" xmlns="" id="{6AFC466E-34AC-4BEC-8FB4-E3A563341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3513" y="6772276"/>
              <a:ext cx="569013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/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O. </a:t>
              </a:r>
              <a:r>
                <a:rPr lang="en-US" altLang="en-US" sz="700" i="1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terrae</a:t>
              </a:r>
              <a:r>
                <a:rPr lang="en-US" altLang="en-US" sz="700" i="1" dirty="0" smtClean="0"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tr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B1ZSC2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18" name="Rectangle 358">
              <a:extLst>
                <a:ext uri="{FF2B5EF4-FFF2-40B4-BE49-F238E27FC236}">
                  <a16:creationId xmlns:a16="http://schemas.microsoft.com/office/drawing/2014/main" xmlns="" id="{B3E7A2FA-67CB-48DB-A09A-71C116BF1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1006" y="6364396"/>
              <a:ext cx="207043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28/0.64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19" name="Rectangle 359">
              <a:extLst>
                <a:ext uri="{FF2B5EF4-FFF2-40B4-BE49-F238E27FC236}">
                  <a16:creationId xmlns:a16="http://schemas.microsoft.com/office/drawing/2014/main" xmlns="" id="{606BBBD0-9BB8-433E-9261-BB498F45C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526" y="6451473"/>
              <a:ext cx="207043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40/0.76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20" name="Rectangle 360">
              <a:extLst>
                <a:ext uri="{FF2B5EF4-FFF2-40B4-BE49-F238E27FC236}">
                  <a16:creationId xmlns:a16="http://schemas.microsoft.com/office/drawing/2014/main" xmlns="" id="{42798A2A-6161-45DD-8F12-FBFC74E89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5057" y="6513384"/>
              <a:ext cx="207043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57/0.73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21" name="Rectangle 361">
              <a:extLst>
                <a:ext uri="{FF2B5EF4-FFF2-40B4-BE49-F238E27FC236}">
                  <a16:creationId xmlns:a16="http://schemas.microsoft.com/office/drawing/2014/main" xmlns="" id="{C9F58F0A-2D72-441B-9A40-D8E69606B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0976" y="6578472"/>
              <a:ext cx="115246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82/*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2213432" y="6464301"/>
              <a:ext cx="831393" cy="642681"/>
              <a:chOff x="2213432" y="6464301"/>
              <a:chExt cx="831393" cy="642681"/>
            </a:xfrm>
          </p:grpSpPr>
          <p:sp>
            <p:nvSpPr>
              <p:cNvPr id="129" name="Freeform 269">
                <a:extLst>
                  <a:ext uri="{FF2B5EF4-FFF2-40B4-BE49-F238E27FC236}">
                    <a16:creationId xmlns:a16="http://schemas.microsoft.com/office/drawing/2014/main" xmlns="" id="{50C8E063-23A3-4CD1-AD80-F3806D217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2875" y="6464301"/>
                <a:ext cx="123825" cy="31750"/>
              </a:xfrm>
              <a:custGeom>
                <a:avLst/>
                <a:gdLst>
                  <a:gd name="T0" fmla="*/ 0 w 78"/>
                  <a:gd name="T1" fmla="*/ 20 h 20"/>
                  <a:gd name="T2" fmla="*/ 0 w 78"/>
                  <a:gd name="T3" fmla="*/ 0 h 20"/>
                  <a:gd name="T4" fmla="*/ 78 w 78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20">
                    <a:moveTo>
                      <a:pt x="0" y="20"/>
                    </a:moveTo>
                    <a:lnTo>
                      <a:pt x="0" y="0"/>
                    </a:lnTo>
                    <a:lnTo>
                      <a:pt x="78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31" name="Freeform 271">
                <a:extLst>
                  <a:ext uri="{FF2B5EF4-FFF2-40B4-BE49-F238E27FC236}">
                    <a16:creationId xmlns:a16="http://schemas.microsoft.com/office/drawing/2014/main" xmlns="" id="{41D03FDE-3DF0-4907-B0E7-427C7394B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2875" y="6500813"/>
                <a:ext cx="361950" cy="31750"/>
              </a:xfrm>
              <a:custGeom>
                <a:avLst/>
                <a:gdLst>
                  <a:gd name="T0" fmla="*/ 0 w 228"/>
                  <a:gd name="T1" fmla="*/ 0 h 20"/>
                  <a:gd name="T2" fmla="*/ 0 w 228"/>
                  <a:gd name="T3" fmla="*/ 20 h 20"/>
                  <a:gd name="T4" fmla="*/ 228 w 228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8" h="20">
                    <a:moveTo>
                      <a:pt x="0" y="0"/>
                    </a:moveTo>
                    <a:lnTo>
                      <a:pt x="0" y="20"/>
                    </a:lnTo>
                    <a:lnTo>
                      <a:pt x="228" y="2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32" name="Freeform 272">
                <a:extLst>
                  <a:ext uri="{FF2B5EF4-FFF2-40B4-BE49-F238E27FC236}">
                    <a16:creationId xmlns:a16="http://schemas.microsoft.com/office/drawing/2014/main" xmlns="" id="{0557BC8D-FDF4-4D2E-9894-C674A7AC80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2075" y="6497638"/>
                <a:ext cx="50800" cy="50800"/>
              </a:xfrm>
              <a:custGeom>
                <a:avLst/>
                <a:gdLst>
                  <a:gd name="T0" fmla="*/ 0 w 32"/>
                  <a:gd name="T1" fmla="*/ 32 h 32"/>
                  <a:gd name="T2" fmla="*/ 0 w 32"/>
                  <a:gd name="T3" fmla="*/ 0 h 32"/>
                  <a:gd name="T4" fmla="*/ 32 w 32"/>
                  <a:gd name="T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lnTo>
                      <a:pt x="0" y="0"/>
                    </a:lnTo>
                    <a:lnTo>
                      <a:pt x="32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34" name="Freeform 274">
                <a:extLst>
                  <a:ext uri="{FF2B5EF4-FFF2-40B4-BE49-F238E27FC236}">
                    <a16:creationId xmlns:a16="http://schemas.microsoft.com/office/drawing/2014/main" xmlns="" id="{6B3C4244-2BBF-426F-B527-83D117E99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2075" y="6553201"/>
                <a:ext cx="184150" cy="49213"/>
              </a:xfrm>
              <a:custGeom>
                <a:avLst/>
                <a:gdLst>
                  <a:gd name="T0" fmla="*/ 0 w 116"/>
                  <a:gd name="T1" fmla="*/ 0 h 31"/>
                  <a:gd name="T2" fmla="*/ 0 w 116"/>
                  <a:gd name="T3" fmla="*/ 31 h 31"/>
                  <a:gd name="T4" fmla="*/ 116 w 116"/>
                  <a:gd name="T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31">
                    <a:moveTo>
                      <a:pt x="0" y="0"/>
                    </a:moveTo>
                    <a:lnTo>
                      <a:pt x="0" y="31"/>
                    </a:lnTo>
                    <a:lnTo>
                      <a:pt x="116" y="3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35" name="Freeform 275">
                <a:extLst>
                  <a:ext uri="{FF2B5EF4-FFF2-40B4-BE49-F238E27FC236}">
                    <a16:creationId xmlns:a16="http://schemas.microsoft.com/office/drawing/2014/main" xmlns="" id="{B75F0EBA-0223-48B1-BDB4-58255AD8A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113" y="6550026"/>
                <a:ext cx="80962" cy="58738"/>
              </a:xfrm>
              <a:custGeom>
                <a:avLst/>
                <a:gdLst>
                  <a:gd name="T0" fmla="*/ 0 w 51"/>
                  <a:gd name="T1" fmla="*/ 37 h 37"/>
                  <a:gd name="T2" fmla="*/ 0 w 51"/>
                  <a:gd name="T3" fmla="*/ 0 h 37"/>
                  <a:gd name="T4" fmla="*/ 51 w 51"/>
                  <a:gd name="T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" h="37">
                    <a:moveTo>
                      <a:pt x="0" y="37"/>
                    </a:moveTo>
                    <a:lnTo>
                      <a:pt x="0" y="0"/>
                    </a:lnTo>
                    <a:lnTo>
                      <a:pt x="51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38" name="Freeform 278">
                <a:extLst>
                  <a:ext uri="{FF2B5EF4-FFF2-40B4-BE49-F238E27FC236}">
                    <a16:creationId xmlns:a16="http://schemas.microsoft.com/office/drawing/2014/main" xmlns="" id="{CCEC841A-2286-4664-BFF9-388F128B42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1263" y="6610351"/>
                <a:ext cx="69850" cy="61913"/>
              </a:xfrm>
              <a:custGeom>
                <a:avLst/>
                <a:gdLst>
                  <a:gd name="T0" fmla="*/ 0 w 44"/>
                  <a:gd name="T1" fmla="*/ 39 h 39"/>
                  <a:gd name="T2" fmla="*/ 0 w 44"/>
                  <a:gd name="T3" fmla="*/ 0 h 39"/>
                  <a:gd name="T4" fmla="*/ 44 w 44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39">
                    <a:moveTo>
                      <a:pt x="0" y="39"/>
                    </a:moveTo>
                    <a:lnTo>
                      <a:pt x="0" y="0"/>
                    </a:lnTo>
                    <a:lnTo>
                      <a:pt x="44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40" name="Freeform 280">
                <a:extLst>
                  <a:ext uri="{FF2B5EF4-FFF2-40B4-BE49-F238E27FC236}">
                    <a16:creationId xmlns:a16="http://schemas.microsoft.com/office/drawing/2014/main" xmlns="" id="{70B36AD1-6998-4603-8538-E63536159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1263" y="6677026"/>
                <a:ext cx="328612" cy="63500"/>
              </a:xfrm>
              <a:custGeom>
                <a:avLst/>
                <a:gdLst>
                  <a:gd name="T0" fmla="*/ 0 w 207"/>
                  <a:gd name="T1" fmla="*/ 0 h 40"/>
                  <a:gd name="T2" fmla="*/ 0 w 207"/>
                  <a:gd name="T3" fmla="*/ 40 h 40"/>
                  <a:gd name="T4" fmla="*/ 207 w 207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7" h="40">
                    <a:moveTo>
                      <a:pt x="0" y="0"/>
                    </a:moveTo>
                    <a:lnTo>
                      <a:pt x="0" y="40"/>
                    </a:lnTo>
                    <a:lnTo>
                      <a:pt x="207" y="4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41" name="Freeform 281">
                <a:extLst>
                  <a:ext uri="{FF2B5EF4-FFF2-40B4-BE49-F238E27FC236}">
                    <a16:creationId xmlns:a16="http://schemas.microsoft.com/office/drawing/2014/main" xmlns="" id="{0C7A1F47-2C16-4E1D-9FFA-03E4A7B6E4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2038" y="6675438"/>
                <a:ext cx="149225" cy="65088"/>
              </a:xfrm>
              <a:custGeom>
                <a:avLst/>
                <a:gdLst>
                  <a:gd name="T0" fmla="*/ 0 w 94"/>
                  <a:gd name="T1" fmla="*/ 41 h 41"/>
                  <a:gd name="T2" fmla="*/ 0 w 94"/>
                  <a:gd name="T3" fmla="*/ 0 h 41"/>
                  <a:gd name="T4" fmla="*/ 94 w 94"/>
                  <a:gd name="T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" h="41">
                    <a:moveTo>
                      <a:pt x="0" y="41"/>
                    </a:moveTo>
                    <a:lnTo>
                      <a:pt x="0" y="0"/>
                    </a:lnTo>
                    <a:lnTo>
                      <a:pt x="94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43" name="Freeform 283">
                <a:extLst>
                  <a:ext uri="{FF2B5EF4-FFF2-40B4-BE49-F238E27FC236}">
                    <a16:creationId xmlns:a16="http://schemas.microsoft.com/office/drawing/2014/main" xmlns="" id="{03D9F964-795A-47FB-BA1D-F89B1C9F3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2038" y="6745288"/>
                <a:ext cx="368300" cy="65088"/>
              </a:xfrm>
              <a:custGeom>
                <a:avLst/>
                <a:gdLst>
                  <a:gd name="T0" fmla="*/ 0 w 232"/>
                  <a:gd name="T1" fmla="*/ 0 h 41"/>
                  <a:gd name="T2" fmla="*/ 0 w 232"/>
                  <a:gd name="T3" fmla="*/ 41 h 41"/>
                  <a:gd name="T4" fmla="*/ 232 w 232"/>
                  <a:gd name="T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2" h="41">
                    <a:moveTo>
                      <a:pt x="0" y="0"/>
                    </a:moveTo>
                    <a:lnTo>
                      <a:pt x="0" y="41"/>
                    </a:lnTo>
                    <a:lnTo>
                      <a:pt x="232" y="4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44" name="Freeform 284">
                <a:extLst>
                  <a:ext uri="{FF2B5EF4-FFF2-40B4-BE49-F238E27FC236}">
                    <a16:creationId xmlns:a16="http://schemas.microsoft.com/office/drawing/2014/main" xmlns="" id="{DCC966F5-65C5-49D9-9C62-E98530DA496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213432" y="6742114"/>
                <a:ext cx="118605" cy="364868"/>
              </a:xfrm>
              <a:custGeom>
                <a:avLst/>
                <a:gdLst>
                  <a:gd name="T0" fmla="*/ 0 w 73"/>
                  <a:gd name="T1" fmla="*/ 0 h 135"/>
                  <a:gd name="T2" fmla="*/ 0 w 73"/>
                  <a:gd name="T3" fmla="*/ 135 h 135"/>
                  <a:gd name="T4" fmla="*/ 73 w 73"/>
                  <a:gd name="T5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135">
                    <a:moveTo>
                      <a:pt x="0" y="0"/>
                    </a:moveTo>
                    <a:lnTo>
                      <a:pt x="0" y="135"/>
                    </a:lnTo>
                    <a:lnTo>
                      <a:pt x="73" y="135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</p:grpSp>
      </p:grpSp>
      <p:sp>
        <p:nvSpPr>
          <p:cNvPr id="239" name="Rectangle 379">
            <a:extLst>
              <a:ext uri="{FF2B5EF4-FFF2-40B4-BE49-F238E27FC236}">
                <a16:creationId xmlns:a16="http://schemas.microsoft.com/office/drawing/2014/main" xmlns="" id="{E7568856-E9E7-49FD-B6C0-F5EB95A24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886" y="7066027"/>
            <a:ext cx="148021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11/-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0" name="Rectangle 380">
            <a:extLst>
              <a:ext uri="{FF2B5EF4-FFF2-40B4-BE49-F238E27FC236}">
                <a16:creationId xmlns:a16="http://schemas.microsoft.com/office/drawing/2014/main" xmlns="" id="{F2A11C5E-D0B5-4A29-A7DF-17A70F238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8504" y="4279480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1" name="Rectangle 381">
            <a:extLst>
              <a:ext uri="{FF2B5EF4-FFF2-40B4-BE49-F238E27FC236}">
                <a16:creationId xmlns:a16="http://schemas.microsoft.com/office/drawing/2014/main" xmlns="" id="{2AAB46C7-7A2F-428B-9E4A-3612ECB8E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485" y="230115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2" name="Rectangle 382">
            <a:extLst>
              <a:ext uri="{FF2B5EF4-FFF2-40B4-BE49-F238E27FC236}">
                <a16:creationId xmlns:a16="http://schemas.microsoft.com/office/drawing/2014/main" xmlns="" id="{16A4C04B-A040-4B76-91CA-8A697D0EC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328" y="236259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3" name="Rectangle 383">
            <a:extLst>
              <a:ext uri="{FF2B5EF4-FFF2-40B4-BE49-F238E27FC236}">
                <a16:creationId xmlns:a16="http://schemas.microsoft.com/office/drawing/2014/main" xmlns="" id="{D0FEF689-E651-4C26-9384-2D638712E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808" y="246843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4" name="Rectangle 384">
            <a:extLst>
              <a:ext uri="{FF2B5EF4-FFF2-40B4-BE49-F238E27FC236}">
                <a16:creationId xmlns:a16="http://schemas.microsoft.com/office/drawing/2014/main" xmlns="" id="{6C38EE5F-3DAA-4D1A-85F2-646FC09D3E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473" y="295216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77411" y="2345834"/>
            <a:ext cx="801459" cy="651590"/>
            <a:chOff x="2501900" y="2297113"/>
            <a:chExt cx="554037" cy="555625"/>
          </a:xfrm>
        </p:grpSpPr>
        <p:sp>
          <p:nvSpPr>
            <p:cNvPr id="350" name="Freeform 89">
              <a:extLst>
                <a:ext uri="{FF2B5EF4-FFF2-40B4-BE49-F238E27FC236}">
                  <a16:creationId xmlns:a16="http://schemas.microsoft.com/office/drawing/2014/main" xmlns="" id="{367E6010-F599-4C1A-87D9-DD1C8BB59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925" y="2297113"/>
              <a:ext cx="39687" cy="33338"/>
            </a:xfrm>
            <a:custGeom>
              <a:avLst/>
              <a:gdLst>
                <a:gd name="T0" fmla="*/ 0 w 25"/>
                <a:gd name="T1" fmla="*/ 21 h 21"/>
                <a:gd name="T2" fmla="*/ 0 w 25"/>
                <a:gd name="T3" fmla="*/ 0 h 21"/>
                <a:gd name="T4" fmla="*/ 25 w 25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1">
                  <a:moveTo>
                    <a:pt x="0" y="21"/>
                  </a:moveTo>
                  <a:lnTo>
                    <a:pt x="0" y="0"/>
                  </a:lnTo>
                  <a:lnTo>
                    <a:pt x="2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2" name="Freeform 91">
              <a:extLst>
                <a:ext uri="{FF2B5EF4-FFF2-40B4-BE49-F238E27FC236}">
                  <a16:creationId xmlns:a16="http://schemas.microsoft.com/office/drawing/2014/main" xmlns="" id="{E154EB25-F9DF-4137-8DB7-2758FB1F8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925" y="2335213"/>
              <a:ext cx="1587" cy="31750"/>
            </a:xfrm>
            <a:custGeom>
              <a:avLst/>
              <a:gdLst>
                <a:gd name="T0" fmla="*/ 0 w 1"/>
                <a:gd name="T1" fmla="*/ 0 h 20"/>
                <a:gd name="T2" fmla="*/ 0 w 1"/>
                <a:gd name="T3" fmla="*/ 20 h 20"/>
                <a:gd name="T4" fmla="*/ 1 w 1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0">
                  <a:moveTo>
                    <a:pt x="0" y="0"/>
                  </a:moveTo>
                  <a:lnTo>
                    <a:pt x="0" y="20"/>
                  </a:lnTo>
                  <a:lnTo>
                    <a:pt x="1" y="2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3" name="Freeform 92">
              <a:extLst>
                <a:ext uri="{FF2B5EF4-FFF2-40B4-BE49-F238E27FC236}">
                  <a16:creationId xmlns:a16="http://schemas.microsoft.com/office/drawing/2014/main" xmlns="" id="{733BCB2C-027C-464D-BC44-C7B172FC0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1950" y="2332038"/>
              <a:ext cx="53975" cy="50800"/>
            </a:xfrm>
            <a:custGeom>
              <a:avLst/>
              <a:gdLst>
                <a:gd name="T0" fmla="*/ 0 w 34"/>
                <a:gd name="T1" fmla="*/ 32 h 32"/>
                <a:gd name="T2" fmla="*/ 0 w 34"/>
                <a:gd name="T3" fmla="*/ 0 h 32"/>
                <a:gd name="T4" fmla="*/ 34 w 34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32">
                  <a:moveTo>
                    <a:pt x="0" y="32"/>
                  </a:moveTo>
                  <a:lnTo>
                    <a:pt x="0" y="0"/>
                  </a:lnTo>
                  <a:lnTo>
                    <a:pt x="3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5" name="Freeform 94">
              <a:extLst>
                <a:ext uri="{FF2B5EF4-FFF2-40B4-BE49-F238E27FC236}">
                  <a16:creationId xmlns:a16="http://schemas.microsoft.com/office/drawing/2014/main" xmlns="" id="{D511CBCC-0A54-4D20-B22A-8B81F5B7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1950" y="2386013"/>
              <a:ext cx="153987" cy="50800"/>
            </a:xfrm>
            <a:custGeom>
              <a:avLst/>
              <a:gdLst>
                <a:gd name="T0" fmla="*/ 0 w 97"/>
                <a:gd name="T1" fmla="*/ 0 h 32"/>
                <a:gd name="T2" fmla="*/ 0 w 97"/>
                <a:gd name="T3" fmla="*/ 32 h 32"/>
                <a:gd name="T4" fmla="*/ 97 w 97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32">
                  <a:moveTo>
                    <a:pt x="0" y="0"/>
                  </a:moveTo>
                  <a:lnTo>
                    <a:pt x="0" y="32"/>
                  </a:lnTo>
                  <a:lnTo>
                    <a:pt x="97" y="3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6" name="Freeform 95">
              <a:extLst>
                <a:ext uri="{FF2B5EF4-FFF2-40B4-BE49-F238E27FC236}">
                  <a16:creationId xmlns:a16="http://schemas.microsoft.com/office/drawing/2014/main" xmlns="" id="{C3D7C995-19BF-476E-A27F-9EBB4289F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988" y="2384426"/>
              <a:ext cx="80962" cy="57150"/>
            </a:xfrm>
            <a:custGeom>
              <a:avLst/>
              <a:gdLst>
                <a:gd name="T0" fmla="*/ 0 w 51"/>
                <a:gd name="T1" fmla="*/ 36 h 36"/>
                <a:gd name="T2" fmla="*/ 0 w 51"/>
                <a:gd name="T3" fmla="*/ 0 h 36"/>
                <a:gd name="T4" fmla="*/ 51 w 51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36">
                  <a:moveTo>
                    <a:pt x="0" y="36"/>
                  </a:moveTo>
                  <a:lnTo>
                    <a:pt x="0" y="0"/>
                  </a:lnTo>
                  <a:lnTo>
                    <a:pt x="5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8" name="Freeform 97">
              <a:extLst>
                <a:ext uri="{FF2B5EF4-FFF2-40B4-BE49-F238E27FC236}">
                  <a16:creationId xmlns:a16="http://schemas.microsoft.com/office/drawing/2014/main" xmlns="" id="{6406D2F1-C9E0-46E0-B9BB-C517944C6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988" y="2446338"/>
              <a:ext cx="111125" cy="60325"/>
            </a:xfrm>
            <a:custGeom>
              <a:avLst/>
              <a:gdLst>
                <a:gd name="T0" fmla="*/ 0 w 70"/>
                <a:gd name="T1" fmla="*/ 0 h 38"/>
                <a:gd name="T2" fmla="*/ 0 w 70"/>
                <a:gd name="T3" fmla="*/ 38 h 38"/>
                <a:gd name="T4" fmla="*/ 70 w 70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38">
                  <a:moveTo>
                    <a:pt x="0" y="0"/>
                  </a:moveTo>
                  <a:lnTo>
                    <a:pt x="0" y="38"/>
                  </a:lnTo>
                  <a:lnTo>
                    <a:pt x="70" y="3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9" name="Freeform 98">
              <a:extLst>
                <a:ext uri="{FF2B5EF4-FFF2-40B4-BE49-F238E27FC236}">
                  <a16:creationId xmlns:a16="http://schemas.microsoft.com/office/drawing/2014/main" xmlns="" id="{8B439067-873A-4236-9752-1016DB107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1775" y="2444751"/>
              <a:ext cx="49212" cy="144463"/>
            </a:xfrm>
            <a:custGeom>
              <a:avLst/>
              <a:gdLst>
                <a:gd name="T0" fmla="*/ 0 w 31"/>
                <a:gd name="T1" fmla="*/ 91 h 91"/>
                <a:gd name="T2" fmla="*/ 0 w 31"/>
                <a:gd name="T3" fmla="*/ 0 h 91"/>
                <a:gd name="T4" fmla="*/ 31 w 31"/>
                <a:gd name="T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91">
                  <a:moveTo>
                    <a:pt x="0" y="91"/>
                  </a:moveTo>
                  <a:lnTo>
                    <a:pt x="0" y="0"/>
                  </a:lnTo>
                  <a:lnTo>
                    <a:pt x="3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1" name="Freeform 100">
              <a:extLst>
                <a:ext uri="{FF2B5EF4-FFF2-40B4-BE49-F238E27FC236}">
                  <a16:creationId xmlns:a16="http://schemas.microsoft.com/office/drawing/2014/main" xmlns="" id="{1F5546DF-EE05-46BA-9359-ECF46A27D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050" y="2574926"/>
              <a:ext cx="79375" cy="33338"/>
            </a:xfrm>
            <a:custGeom>
              <a:avLst/>
              <a:gdLst>
                <a:gd name="T0" fmla="*/ 0 w 50"/>
                <a:gd name="T1" fmla="*/ 21 h 21"/>
                <a:gd name="T2" fmla="*/ 0 w 50"/>
                <a:gd name="T3" fmla="*/ 0 h 21"/>
                <a:gd name="T4" fmla="*/ 50 w 5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1">
                  <a:moveTo>
                    <a:pt x="0" y="21"/>
                  </a:moveTo>
                  <a:lnTo>
                    <a:pt x="0" y="0"/>
                  </a:lnTo>
                  <a:lnTo>
                    <a:pt x="5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3" name="Freeform 102">
              <a:extLst>
                <a:ext uri="{FF2B5EF4-FFF2-40B4-BE49-F238E27FC236}">
                  <a16:creationId xmlns:a16="http://schemas.microsoft.com/office/drawing/2014/main" xmlns="" id="{B6BA0F79-9B6F-4657-9546-572E276D2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050" y="2613026"/>
              <a:ext cx="19050" cy="31750"/>
            </a:xfrm>
            <a:custGeom>
              <a:avLst/>
              <a:gdLst>
                <a:gd name="T0" fmla="*/ 0 w 12"/>
                <a:gd name="T1" fmla="*/ 0 h 20"/>
                <a:gd name="T2" fmla="*/ 0 w 12"/>
                <a:gd name="T3" fmla="*/ 20 h 20"/>
                <a:gd name="T4" fmla="*/ 12 w 12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0">
                  <a:moveTo>
                    <a:pt x="0" y="0"/>
                  </a:moveTo>
                  <a:lnTo>
                    <a:pt x="0" y="20"/>
                  </a:lnTo>
                  <a:lnTo>
                    <a:pt x="12" y="2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4" name="Freeform 103">
              <a:extLst>
                <a:ext uri="{FF2B5EF4-FFF2-40B4-BE49-F238E27FC236}">
                  <a16:creationId xmlns:a16="http://schemas.microsoft.com/office/drawing/2014/main" xmlns="" id="{8A55E375-3446-46FF-B0AB-37F2D50DB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250" y="2609851"/>
              <a:ext cx="50800" cy="50800"/>
            </a:xfrm>
            <a:custGeom>
              <a:avLst/>
              <a:gdLst>
                <a:gd name="T0" fmla="*/ 0 w 32"/>
                <a:gd name="T1" fmla="*/ 32 h 32"/>
                <a:gd name="T2" fmla="*/ 0 w 32"/>
                <a:gd name="T3" fmla="*/ 0 h 32"/>
                <a:gd name="T4" fmla="*/ 32 w 3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6" name="Freeform 105">
              <a:extLst>
                <a:ext uri="{FF2B5EF4-FFF2-40B4-BE49-F238E27FC236}">
                  <a16:creationId xmlns:a16="http://schemas.microsoft.com/office/drawing/2014/main" xmlns="" id="{A913A57C-B88E-4AAE-9231-3230E9780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250" y="2663826"/>
              <a:ext cx="65087" cy="50800"/>
            </a:xfrm>
            <a:custGeom>
              <a:avLst/>
              <a:gdLst>
                <a:gd name="T0" fmla="*/ 0 w 41"/>
                <a:gd name="T1" fmla="*/ 0 h 32"/>
                <a:gd name="T2" fmla="*/ 0 w 41"/>
                <a:gd name="T3" fmla="*/ 32 h 32"/>
                <a:gd name="T4" fmla="*/ 41 w 4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0" y="0"/>
                  </a:moveTo>
                  <a:lnTo>
                    <a:pt x="0" y="32"/>
                  </a:lnTo>
                  <a:lnTo>
                    <a:pt x="41" y="3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7" name="Freeform 106">
              <a:extLst>
                <a:ext uri="{FF2B5EF4-FFF2-40B4-BE49-F238E27FC236}">
                  <a16:creationId xmlns:a16="http://schemas.microsoft.com/office/drawing/2014/main" xmlns="" id="{7A0E6716-39BD-4908-BA6D-4D43BB4C2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513" y="2662238"/>
              <a:ext cx="58737" cy="74613"/>
            </a:xfrm>
            <a:custGeom>
              <a:avLst/>
              <a:gdLst>
                <a:gd name="T0" fmla="*/ 0 w 37"/>
                <a:gd name="T1" fmla="*/ 47 h 47"/>
                <a:gd name="T2" fmla="*/ 0 w 37"/>
                <a:gd name="T3" fmla="*/ 0 h 47"/>
                <a:gd name="T4" fmla="*/ 37 w 37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7">
                  <a:moveTo>
                    <a:pt x="0" y="47"/>
                  </a:moveTo>
                  <a:lnTo>
                    <a:pt x="0" y="0"/>
                  </a:lnTo>
                  <a:lnTo>
                    <a:pt x="3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9" name="Freeform 108">
              <a:extLst>
                <a:ext uri="{FF2B5EF4-FFF2-40B4-BE49-F238E27FC236}">
                  <a16:creationId xmlns:a16="http://schemas.microsoft.com/office/drawing/2014/main" xmlns="" id="{662A5CDE-1DDC-45EB-99DB-6E289D5B6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300" y="2784476"/>
              <a:ext cx="66675" cy="31750"/>
            </a:xfrm>
            <a:custGeom>
              <a:avLst/>
              <a:gdLst>
                <a:gd name="T0" fmla="*/ 0 w 42"/>
                <a:gd name="T1" fmla="*/ 20 h 20"/>
                <a:gd name="T2" fmla="*/ 0 w 42"/>
                <a:gd name="T3" fmla="*/ 0 h 20"/>
                <a:gd name="T4" fmla="*/ 42 w 42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0">
                  <a:moveTo>
                    <a:pt x="0" y="20"/>
                  </a:moveTo>
                  <a:lnTo>
                    <a:pt x="0" y="0"/>
                  </a:lnTo>
                  <a:lnTo>
                    <a:pt x="4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1" name="Freeform 110">
              <a:extLst>
                <a:ext uri="{FF2B5EF4-FFF2-40B4-BE49-F238E27FC236}">
                  <a16:creationId xmlns:a16="http://schemas.microsoft.com/office/drawing/2014/main" xmlns="" id="{268AC488-9C7D-44E9-ACAB-75EAAA83C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300" y="2820988"/>
              <a:ext cx="93662" cy="31750"/>
            </a:xfrm>
            <a:custGeom>
              <a:avLst/>
              <a:gdLst>
                <a:gd name="T0" fmla="*/ 0 w 59"/>
                <a:gd name="T1" fmla="*/ 0 h 20"/>
                <a:gd name="T2" fmla="*/ 0 w 59"/>
                <a:gd name="T3" fmla="*/ 20 h 20"/>
                <a:gd name="T4" fmla="*/ 59 w 59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0">
                  <a:moveTo>
                    <a:pt x="0" y="0"/>
                  </a:moveTo>
                  <a:lnTo>
                    <a:pt x="0" y="20"/>
                  </a:lnTo>
                  <a:lnTo>
                    <a:pt x="59" y="2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2" name="Freeform 111">
              <a:extLst>
                <a:ext uri="{FF2B5EF4-FFF2-40B4-BE49-F238E27FC236}">
                  <a16:creationId xmlns:a16="http://schemas.microsoft.com/office/drawing/2014/main" xmlns="" id="{D547D1BC-1811-471D-95B3-245AA9E3F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513" y="2741613"/>
              <a:ext cx="77787" cy="76200"/>
            </a:xfrm>
            <a:custGeom>
              <a:avLst/>
              <a:gdLst>
                <a:gd name="T0" fmla="*/ 0 w 49"/>
                <a:gd name="T1" fmla="*/ 0 h 48"/>
                <a:gd name="T2" fmla="*/ 0 w 49"/>
                <a:gd name="T3" fmla="*/ 48 h 48"/>
                <a:gd name="T4" fmla="*/ 49 w 49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48">
                  <a:moveTo>
                    <a:pt x="0" y="0"/>
                  </a:moveTo>
                  <a:lnTo>
                    <a:pt x="0" y="48"/>
                  </a:lnTo>
                  <a:lnTo>
                    <a:pt x="49" y="4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3" name="Freeform 112">
              <a:extLst>
                <a:ext uri="{FF2B5EF4-FFF2-40B4-BE49-F238E27FC236}">
                  <a16:creationId xmlns:a16="http://schemas.microsoft.com/office/drawing/2014/main" xmlns="" id="{574EE3ED-2723-44AF-8FBF-E02515613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1775" y="2593976"/>
              <a:ext cx="58737" cy="146050"/>
            </a:xfrm>
            <a:custGeom>
              <a:avLst/>
              <a:gdLst>
                <a:gd name="T0" fmla="*/ 0 w 37"/>
                <a:gd name="T1" fmla="*/ 0 h 92"/>
                <a:gd name="T2" fmla="*/ 0 w 37"/>
                <a:gd name="T3" fmla="*/ 92 h 92"/>
                <a:gd name="T4" fmla="*/ 37 w 37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92">
                  <a:moveTo>
                    <a:pt x="0" y="0"/>
                  </a:moveTo>
                  <a:lnTo>
                    <a:pt x="0" y="92"/>
                  </a:lnTo>
                  <a:lnTo>
                    <a:pt x="37" y="9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4" name="Freeform 113">
              <a:extLst>
                <a:ext uri="{FF2B5EF4-FFF2-40B4-BE49-F238E27FC236}">
                  <a16:creationId xmlns:a16="http://schemas.microsoft.com/office/drawing/2014/main" xmlns="" id="{F86C29D2-9752-4BDF-80A8-8DE4E856C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325" y="2349501"/>
              <a:ext cx="44450" cy="242888"/>
            </a:xfrm>
            <a:custGeom>
              <a:avLst/>
              <a:gdLst>
                <a:gd name="T0" fmla="*/ 0 w 28"/>
                <a:gd name="T1" fmla="*/ 0 h 153"/>
                <a:gd name="T2" fmla="*/ 0 w 28"/>
                <a:gd name="T3" fmla="*/ 153 h 153"/>
                <a:gd name="T4" fmla="*/ 28 w 28"/>
                <a:gd name="T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53">
                  <a:moveTo>
                    <a:pt x="0" y="0"/>
                  </a:moveTo>
                  <a:lnTo>
                    <a:pt x="0" y="153"/>
                  </a:lnTo>
                  <a:lnTo>
                    <a:pt x="28" y="15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5" name="Freeform 114">
              <a:extLst>
                <a:ext uri="{FF2B5EF4-FFF2-40B4-BE49-F238E27FC236}">
                  <a16:creationId xmlns:a16="http://schemas.microsoft.com/office/drawing/2014/main" xmlns="" id="{765F37D6-30BD-4F7F-A3BD-AA2852EC2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413" y="2347913"/>
              <a:ext cx="188912" cy="284163"/>
            </a:xfrm>
            <a:custGeom>
              <a:avLst/>
              <a:gdLst>
                <a:gd name="T0" fmla="*/ 0 w 119"/>
                <a:gd name="T1" fmla="*/ 179 h 179"/>
                <a:gd name="T2" fmla="*/ 0 w 119"/>
                <a:gd name="T3" fmla="*/ 0 h 179"/>
                <a:gd name="T4" fmla="*/ 119 w 119"/>
                <a:gd name="T5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179">
                  <a:moveTo>
                    <a:pt x="0" y="179"/>
                  </a:moveTo>
                  <a:lnTo>
                    <a:pt x="0" y="0"/>
                  </a:lnTo>
                  <a:lnTo>
                    <a:pt x="11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8" name="Freeform 117">
              <a:extLst>
                <a:ext uri="{FF2B5EF4-FFF2-40B4-BE49-F238E27FC236}">
                  <a16:creationId xmlns:a16="http://schemas.microsoft.com/office/drawing/2014/main" xmlns="" id="{DFA02F03-EEF4-4C70-9C2F-7A7A387F6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1900" y="2633663"/>
              <a:ext cx="36512" cy="176213"/>
            </a:xfrm>
            <a:custGeom>
              <a:avLst/>
              <a:gdLst>
                <a:gd name="T0" fmla="*/ 0 w 23"/>
                <a:gd name="T1" fmla="*/ 111 h 111"/>
                <a:gd name="T2" fmla="*/ 0 w 23"/>
                <a:gd name="T3" fmla="*/ 0 h 111"/>
                <a:gd name="T4" fmla="*/ 23 w 23"/>
                <a:gd name="T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11">
                  <a:moveTo>
                    <a:pt x="0" y="111"/>
                  </a:move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45" name="Rectangle 385">
              <a:extLst>
                <a:ext uri="{FF2B5EF4-FFF2-40B4-BE49-F238E27FC236}">
                  <a16:creationId xmlns:a16="http://schemas.microsoft.com/office/drawing/2014/main" xmlns="" id="{5218796E-6348-4485-A44A-10464A6D8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136" y="2518870"/>
              <a:ext cx="115246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98/*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246" name="Rectangle 386">
            <a:extLst>
              <a:ext uri="{FF2B5EF4-FFF2-40B4-BE49-F238E27FC236}">
                <a16:creationId xmlns:a16="http://schemas.microsoft.com/office/drawing/2014/main" xmlns="" id="{6CF41F7C-1429-4461-907E-434290E97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5916" y="268838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7" name="Rectangle 387">
            <a:extLst>
              <a:ext uri="{FF2B5EF4-FFF2-40B4-BE49-F238E27FC236}">
                <a16:creationId xmlns:a16="http://schemas.microsoft.com/office/drawing/2014/main" xmlns="" id="{829C51AF-D1C6-4B59-8A5A-7F3D1AD36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422" y="287870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8" name="Rectangle 388">
            <a:extLst>
              <a:ext uri="{FF2B5EF4-FFF2-40B4-BE49-F238E27FC236}">
                <a16:creationId xmlns:a16="http://schemas.microsoft.com/office/drawing/2014/main" xmlns="" id="{084B1E7B-7BE1-49DA-9065-7ED3005FB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8216" y="271258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1" name="Rectangle 391">
            <a:extLst>
              <a:ext uri="{FF2B5EF4-FFF2-40B4-BE49-F238E27FC236}">
                <a16:creationId xmlns:a16="http://schemas.microsoft.com/office/drawing/2014/main" xmlns="" id="{515AFBE8-4B0B-4857-AE33-F7B0BF27D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301" y="1904283"/>
            <a:ext cx="29495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11/0.85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5" name="Rectangle 395">
            <a:extLst>
              <a:ext uri="{FF2B5EF4-FFF2-40B4-BE49-F238E27FC236}">
                <a16:creationId xmlns:a16="http://schemas.microsoft.com/office/drawing/2014/main" xmlns="" id="{7A0A9BAE-55F1-46E8-9CAF-14B6EC9F5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752" y="131028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7" name="Rectangle 397">
            <a:extLst>
              <a:ext uri="{FF2B5EF4-FFF2-40B4-BE49-F238E27FC236}">
                <a16:creationId xmlns:a16="http://schemas.microsoft.com/office/drawing/2014/main" xmlns="" id="{4475B4F8-144D-4443-B21D-B675941BA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319" y="4688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29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/</a:t>
            </a:r>
            <a:r>
              <a:rPr kumimoji="0" lang="en-US" altLang="zh-CN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8" name="Rectangle 398">
            <a:extLst>
              <a:ext uri="{FF2B5EF4-FFF2-40B4-BE49-F238E27FC236}">
                <a16:creationId xmlns:a16="http://schemas.microsoft.com/office/drawing/2014/main" xmlns="" id="{297E0060-DAE8-4834-A887-DD7529DC6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2174" y="83886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9" name="Rectangle 399">
            <a:extLst>
              <a:ext uri="{FF2B5EF4-FFF2-40B4-BE49-F238E27FC236}">
                <a16:creationId xmlns:a16="http://schemas.microsoft.com/office/drawing/2014/main" xmlns="" id="{022A966D-6637-4898-8956-DEB134C81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2262" y="15463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3" name="Rectangle 403">
            <a:extLst>
              <a:ext uri="{FF2B5EF4-FFF2-40B4-BE49-F238E27FC236}">
                <a16:creationId xmlns:a16="http://schemas.microsoft.com/office/drawing/2014/main" xmlns="" id="{D106670E-CFBD-4A93-8D54-B5A1DEE93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6148" y="29554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" name="Rectangle 408">
            <a:extLst>
              <a:ext uri="{FF2B5EF4-FFF2-40B4-BE49-F238E27FC236}">
                <a16:creationId xmlns:a16="http://schemas.microsoft.com/office/drawing/2014/main" xmlns="" id="{56B6A8FC-457A-427D-80E7-6FE5C1B7F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4268" y="51836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28/0.77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" name="Rectangle 409">
            <a:extLst>
              <a:ext uri="{FF2B5EF4-FFF2-40B4-BE49-F238E27FC236}">
                <a16:creationId xmlns:a16="http://schemas.microsoft.com/office/drawing/2014/main" xmlns="" id="{96F2A747-9AB3-47E3-8BA2-713DF84C5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1519" y="75265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616986" y="67131"/>
            <a:ext cx="848001" cy="2049717"/>
            <a:chOff x="2460140" y="354013"/>
            <a:chExt cx="586213" cy="1747838"/>
          </a:xfrm>
        </p:grpSpPr>
        <p:sp>
          <p:nvSpPr>
            <p:cNvPr id="267" name="Freeform 6">
              <a:extLst>
                <a:ext uri="{FF2B5EF4-FFF2-40B4-BE49-F238E27FC236}">
                  <a16:creationId xmlns:a16="http://schemas.microsoft.com/office/drawing/2014/main" xmlns="" id="{CBB8E6A3-AC92-4619-88B2-A66E0F463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663" y="354013"/>
              <a:ext cx="1587" cy="31750"/>
            </a:xfrm>
            <a:custGeom>
              <a:avLst/>
              <a:gdLst>
                <a:gd name="T0" fmla="*/ 0 w 1"/>
                <a:gd name="T1" fmla="*/ 20 h 20"/>
                <a:gd name="T2" fmla="*/ 0 w 1"/>
                <a:gd name="T3" fmla="*/ 0 h 20"/>
                <a:gd name="T4" fmla="*/ 1 w 1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0">
                  <a:moveTo>
                    <a:pt x="0" y="2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0" name="Freeform 9">
              <a:extLst>
                <a:ext uri="{FF2B5EF4-FFF2-40B4-BE49-F238E27FC236}">
                  <a16:creationId xmlns:a16="http://schemas.microsoft.com/office/drawing/2014/main" xmlns="" id="{2D41E1B9-9A85-489C-87BC-F1E44BAAD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900" y="388938"/>
              <a:ext cx="4762" cy="49213"/>
            </a:xfrm>
            <a:custGeom>
              <a:avLst/>
              <a:gdLst>
                <a:gd name="T0" fmla="*/ 0 w 3"/>
                <a:gd name="T1" fmla="*/ 31 h 31"/>
                <a:gd name="T2" fmla="*/ 0 w 3"/>
                <a:gd name="T3" fmla="*/ 0 h 31"/>
                <a:gd name="T4" fmla="*/ 3 w 3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1">
                  <a:moveTo>
                    <a:pt x="0" y="31"/>
                  </a:move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2" name="Freeform 11">
              <a:extLst>
                <a:ext uri="{FF2B5EF4-FFF2-40B4-BE49-F238E27FC236}">
                  <a16:creationId xmlns:a16="http://schemas.microsoft.com/office/drawing/2014/main" xmlns="" id="{359ABAB1-93B3-4894-9895-5317848D2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900" y="442913"/>
              <a:ext cx="4762" cy="49213"/>
            </a:xfrm>
            <a:custGeom>
              <a:avLst/>
              <a:gdLst>
                <a:gd name="T0" fmla="*/ 0 w 3"/>
                <a:gd name="T1" fmla="*/ 0 h 31"/>
                <a:gd name="T2" fmla="*/ 0 w 3"/>
                <a:gd name="T3" fmla="*/ 31 h 31"/>
                <a:gd name="T4" fmla="*/ 3 w 3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1">
                  <a:moveTo>
                    <a:pt x="0" y="0"/>
                  </a:moveTo>
                  <a:lnTo>
                    <a:pt x="0" y="31"/>
                  </a:lnTo>
                  <a:lnTo>
                    <a:pt x="3" y="3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3" name="Freeform 12">
              <a:extLst>
                <a:ext uri="{FF2B5EF4-FFF2-40B4-BE49-F238E27FC236}">
                  <a16:creationId xmlns:a16="http://schemas.microsoft.com/office/drawing/2014/main" xmlns="" id="{880FBACE-DEC8-4E0C-A205-D956E064B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375" y="439738"/>
              <a:ext cx="9525" cy="58738"/>
            </a:xfrm>
            <a:custGeom>
              <a:avLst/>
              <a:gdLst>
                <a:gd name="T0" fmla="*/ 0 w 6"/>
                <a:gd name="T1" fmla="*/ 37 h 37"/>
                <a:gd name="T2" fmla="*/ 0 w 6"/>
                <a:gd name="T3" fmla="*/ 0 h 37"/>
                <a:gd name="T4" fmla="*/ 6 w 6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7">
                  <a:moveTo>
                    <a:pt x="0" y="37"/>
                  </a:moveTo>
                  <a:lnTo>
                    <a:pt x="0" y="0"/>
                  </a:lnTo>
                  <a:lnTo>
                    <a:pt x="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5" name="Freeform 14">
              <a:extLst>
                <a:ext uri="{FF2B5EF4-FFF2-40B4-BE49-F238E27FC236}">
                  <a16:creationId xmlns:a16="http://schemas.microsoft.com/office/drawing/2014/main" xmlns="" id="{3BC51F23-C8E6-4C1B-87DA-EE3C18CD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375" y="503238"/>
              <a:ext cx="14287" cy="58738"/>
            </a:xfrm>
            <a:custGeom>
              <a:avLst/>
              <a:gdLst>
                <a:gd name="T0" fmla="*/ 0 w 9"/>
                <a:gd name="T1" fmla="*/ 0 h 37"/>
                <a:gd name="T2" fmla="*/ 0 w 9"/>
                <a:gd name="T3" fmla="*/ 37 h 37"/>
                <a:gd name="T4" fmla="*/ 9 w 9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7">
                  <a:moveTo>
                    <a:pt x="0" y="0"/>
                  </a:moveTo>
                  <a:lnTo>
                    <a:pt x="0" y="37"/>
                  </a:lnTo>
                  <a:lnTo>
                    <a:pt x="9" y="3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6" name="Freeform 15">
              <a:extLst>
                <a:ext uri="{FF2B5EF4-FFF2-40B4-BE49-F238E27FC236}">
                  <a16:creationId xmlns:a16="http://schemas.microsoft.com/office/drawing/2014/main" xmlns="" id="{B5D06210-6C22-4EE0-8A86-A7ECCE2AF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988" y="500063"/>
              <a:ext cx="52387" cy="136525"/>
            </a:xfrm>
            <a:custGeom>
              <a:avLst/>
              <a:gdLst>
                <a:gd name="T0" fmla="*/ 0 w 33"/>
                <a:gd name="T1" fmla="*/ 86 h 86"/>
                <a:gd name="T2" fmla="*/ 0 w 33"/>
                <a:gd name="T3" fmla="*/ 0 h 86"/>
                <a:gd name="T4" fmla="*/ 33 w 33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86">
                  <a:moveTo>
                    <a:pt x="0" y="86"/>
                  </a:moveTo>
                  <a:lnTo>
                    <a:pt x="0" y="0"/>
                  </a:lnTo>
                  <a:lnTo>
                    <a:pt x="3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1" name="Freeform 20">
              <a:extLst>
                <a:ext uri="{FF2B5EF4-FFF2-40B4-BE49-F238E27FC236}">
                  <a16:creationId xmlns:a16="http://schemas.microsoft.com/office/drawing/2014/main" xmlns="" id="{4E6187CA-982C-4220-AA1B-97AD03B72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200" y="666751"/>
              <a:ext cx="11112" cy="49213"/>
            </a:xfrm>
            <a:custGeom>
              <a:avLst/>
              <a:gdLst>
                <a:gd name="T0" fmla="*/ 0 w 7"/>
                <a:gd name="T1" fmla="*/ 31 h 31"/>
                <a:gd name="T2" fmla="*/ 0 w 7"/>
                <a:gd name="T3" fmla="*/ 0 h 31"/>
                <a:gd name="T4" fmla="*/ 7 w 7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1">
                  <a:moveTo>
                    <a:pt x="0" y="31"/>
                  </a:move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3" name="Freeform 22">
              <a:extLst>
                <a:ext uri="{FF2B5EF4-FFF2-40B4-BE49-F238E27FC236}">
                  <a16:creationId xmlns:a16="http://schemas.microsoft.com/office/drawing/2014/main" xmlns="" id="{5524FBC2-516A-4246-A20C-AD1D678AA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200" y="720726"/>
              <a:ext cx="17462" cy="49213"/>
            </a:xfrm>
            <a:custGeom>
              <a:avLst/>
              <a:gdLst>
                <a:gd name="T0" fmla="*/ 0 w 11"/>
                <a:gd name="T1" fmla="*/ 0 h 31"/>
                <a:gd name="T2" fmla="*/ 0 w 11"/>
                <a:gd name="T3" fmla="*/ 31 h 31"/>
                <a:gd name="T4" fmla="*/ 11 w 11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1">
                  <a:moveTo>
                    <a:pt x="0" y="0"/>
                  </a:moveTo>
                  <a:lnTo>
                    <a:pt x="0" y="31"/>
                  </a:lnTo>
                  <a:lnTo>
                    <a:pt x="11" y="3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4" name="Freeform 23">
              <a:extLst>
                <a:ext uri="{FF2B5EF4-FFF2-40B4-BE49-F238E27FC236}">
                  <a16:creationId xmlns:a16="http://schemas.microsoft.com/office/drawing/2014/main" xmlns="" id="{2223C49F-25BF-4535-B322-7DE0B88E8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338" y="717551"/>
              <a:ext cx="42862" cy="58738"/>
            </a:xfrm>
            <a:custGeom>
              <a:avLst/>
              <a:gdLst>
                <a:gd name="T0" fmla="*/ 0 w 27"/>
                <a:gd name="T1" fmla="*/ 37 h 37"/>
                <a:gd name="T2" fmla="*/ 0 w 27"/>
                <a:gd name="T3" fmla="*/ 0 h 37"/>
                <a:gd name="T4" fmla="*/ 27 w 27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37">
                  <a:moveTo>
                    <a:pt x="0" y="37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6" name="Freeform 25">
              <a:extLst>
                <a:ext uri="{FF2B5EF4-FFF2-40B4-BE49-F238E27FC236}">
                  <a16:creationId xmlns:a16="http://schemas.microsoft.com/office/drawing/2014/main" xmlns="" id="{ECBF42D5-B2BE-4DD5-B788-2343A0756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338" y="781051"/>
              <a:ext cx="50800" cy="58738"/>
            </a:xfrm>
            <a:custGeom>
              <a:avLst/>
              <a:gdLst>
                <a:gd name="T0" fmla="*/ 0 w 32"/>
                <a:gd name="T1" fmla="*/ 0 h 37"/>
                <a:gd name="T2" fmla="*/ 0 w 32"/>
                <a:gd name="T3" fmla="*/ 37 h 37"/>
                <a:gd name="T4" fmla="*/ 32 w 32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37">
                  <a:moveTo>
                    <a:pt x="0" y="0"/>
                  </a:moveTo>
                  <a:lnTo>
                    <a:pt x="0" y="37"/>
                  </a:lnTo>
                  <a:lnTo>
                    <a:pt x="32" y="3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7" name="Freeform 26">
              <a:extLst>
                <a:ext uri="{FF2B5EF4-FFF2-40B4-BE49-F238E27FC236}">
                  <a16:creationId xmlns:a16="http://schemas.microsoft.com/office/drawing/2014/main" xmlns="" id="{D74BE7EE-B446-4EC9-93D2-58D85D7C0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988" y="641351"/>
              <a:ext cx="6350" cy="136525"/>
            </a:xfrm>
            <a:custGeom>
              <a:avLst/>
              <a:gdLst>
                <a:gd name="T0" fmla="*/ 0 w 4"/>
                <a:gd name="T1" fmla="*/ 0 h 86"/>
                <a:gd name="T2" fmla="*/ 0 w 4"/>
                <a:gd name="T3" fmla="*/ 86 h 86"/>
                <a:gd name="T4" fmla="*/ 4 w 4"/>
                <a:gd name="T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6">
                  <a:moveTo>
                    <a:pt x="0" y="0"/>
                  </a:moveTo>
                  <a:lnTo>
                    <a:pt x="0" y="86"/>
                  </a:lnTo>
                  <a:lnTo>
                    <a:pt x="4" y="86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8" name="Freeform 27">
              <a:extLst>
                <a:ext uri="{FF2B5EF4-FFF2-40B4-BE49-F238E27FC236}">
                  <a16:creationId xmlns:a16="http://schemas.microsoft.com/office/drawing/2014/main" xmlns="" id="{D4264DFD-9E2D-41A3-9D12-3FF5CAEBB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713" y="639763"/>
              <a:ext cx="41275" cy="206375"/>
            </a:xfrm>
            <a:custGeom>
              <a:avLst/>
              <a:gdLst>
                <a:gd name="T0" fmla="*/ 0 w 26"/>
                <a:gd name="T1" fmla="*/ 130 h 130"/>
                <a:gd name="T2" fmla="*/ 0 w 26"/>
                <a:gd name="T3" fmla="*/ 0 h 130"/>
                <a:gd name="T4" fmla="*/ 26 w 26"/>
                <a:gd name="T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30">
                  <a:moveTo>
                    <a:pt x="0" y="130"/>
                  </a:move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3" name="Freeform 32">
              <a:extLst>
                <a:ext uri="{FF2B5EF4-FFF2-40B4-BE49-F238E27FC236}">
                  <a16:creationId xmlns:a16="http://schemas.microsoft.com/office/drawing/2014/main" xmlns="" id="{0881D27B-9D37-4399-B71D-027A35817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275" y="944563"/>
              <a:ext cx="12700" cy="49213"/>
            </a:xfrm>
            <a:custGeom>
              <a:avLst/>
              <a:gdLst>
                <a:gd name="T0" fmla="*/ 0 w 8"/>
                <a:gd name="T1" fmla="*/ 31 h 31"/>
                <a:gd name="T2" fmla="*/ 0 w 8"/>
                <a:gd name="T3" fmla="*/ 0 h 31"/>
                <a:gd name="T4" fmla="*/ 8 w 8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1">
                  <a:moveTo>
                    <a:pt x="0" y="31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5" name="Freeform 34">
              <a:extLst>
                <a:ext uri="{FF2B5EF4-FFF2-40B4-BE49-F238E27FC236}">
                  <a16:creationId xmlns:a16="http://schemas.microsoft.com/office/drawing/2014/main" xmlns="" id="{F20C7A74-013F-403F-8157-6CD3BECD1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275" y="998538"/>
              <a:ext cx="49212" cy="49213"/>
            </a:xfrm>
            <a:custGeom>
              <a:avLst/>
              <a:gdLst>
                <a:gd name="T0" fmla="*/ 0 w 31"/>
                <a:gd name="T1" fmla="*/ 0 h 31"/>
                <a:gd name="T2" fmla="*/ 0 w 31"/>
                <a:gd name="T3" fmla="*/ 31 h 31"/>
                <a:gd name="T4" fmla="*/ 31 w 31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0" y="31"/>
                  </a:lnTo>
                  <a:lnTo>
                    <a:pt x="31" y="3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6" name="Freeform 35">
              <a:extLst>
                <a:ext uri="{FF2B5EF4-FFF2-40B4-BE49-F238E27FC236}">
                  <a16:creationId xmlns:a16="http://schemas.microsoft.com/office/drawing/2014/main" xmlns="" id="{381EA29F-422C-4176-8D90-F7E561E90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413" y="995363"/>
              <a:ext cx="42862" cy="58738"/>
            </a:xfrm>
            <a:custGeom>
              <a:avLst/>
              <a:gdLst>
                <a:gd name="T0" fmla="*/ 0 w 27"/>
                <a:gd name="T1" fmla="*/ 37 h 37"/>
                <a:gd name="T2" fmla="*/ 0 w 27"/>
                <a:gd name="T3" fmla="*/ 0 h 37"/>
                <a:gd name="T4" fmla="*/ 27 w 27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37">
                  <a:moveTo>
                    <a:pt x="0" y="37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8" name="Freeform 37">
              <a:extLst>
                <a:ext uri="{FF2B5EF4-FFF2-40B4-BE49-F238E27FC236}">
                  <a16:creationId xmlns:a16="http://schemas.microsoft.com/office/drawing/2014/main" xmlns="" id="{850CC327-D592-490A-87D2-FE2CE0606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413" y="1058863"/>
              <a:ext cx="77787" cy="58738"/>
            </a:xfrm>
            <a:custGeom>
              <a:avLst/>
              <a:gdLst>
                <a:gd name="T0" fmla="*/ 0 w 49"/>
                <a:gd name="T1" fmla="*/ 0 h 37"/>
                <a:gd name="T2" fmla="*/ 0 w 49"/>
                <a:gd name="T3" fmla="*/ 37 h 37"/>
                <a:gd name="T4" fmla="*/ 49 w 49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37">
                  <a:moveTo>
                    <a:pt x="0" y="0"/>
                  </a:moveTo>
                  <a:lnTo>
                    <a:pt x="0" y="37"/>
                  </a:lnTo>
                  <a:lnTo>
                    <a:pt x="49" y="3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9" name="Freeform 38">
              <a:extLst>
                <a:ext uri="{FF2B5EF4-FFF2-40B4-BE49-F238E27FC236}">
                  <a16:creationId xmlns:a16="http://schemas.microsoft.com/office/drawing/2014/main" xmlns="" id="{CBA35B57-2DE5-49AF-BC59-A890EED1B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713" y="849313"/>
              <a:ext cx="12700" cy="206375"/>
            </a:xfrm>
            <a:custGeom>
              <a:avLst/>
              <a:gdLst>
                <a:gd name="T0" fmla="*/ 0 w 8"/>
                <a:gd name="T1" fmla="*/ 0 h 130"/>
                <a:gd name="T2" fmla="*/ 0 w 8"/>
                <a:gd name="T3" fmla="*/ 130 h 130"/>
                <a:gd name="T4" fmla="*/ 8 w 8"/>
                <a:gd name="T5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0">
                  <a:moveTo>
                    <a:pt x="0" y="0"/>
                  </a:moveTo>
                  <a:lnTo>
                    <a:pt x="0" y="130"/>
                  </a:lnTo>
                  <a:lnTo>
                    <a:pt x="8" y="13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0" name="Freeform 39">
              <a:extLst>
                <a:ext uri="{FF2B5EF4-FFF2-40B4-BE49-F238E27FC236}">
                  <a16:creationId xmlns:a16="http://schemas.microsoft.com/office/drawing/2014/main" xmlns="" id="{2DE29E53-CD12-4C95-A16E-F202F294F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7663" y="847726"/>
              <a:ext cx="19050" cy="166688"/>
            </a:xfrm>
            <a:custGeom>
              <a:avLst/>
              <a:gdLst>
                <a:gd name="T0" fmla="*/ 0 w 12"/>
                <a:gd name="T1" fmla="*/ 105 h 105"/>
                <a:gd name="T2" fmla="*/ 0 w 12"/>
                <a:gd name="T3" fmla="*/ 0 h 105"/>
                <a:gd name="T4" fmla="*/ 12 w 12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5">
                  <a:moveTo>
                    <a:pt x="0" y="105"/>
                  </a:moveTo>
                  <a:lnTo>
                    <a:pt x="0" y="0"/>
                  </a:lnTo>
                  <a:lnTo>
                    <a:pt x="1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2" name="Freeform 41">
              <a:extLst>
                <a:ext uri="{FF2B5EF4-FFF2-40B4-BE49-F238E27FC236}">
                  <a16:creationId xmlns:a16="http://schemas.microsoft.com/office/drawing/2014/main" xmlns="" id="{A37BDB05-B731-4885-9736-06D6D7B02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7663" y="1019176"/>
              <a:ext cx="25400" cy="168275"/>
            </a:xfrm>
            <a:custGeom>
              <a:avLst/>
              <a:gdLst>
                <a:gd name="T0" fmla="*/ 0 w 16"/>
                <a:gd name="T1" fmla="*/ 0 h 106"/>
                <a:gd name="T2" fmla="*/ 0 w 16"/>
                <a:gd name="T3" fmla="*/ 106 h 106"/>
                <a:gd name="T4" fmla="*/ 16 w 16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06">
                  <a:moveTo>
                    <a:pt x="0" y="0"/>
                  </a:moveTo>
                  <a:lnTo>
                    <a:pt x="0" y="106"/>
                  </a:lnTo>
                  <a:lnTo>
                    <a:pt x="16" y="106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3" name="Freeform 42">
              <a:extLst>
                <a:ext uri="{FF2B5EF4-FFF2-40B4-BE49-F238E27FC236}">
                  <a16:creationId xmlns:a16="http://schemas.microsoft.com/office/drawing/2014/main" xmlns="" id="{C2FAD68B-315F-41E3-90A6-4148E4747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50" y="1016001"/>
              <a:ext cx="23812" cy="134938"/>
            </a:xfrm>
            <a:custGeom>
              <a:avLst/>
              <a:gdLst>
                <a:gd name="T0" fmla="*/ 0 w 15"/>
                <a:gd name="T1" fmla="*/ 85 h 85"/>
                <a:gd name="T2" fmla="*/ 0 w 15"/>
                <a:gd name="T3" fmla="*/ 0 h 85"/>
                <a:gd name="T4" fmla="*/ 15 w 1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5">
                  <a:moveTo>
                    <a:pt x="0" y="85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8" name="Freeform 47">
              <a:extLst>
                <a:ext uri="{FF2B5EF4-FFF2-40B4-BE49-F238E27FC236}">
                  <a16:creationId xmlns:a16="http://schemas.microsoft.com/office/drawing/2014/main" xmlns="" id="{B8119DE8-C2F0-4837-A3EA-0DBD555BE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50" y="1155701"/>
              <a:ext cx="84137" cy="134938"/>
            </a:xfrm>
            <a:custGeom>
              <a:avLst/>
              <a:gdLst>
                <a:gd name="T0" fmla="*/ 0 w 53"/>
                <a:gd name="T1" fmla="*/ 0 h 85"/>
                <a:gd name="T2" fmla="*/ 0 w 53"/>
                <a:gd name="T3" fmla="*/ 85 h 85"/>
                <a:gd name="T4" fmla="*/ 53 w 53"/>
                <a:gd name="T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5">
                  <a:moveTo>
                    <a:pt x="0" y="0"/>
                  </a:moveTo>
                  <a:lnTo>
                    <a:pt x="0" y="85"/>
                  </a:lnTo>
                  <a:lnTo>
                    <a:pt x="53" y="8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9" name="Freeform 48">
              <a:extLst>
                <a:ext uri="{FF2B5EF4-FFF2-40B4-BE49-F238E27FC236}">
                  <a16:creationId xmlns:a16="http://schemas.microsoft.com/office/drawing/2014/main" xmlns="" id="{DA277C60-2351-4BB3-86ED-87DBF631F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625" y="1152526"/>
              <a:ext cx="22225" cy="225425"/>
            </a:xfrm>
            <a:custGeom>
              <a:avLst/>
              <a:gdLst>
                <a:gd name="T0" fmla="*/ 0 w 14"/>
                <a:gd name="T1" fmla="*/ 142 h 142"/>
                <a:gd name="T2" fmla="*/ 0 w 14"/>
                <a:gd name="T3" fmla="*/ 0 h 142"/>
                <a:gd name="T4" fmla="*/ 14 w 14"/>
                <a:gd name="T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2">
                  <a:moveTo>
                    <a:pt x="0" y="142"/>
                  </a:moveTo>
                  <a:lnTo>
                    <a:pt x="0" y="0"/>
                  </a:lnTo>
                  <a:lnTo>
                    <a:pt x="1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1" name="Freeform 50">
              <a:extLst>
                <a:ext uri="{FF2B5EF4-FFF2-40B4-BE49-F238E27FC236}">
                  <a16:creationId xmlns:a16="http://schemas.microsoft.com/office/drawing/2014/main" xmlns="" id="{50A3DC3C-F059-4DC5-9522-1916F7C55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5613" y="1395413"/>
              <a:ext cx="12700" cy="31750"/>
            </a:xfrm>
            <a:custGeom>
              <a:avLst/>
              <a:gdLst>
                <a:gd name="T0" fmla="*/ 0 w 8"/>
                <a:gd name="T1" fmla="*/ 20 h 20"/>
                <a:gd name="T2" fmla="*/ 0 w 8"/>
                <a:gd name="T3" fmla="*/ 0 h 20"/>
                <a:gd name="T4" fmla="*/ 8 w 8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0">
                  <a:moveTo>
                    <a:pt x="0" y="2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3" name="Freeform 52">
              <a:extLst>
                <a:ext uri="{FF2B5EF4-FFF2-40B4-BE49-F238E27FC236}">
                  <a16:creationId xmlns:a16="http://schemas.microsoft.com/office/drawing/2014/main" xmlns="" id="{8DDB8D19-BD50-4C63-B65E-F6EC7835A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5613" y="1431926"/>
              <a:ext cx="6350" cy="33338"/>
            </a:xfrm>
            <a:custGeom>
              <a:avLst/>
              <a:gdLst>
                <a:gd name="T0" fmla="*/ 0 w 4"/>
                <a:gd name="T1" fmla="*/ 0 h 21"/>
                <a:gd name="T2" fmla="*/ 0 w 4"/>
                <a:gd name="T3" fmla="*/ 21 h 21"/>
                <a:gd name="T4" fmla="*/ 4 w 4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1">
                  <a:moveTo>
                    <a:pt x="0" y="0"/>
                  </a:moveTo>
                  <a:lnTo>
                    <a:pt x="0" y="21"/>
                  </a:lnTo>
                  <a:lnTo>
                    <a:pt x="4" y="2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4" name="Freeform 53">
              <a:extLst>
                <a:ext uri="{FF2B5EF4-FFF2-40B4-BE49-F238E27FC236}">
                  <a16:creationId xmlns:a16="http://schemas.microsoft.com/office/drawing/2014/main" xmlns="" id="{CDE570AE-1419-475F-A8F1-BF0752173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450" y="1430338"/>
              <a:ext cx="30162" cy="49213"/>
            </a:xfrm>
            <a:custGeom>
              <a:avLst/>
              <a:gdLst>
                <a:gd name="T0" fmla="*/ 0 w 19"/>
                <a:gd name="T1" fmla="*/ 31 h 31"/>
                <a:gd name="T2" fmla="*/ 0 w 19"/>
                <a:gd name="T3" fmla="*/ 0 h 31"/>
                <a:gd name="T4" fmla="*/ 19 w 1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31">
                  <a:moveTo>
                    <a:pt x="0" y="31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6" name="Freeform 55">
              <a:extLst>
                <a:ext uri="{FF2B5EF4-FFF2-40B4-BE49-F238E27FC236}">
                  <a16:creationId xmlns:a16="http://schemas.microsoft.com/office/drawing/2014/main" xmlns="" id="{1363BC4B-0D74-46E5-9707-7F4F6B691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450" y="1484313"/>
              <a:ext cx="33337" cy="49213"/>
            </a:xfrm>
            <a:custGeom>
              <a:avLst/>
              <a:gdLst>
                <a:gd name="T0" fmla="*/ 0 w 21"/>
                <a:gd name="T1" fmla="*/ 0 h 31"/>
                <a:gd name="T2" fmla="*/ 0 w 21"/>
                <a:gd name="T3" fmla="*/ 31 h 31"/>
                <a:gd name="T4" fmla="*/ 21 w 21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1">
                  <a:moveTo>
                    <a:pt x="0" y="0"/>
                  </a:moveTo>
                  <a:lnTo>
                    <a:pt x="0" y="31"/>
                  </a:lnTo>
                  <a:lnTo>
                    <a:pt x="21" y="3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7" name="Freeform 56">
              <a:extLst>
                <a:ext uri="{FF2B5EF4-FFF2-40B4-BE49-F238E27FC236}">
                  <a16:creationId xmlns:a16="http://schemas.microsoft.com/office/drawing/2014/main" xmlns="" id="{5A15BB73-A15F-42A0-9330-2EB4772D5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50" y="1481138"/>
              <a:ext cx="12700" cy="58738"/>
            </a:xfrm>
            <a:custGeom>
              <a:avLst/>
              <a:gdLst>
                <a:gd name="T0" fmla="*/ 0 w 8"/>
                <a:gd name="T1" fmla="*/ 37 h 37"/>
                <a:gd name="T2" fmla="*/ 0 w 8"/>
                <a:gd name="T3" fmla="*/ 0 h 37"/>
                <a:gd name="T4" fmla="*/ 8 w 8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7">
                  <a:moveTo>
                    <a:pt x="0" y="37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9" name="Freeform 58">
              <a:extLst>
                <a:ext uri="{FF2B5EF4-FFF2-40B4-BE49-F238E27FC236}">
                  <a16:creationId xmlns:a16="http://schemas.microsoft.com/office/drawing/2014/main" xmlns="" id="{16F59706-A4E1-4F01-8DD3-3A684E907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50" y="1544638"/>
              <a:ext cx="25400" cy="58738"/>
            </a:xfrm>
            <a:custGeom>
              <a:avLst/>
              <a:gdLst>
                <a:gd name="T0" fmla="*/ 0 w 16"/>
                <a:gd name="T1" fmla="*/ 0 h 37"/>
                <a:gd name="T2" fmla="*/ 0 w 16"/>
                <a:gd name="T3" fmla="*/ 37 h 37"/>
                <a:gd name="T4" fmla="*/ 16 w 16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lnTo>
                    <a:pt x="0" y="37"/>
                  </a:lnTo>
                  <a:lnTo>
                    <a:pt x="16" y="3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0" name="Freeform 59">
              <a:extLst>
                <a:ext uri="{FF2B5EF4-FFF2-40B4-BE49-F238E27FC236}">
                  <a16:creationId xmlns:a16="http://schemas.microsoft.com/office/drawing/2014/main" xmlns="" id="{4CF79EEA-63DB-45E9-9D6E-775F847D5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500" y="1541463"/>
              <a:ext cx="95250" cy="63500"/>
            </a:xfrm>
            <a:custGeom>
              <a:avLst/>
              <a:gdLst>
                <a:gd name="T0" fmla="*/ 0 w 60"/>
                <a:gd name="T1" fmla="*/ 40 h 40"/>
                <a:gd name="T2" fmla="*/ 0 w 60"/>
                <a:gd name="T3" fmla="*/ 0 h 40"/>
                <a:gd name="T4" fmla="*/ 60 w 60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40">
                  <a:moveTo>
                    <a:pt x="0" y="40"/>
                  </a:moveTo>
                  <a:lnTo>
                    <a:pt x="0" y="0"/>
                  </a:lnTo>
                  <a:lnTo>
                    <a:pt x="6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2" name="Freeform 61">
              <a:extLst>
                <a:ext uri="{FF2B5EF4-FFF2-40B4-BE49-F238E27FC236}">
                  <a16:creationId xmlns:a16="http://schemas.microsoft.com/office/drawing/2014/main" xmlns="" id="{7D86B8B7-332A-4F22-AC55-8C1A230D1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500" y="1609726"/>
              <a:ext cx="41275" cy="63500"/>
            </a:xfrm>
            <a:custGeom>
              <a:avLst/>
              <a:gdLst>
                <a:gd name="T0" fmla="*/ 0 w 26"/>
                <a:gd name="T1" fmla="*/ 0 h 40"/>
                <a:gd name="T2" fmla="*/ 0 w 26"/>
                <a:gd name="T3" fmla="*/ 40 h 40"/>
                <a:gd name="T4" fmla="*/ 26 w 26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40">
                  <a:moveTo>
                    <a:pt x="0" y="0"/>
                  </a:moveTo>
                  <a:lnTo>
                    <a:pt x="0" y="40"/>
                  </a:lnTo>
                  <a:lnTo>
                    <a:pt x="26" y="4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3" name="Freeform 62">
              <a:extLst>
                <a:ext uri="{FF2B5EF4-FFF2-40B4-BE49-F238E27FC236}">
                  <a16:creationId xmlns:a16="http://schemas.microsoft.com/office/drawing/2014/main" xmlns="" id="{D1D209F0-C13F-4A19-9A23-086C85254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625" y="1382713"/>
              <a:ext cx="15875" cy="223838"/>
            </a:xfrm>
            <a:custGeom>
              <a:avLst/>
              <a:gdLst>
                <a:gd name="T0" fmla="*/ 0 w 10"/>
                <a:gd name="T1" fmla="*/ 0 h 141"/>
                <a:gd name="T2" fmla="*/ 0 w 10"/>
                <a:gd name="T3" fmla="*/ 141 h 141"/>
                <a:gd name="T4" fmla="*/ 10 w 10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41">
                  <a:moveTo>
                    <a:pt x="0" y="0"/>
                  </a:moveTo>
                  <a:lnTo>
                    <a:pt x="0" y="141"/>
                  </a:lnTo>
                  <a:lnTo>
                    <a:pt x="10" y="14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4" name="Freeform 63">
              <a:extLst>
                <a:ext uri="{FF2B5EF4-FFF2-40B4-BE49-F238E27FC236}">
                  <a16:creationId xmlns:a16="http://schemas.microsoft.com/office/drawing/2014/main" xmlns="" id="{E194B6C2-B663-4B5C-BEDA-21364524E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400" y="1379538"/>
              <a:ext cx="22225" cy="196850"/>
            </a:xfrm>
            <a:custGeom>
              <a:avLst/>
              <a:gdLst>
                <a:gd name="T0" fmla="*/ 0 w 14"/>
                <a:gd name="T1" fmla="*/ 124 h 124"/>
                <a:gd name="T2" fmla="*/ 0 w 14"/>
                <a:gd name="T3" fmla="*/ 0 h 124"/>
                <a:gd name="T4" fmla="*/ 14 w 14"/>
                <a:gd name="T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4">
                  <a:moveTo>
                    <a:pt x="0" y="124"/>
                  </a:moveTo>
                  <a:lnTo>
                    <a:pt x="0" y="0"/>
                  </a:lnTo>
                  <a:lnTo>
                    <a:pt x="1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6" name="Freeform 65">
              <a:extLst>
                <a:ext uri="{FF2B5EF4-FFF2-40B4-BE49-F238E27FC236}">
                  <a16:creationId xmlns:a16="http://schemas.microsoft.com/office/drawing/2014/main" xmlns="" id="{11C21F8C-B574-479F-B132-C73E30C04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463" y="1741488"/>
              <a:ext cx="15875" cy="33338"/>
            </a:xfrm>
            <a:custGeom>
              <a:avLst/>
              <a:gdLst>
                <a:gd name="T0" fmla="*/ 0 w 10"/>
                <a:gd name="T1" fmla="*/ 21 h 21"/>
                <a:gd name="T2" fmla="*/ 0 w 10"/>
                <a:gd name="T3" fmla="*/ 0 h 21"/>
                <a:gd name="T4" fmla="*/ 10 w 1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1">
                  <a:moveTo>
                    <a:pt x="0" y="21"/>
                  </a:moveTo>
                  <a:lnTo>
                    <a:pt x="0" y="0"/>
                  </a:lnTo>
                  <a:lnTo>
                    <a:pt x="1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9" name="Freeform 68">
              <a:extLst>
                <a:ext uri="{FF2B5EF4-FFF2-40B4-BE49-F238E27FC236}">
                  <a16:creationId xmlns:a16="http://schemas.microsoft.com/office/drawing/2014/main" xmlns="" id="{6B4167EC-902E-4899-B25B-F1CFB58F4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400" y="1579563"/>
              <a:ext cx="119062" cy="196850"/>
            </a:xfrm>
            <a:custGeom>
              <a:avLst/>
              <a:gdLst>
                <a:gd name="T0" fmla="*/ 0 w 75"/>
                <a:gd name="T1" fmla="*/ 0 h 124"/>
                <a:gd name="T2" fmla="*/ 0 w 75"/>
                <a:gd name="T3" fmla="*/ 124 h 124"/>
                <a:gd name="T4" fmla="*/ 75 w 75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124">
                  <a:moveTo>
                    <a:pt x="0" y="0"/>
                  </a:moveTo>
                  <a:lnTo>
                    <a:pt x="0" y="124"/>
                  </a:lnTo>
                  <a:lnTo>
                    <a:pt x="75" y="12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0" name="Freeform 69">
              <a:extLst>
                <a:ext uri="{FF2B5EF4-FFF2-40B4-BE49-F238E27FC236}">
                  <a16:creationId xmlns:a16="http://schemas.microsoft.com/office/drawing/2014/main" xmlns="" id="{9A45DB4D-50CB-425B-BE47-C7B218D4F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3" y="1577976"/>
              <a:ext cx="20637" cy="222250"/>
            </a:xfrm>
            <a:custGeom>
              <a:avLst/>
              <a:gdLst>
                <a:gd name="T0" fmla="*/ 0 w 13"/>
                <a:gd name="T1" fmla="*/ 140 h 140"/>
                <a:gd name="T2" fmla="*/ 0 w 13"/>
                <a:gd name="T3" fmla="*/ 0 h 140"/>
                <a:gd name="T4" fmla="*/ 13 w 13"/>
                <a:gd name="T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40">
                  <a:moveTo>
                    <a:pt x="0" y="140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2" name="Freeform 71">
              <a:extLst>
                <a:ext uri="{FF2B5EF4-FFF2-40B4-BE49-F238E27FC236}">
                  <a16:creationId xmlns:a16="http://schemas.microsoft.com/office/drawing/2014/main" xmlns="" id="{29B27CD1-EDA7-4FC6-BDB7-047240B1B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4800" y="1973623"/>
              <a:ext cx="104775" cy="31750"/>
            </a:xfrm>
            <a:custGeom>
              <a:avLst/>
              <a:gdLst>
                <a:gd name="T0" fmla="*/ 0 w 66"/>
                <a:gd name="T1" fmla="*/ 20 h 20"/>
                <a:gd name="T2" fmla="*/ 0 w 66"/>
                <a:gd name="T3" fmla="*/ 0 h 20"/>
                <a:gd name="T4" fmla="*/ 66 w 6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20">
                  <a:moveTo>
                    <a:pt x="0" y="20"/>
                  </a:moveTo>
                  <a:lnTo>
                    <a:pt x="0" y="0"/>
                  </a:lnTo>
                  <a:lnTo>
                    <a:pt x="6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4" name="Freeform 73">
              <a:extLst>
                <a:ext uri="{FF2B5EF4-FFF2-40B4-BE49-F238E27FC236}">
                  <a16:creationId xmlns:a16="http://schemas.microsoft.com/office/drawing/2014/main" xmlns="" id="{260B0995-B16F-4735-ADB4-A69AC549C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4800" y="2010134"/>
              <a:ext cx="141287" cy="33338"/>
            </a:xfrm>
            <a:custGeom>
              <a:avLst/>
              <a:gdLst>
                <a:gd name="T0" fmla="*/ 0 w 89"/>
                <a:gd name="T1" fmla="*/ 0 h 21"/>
                <a:gd name="T2" fmla="*/ 0 w 89"/>
                <a:gd name="T3" fmla="*/ 21 h 21"/>
                <a:gd name="T4" fmla="*/ 89 w 89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21">
                  <a:moveTo>
                    <a:pt x="0" y="0"/>
                  </a:moveTo>
                  <a:lnTo>
                    <a:pt x="0" y="21"/>
                  </a:lnTo>
                  <a:lnTo>
                    <a:pt x="89" y="2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7" name="Freeform 76">
              <a:extLst>
                <a:ext uri="{FF2B5EF4-FFF2-40B4-BE49-F238E27FC236}">
                  <a16:creationId xmlns:a16="http://schemas.microsoft.com/office/drawing/2014/main" xmlns="" id="{EE685CBD-E6FE-4031-ACAD-D04C0CE5F08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834732" y="1892251"/>
              <a:ext cx="83094" cy="93647"/>
            </a:xfrm>
            <a:custGeom>
              <a:avLst/>
              <a:gdLst>
                <a:gd name="T0" fmla="*/ 0 w 56"/>
                <a:gd name="T1" fmla="*/ 0 h 31"/>
                <a:gd name="T2" fmla="*/ 0 w 56"/>
                <a:gd name="T3" fmla="*/ 31 h 31"/>
                <a:gd name="T4" fmla="*/ 56 w 56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31">
                  <a:moveTo>
                    <a:pt x="0" y="0"/>
                  </a:moveTo>
                  <a:lnTo>
                    <a:pt x="0" y="31"/>
                  </a:lnTo>
                  <a:lnTo>
                    <a:pt x="56" y="3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8" name="Freeform 77">
              <a:extLst>
                <a:ext uri="{FF2B5EF4-FFF2-40B4-BE49-F238E27FC236}">
                  <a16:creationId xmlns:a16="http://schemas.microsoft.com/office/drawing/2014/main" xmlns="" id="{BE558671-E0C0-48D9-9300-408A58D66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638" y="1968501"/>
              <a:ext cx="14287" cy="57150"/>
            </a:xfrm>
            <a:custGeom>
              <a:avLst/>
              <a:gdLst>
                <a:gd name="T0" fmla="*/ 0 w 9"/>
                <a:gd name="T1" fmla="*/ 36 h 36"/>
                <a:gd name="T2" fmla="*/ 0 w 9"/>
                <a:gd name="T3" fmla="*/ 0 h 36"/>
                <a:gd name="T4" fmla="*/ 9 w 9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6">
                  <a:moveTo>
                    <a:pt x="0" y="36"/>
                  </a:moveTo>
                  <a:lnTo>
                    <a:pt x="0" y="0"/>
                  </a:lnTo>
                  <a:lnTo>
                    <a:pt x="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0" name="Freeform 79">
              <a:extLst>
                <a:ext uri="{FF2B5EF4-FFF2-40B4-BE49-F238E27FC236}">
                  <a16:creationId xmlns:a16="http://schemas.microsoft.com/office/drawing/2014/main" xmlns="" id="{60E99480-2223-4F80-9A77-20EB466E1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638" y="2030413"/>
              <a:ext cx="106362" cy="58738"/>
            </a:xfrm>
            <a:custGeom>
              <a:avLst/>
              <a:gdLst>
                <a:gd name="T0" fmla="*/ 0 w 67"/>
                <a:gd name="T1" fmla="*/ 0 h 37"/>
                <a:gd name="T2" fmla="*/ 0 w 67"/>
                <a:gd name="T3" fmla="*/ 37 h 37"/>
                <a:gd name="T4" fmla="*/ 67 w 67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37">
                  <a:moveTo>
                    <a:pt x="0" y="0"/>
                  </a:moveTo>
                  <a:lnTo>
                    <a:pt x="0" y="37"/>
                  </a:lnTo>
                  <a:lnTo>
                    <a:pt x="67" y="3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1" name="Freeform 80">
              <a:extLst>
                <a:ext uri="{FF2B5EF4-FFF2-40B4-BE49-F238E27FC236}">
                  <a16:creationId xmlns:a16="http://schemas.microsoft.com/office/drawing/2014/main" xmlns="" id="{DCA16DEA-256A-4B58-995C-CEB7EB679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3" y="1804988"/>
              <a:ext cx="15875" cy="223838"/>
            </a:xfrm>
            <a:custGeom>
              <a:avLst/>
              <a:gdLst>
                <a:gd name="T0" fmla="*/ 0 w 10"/>
                <a:gd name="T1" fmla="*/ 0 h 141"/>
                <a:gd name="T2" fmla="*/ 0 w 10"/>
                <a:gd name="T3" fmla="*/ 141 h 141"/>
                <a:gd name="T4" fmla="*/ 10 w 10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41">
                  <a:moveTo>
                    <a:pt x="0" y="0"/>
                  </a:moveTo>
                  <a:lnTo>
                    <a:pt x="0" y="141"/>
                  </a:lnTo>
                  <a:lnTo>
                    <a:pt x="10" y="14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2" name="Freeform 81">
              <a:extLst>
                <a:ext uri="{FF2B5EF4-FFF2-40B4-BE49-F238E27FC236}">
                  <a16:creationId xmlns:a16="http://schemas.microsoft.com/office/drawing/2014/main" xmlns="" id="{1B02E88F-7717-4847-B51B-748F24E69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363" y="1801813"/>
              <a:ext cx="25400" cy="176213"/>
            </a:xfrm>
            <a:custGeom>
              <a:avLst/>
              <a:gdLst>
                <a:gd name="T0" fmla="*/ 0 w 16"/>
                <a:gd name="T1" fmla="*/ 111 h 111"/>
                <a:gd name="T2" fmla="*/ 0 w 16"/>
                <a:gd name="T3" fmla="*/ 0 h 111"/>
                <a:gd name="T4" fmla="*/ 16 w 16"/>
                <a:gd name="T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11">
                  <a:moveTo>
                    <a:pt x="0" y="111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5" name="Freeform 84">
              <a:extLst>
                <a:ext uri="{FF2B5EF4-FFF2-40B4-BE49-F238E27FC236}">
                  <a16:creationId xmlns:a16="http://schemas.microsoft.com/office/drawing/2014/main" xmlns="" id="{96659120-4E16-4F2A-A86F-4837B2079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375" y="1981201"/>
              <a:ext cx="26987" cy="120650"/>
            </a:xfrm>
            <a:custGeom>
              <a:avLst/>
              <a:gdLst>
                <a:gd name="T0" fmla="*/ 0 w 17"/>
                <a:gd name="T1" fmla="*/ 76 h 76"/>
                <a:gd name="T2" fmla="*/ 0 w 17"/>
                <a:gd name="T3" fmla="*/ 0 h 76"/>
                <a:gd name="T4" fmla="*/ 17 w 17"/>
                <a:gd name="T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6">
                  <a:moveTo>
                    <a:pt x="0" y="76"/>
                  </a:move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49" name="Rectangle 389">
              <a:extLst>
                <a:ext uri="{FF2B5EF4-FFF2-40B4-BE49-F238E27FC236}">
                  <a16:creationId xmlns:a16="http://schemas.microsoft.com/office/drawing/2014/main" xmlns="" id="{12921AEE-8CE5-4C0C-8D37-CA8D3414A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9309" y="1954904"/>
              <a:ext cx="207044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42/0.92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50" name="Rectangle 390">
              <a:extLst>
                <a:ext uri="{FF2B5EF4-FFF2-40B4-BE49-F238E27FC236}">
                  <a16:creationId xmlns:a16="http://schemas.microsoft.com/office/drawing/2014/main" xmlns="" id="{E2CBFAAD-71B7-4FAE-BE37-8C62CDAA6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8910" y="1741076"/>
              <a:ext cx="207044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23/0.61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52" name="Rectangle 392">
              <a:extLst>
                <a:ext uri="{FF2B5EF4-FFF2-40B4-BE49-F238E27FC236}">
                  <a16:creationId xmlns:a16="http://schemas.microsoft.com/office/drawing/2014/main" xmlns="" id="{E92B024B-5A26-4E02-9EA6-0FADF4E13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688" y="1778599"/>
              <a:ext cx="115246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99/*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53" name="Rectangle 393">
              <a:extLst>
                <a:ext uri="{FF2B5EF4-FFF2-40B4-BE49-F238E27FC236}">
                  <a16:creationId xmlns:a16="http://schemas.microsoft.com/office/drawing/2014/main" xmlns="" id="{7E08B571-D317-4873-BE55-F91D2594B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0140" y="1327021"/>
              <a:ext cx="207043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79/0.85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54" name="Rectangle 394">
              <a:extLst>
                <a:ext uri="{FF2B5EF4-FFF2-40B4-BE49-F238E27FC236}">
                  <a16:creationId xmlns:a16="http://schemas.microsoft.com/office/drawing/2014/main" xmlns="" id="{6FA33660-85C4-4C8B-8895-E4E1D6C8D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0829" y="1402128"/>
              <a:ext cx="106931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47/-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56" name="Rectangle 396">
              <a:extLst>
                <a:ext uri="{FF2B5EF4-FFF2-40B4-BE49-F238E27FC236}">
                  <a16:creationId xmlns:a16="http://schemas.microsoft.com/office/drawing/2014/main" xmlns="" id="{2A19B80B-05FC-43A2-98B8-6A5214E5F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3024" y="1608376"/>
              <a:ext cx="207044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42/0.66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60" name="Rectangle 400">
              <a:extLst>
                <a:ext uri="{FF2B5EF4-FFF2-40B4-BE49-F238E27FC236}">
                  <a16:creationId xmlns:a16="http://schemas.microsoft.com/office/drawing/2014/main" xmlns="" id="{F6F15556-A2A3-4FFA-B30C-09373225D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563434"/>
              <a:ext cx="106931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35/-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61" name="Rectangle 401">
              <a:extLst>
                <a:ext uri="{FF2B5EF4-FFF2-40B4-BE49-F238E27FC236}">
                  <a16:creationId xmlns:a16="http://schemas.microsoft.com/office/drawing/2014/main" xmlns="" id="{34EC4D5D-0C53-471D-9537-F1F4CCD5D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2548" y="598228"/>
              <a:ext cx="115246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72/*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62" name="Rectangle 402">
              <a:extLst>
                <a:ext uri="{FF2B5EF4-FFF2-40B4-BE49-F238E27FC236}">
                  <a16:creationId xmlns:a16="http://schemas.microsoft.com/office/drawing/2014/main" xmlns="" id="{FBBE5F10-DC21-4364-96DA-22489C781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7533" y="448555"/>
              <a:ext cx="260578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38/0.62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64" name="Rectangle 404">
              <a:extLst>
                <a:ext uri="{FF2B5EF4-FFF2-40B4-BE49-F238E27FC236}">
                  <a16:creationId xmlns:a16="http://schemas.microsoft.com/office/drawing/2014/main" xmlns="" id="{1674F320-4E94-45C7-B38A-3256EA101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1626" y="810953"/>
              <a:ext cx="207044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79/0.74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65" name="Rectangle 405">
              <a:extLst>
                <a:ext uri="{FF2B5EF4-FFF2-40B4-BE49-F238E27FC236}">
                  <a16:creationId xmlns:a16="http://schemas.microsoft.com/office/drawing/2014/main" xmlns="" id="{A605888B-4DB9-421E-8B87-5B21C01B5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3261" y="835960"/>
              <a:ext cx="115246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98/*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7" name="Rectangle 407">
              <a:extLst>
                <a:ext uri="{FF2B5EF4-FFF2-40B4-BE49-F238E27FC236}">
                  <a16:creationId xmlns:a16="http://schemas.microsoft.com/office/drawing/2014/main" xmlns="" id="{BBA08CA4-CF9E-4C92-88B4-C877EC696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277" y="1020869"/>
              <a:ext cx="207044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52/0.74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11" name="Rectangle 411">
            <a:extLst>
              <a:ext uri="{FF2B5EF4-FFF2-40B4-BE49-F238E27FC236}">
                <a16:creationId xmlns:a16="http://schemas.microsoft.com/office/drawing/2014/main" xmlns="" id="{67B63896-133D-4053-8F56-2C5B71480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3829" y="906883"/>
            <a:ext cx="33644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52/0.72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" name="Rectangle 412">
            <a:extLst>
              <a:ext uri="{FF2B5EF4-FFF2-40B4-BE49-F238E27FC236}">
                <a16:creationId xmlns:a16="http://schemas.microsoft.com/office/drawing/2014/main" xmlns="" id="{83273098-F862-46F0-B33C-8D0DBCE3C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6055" y="1112087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56/0.89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" name="Rectangle 413">
            <a:extLst>
              <a:ext uri="{FF2B5EF4-FFF2-40B4-BE49-F238E27FC236}">
                <a16:creationId xmlns:a16="http://schemas.microsoft.com/office/drawing/2014/main" xmlns="" id="{B03E924F-7E73-4949-925C-D8F7AEA92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262" y="143318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14/0.79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" name="Rectangle 414">
            <a:extLst>
              <a:ext uri="{FF2B5EF4-FFF2-40B4-BE49-F238E27FC236}">
                <a16:creationId xmlns:a16="http://schemas.microsoft.com/office/drawing/2014/main" xmlns="" id="{4DC321F4-306F-4404-A36E-1A1F88231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2921" y="1618040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30/0.95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" name="Rectangle 415">
            <a:extLst>
              <a:ext uri="{FF2B5EF4-FFF2-40B4-BE49-F238E27FC236}">
                <a16:creationId xmlns:a16="http://schemas.microsoft.com/office/drawing/2014/main" xmlns="" id="{69D9DAED-D322-4662-9367-C6F10417B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812" y="1861646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12/0.86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" name="Rectangle 416">
            <a:extLst>
              <a:ext uri="{FF2B5EF4-FFF2-40B4-BE49-F238E27FC236}">
                <a16:creationId xmlns:a16="http://schemas.microsoft.com/office/drawing/2014/main" xmlns="" id="{429EFAC2-2B0C-49F4-930F-CFF2BD2EE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0604" y="2034934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" name="Rectangle 417">
            <a:extLst>
              <a:ext uri="{FF2B5EF4-FFF2-40B4-BE49-F238E27FC236}">
                <a16:creationId xmlns:a16="http://schemas.microsoft.com/office/drawing/2014/main" xmlns="" id="{1AE349B0-16E4-43FC-9D56-0BBCE29C5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4056" y="227765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" name="Rectangle 418">
            <a:extLst>
              <a:ext uri="{FF2B5EF4-FFF2-40B4-BE49-F238E27FC236}">
                <a16:creationId xmlns:a16="http://schemas.microsoft.com/office/drawing/2014/main" xmlns="" id="{94C6C051-67D2-4F4E-A206-2A2E68E88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185" y="2614611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38/-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" name="Rectangle 419">
            <a:extLst>
              <a:ext uri="{FF2B5EF4-FFF2-40B4-BE49-F238E27FC236}">
                <a16:creationId xmlns:a16="http://schemas.microsoft.com/office/drawing/2014/main" xmlns="" id="{E25F5EAD-EFC2-4191-9A0E-5E2234271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485" y="2823123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" name="Rectangle 420">
            <a:extLst>
              <a:ext uri="{FF2B5EF4-FFF2-40B4-BE49-F238E27FC236}">
                <a16:creationId xmlns:a16="http://schemas.microsoft.com/office/drawing/2014/main" xmlns="" id="{2F41281E-9621-47CD-A133-8645F738E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923" y="3156371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" name="Rectangle 421">
            <a:extLst>
              <a:ext uri="{FF2B5EF4-FFF2-40B4-BE49-F238E27FC236}">
                <a16:creationId xmlns:a16="http://schemas.microsoft.com/office/drawing/2014/main" xmlns="" id="{0302B750-E973-4C86-82FE-3D1F4779A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995" y="3392681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32/0.59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" name="Rectangle 422">
            <a:extLst>
              <a:ext uri="{FF2B5EF4-FFF2-40B4-BE49-F238E27FC236}">
                <a16:creationId xmlns:a16="http://schemas.microsoft.com/office/drawing/2014/main" xmlns="" id="{9B3449ED-0AD3-4BD7-BFBB-8DD43F511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3477" y="302046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" name="Rectangle 427">
            <a:extLst>
              <a:ext uri="{FF2B5EF4-FFF2-40B4-BE49-F238E27FC236}">
                <a16:creationId xmlns:a16="http://schemas.microsoft.com/office/drawing/2014/main" xmlns="" id="{499F1713-489E-4B2C-A6C2-56F89F056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3383" y="3943825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" name="Rectangle 428">
            <a:extLst>
              <a:ext uri="{FF2B5EF4-FFF2-40B4-BE49-F238E27FC236}">
                <a16:creationId xmlns:a16="http://schemas.microsoft.com/office/drawing/2014/main" xmlns="" id="{0655E909-814E-4BA3-BEAD-18F1F424C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6763" y="372115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" name="Rectangle 430">
            <a:extLst>
              <a:ext uri="{FF2B5EF4-FFF2-40B4-BE49-F238E27FC236}">
                <a16:creationId xmlns:a16="http://schemas.microsoft.com/office/drawing/2014/main" xmlns="" id="{F02880F0-EB50-44E1-B500-C3A47F701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893" y="4092941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29/0.94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4" name="Freeform 143">
            <a:extLst>
              <a:ext uri="{FF2B5EF4-FFF2-40B4-BE49-F238E27FC236}">
                <a16:creationId xmlns:a16="http://schemas.microsoft.com/office/drawing/2014/main" xmlns="" id="{4403731C-8CA1-4E64-8532-C1F2A7B537DB}"/>
              </a:ext>
            </a:extLst>
          </p:cNvPr>
          <p:cNvSpPr>
            <a:spLocks/>
          </p:cNvSpPr>
          <p:nvPr/>
        </p:nvSpPr>
        <p:spPr bwMode="auto">
          <a:xfrm>
            <a:off x="2759189" y="3595637"/>
            <a:ext cx="338046" cy="229577"/>
          </a:xfrm>
          <a:custGeom>
            <a:avLst/>
            <a:gdLst>
              <a:gd name="T0" fmla="*/ 0 w 82"/>
              <a:gd name="T1" fmla="*/ 108 h 108"/>
              <a:gd name="T2" fmla="*/ 0 w 82"/>
              <a:gd name="T3" fmla="*/ 0 h 108"/>
              <a:gd name="T4" fmla="*/ 82 w 82"/>
              <a:gd name="T5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2" h="108">
                <a:moveTo>
                  <a:pt x="0" y="108"/>
                </a:moveTo>
                <a:lnTo>
                  <a:pt x="0" y="0"/>
                </a:lnTo>
                <a:lnTo>
                  <a:pt x="82" y="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6" name="Freeform 145">
            <a:extLst>
              <a:ext uri="{FF2B5EF4-FFF2-40B4-BE49-F238E27FC236}">
                <a16:creationId xmlns:a16="http://schemas.microsoft.com/office/drawing/2014/main" xmlns="" id="{FB3F3D7E-0710-4798-A465-4F569481E4EF}"/>
              </a:ext>
            </a:extLst>
          </p:cNvPr>
          <p:cNvSpPr>
            <a:spLocks/>
          </p:cNvSpPr>
          <p:nvPr/>
        </p:nvSpPr>
        <p:spPr bwMode="auto">
          <a:xfrm>
            <a:off x="3093067" y="3793913"/>
            <a:ext cx="190604" cy="39096"/>
          </a:xfrm>
          <a:custGeom>
            <a:avLst/>
            <a:gdLst>
              <a:gd name="T0" fmla="*/ 0 w 83"/>
              <a:gd name="T1" fmla="*/ 21 h 21"/>
              <a:gd name="T2" fmla="*/ 0 w 83"/>
              <a:gd name="T3" fmla="*/ 0 h 21"/>
              <a:gd name="T4" fmla="*/ 83 w 83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3" h="21">
                <a:moveTo>
                  <a:pt x="0" y="21"/>
                </a:moveTo>
                <a:lnTo>
                  <a:pt x="0" y="0"/>
                </a:lnTo>
                <a:lnTo>
                  <a:pt x="83" y="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8" name="Freeform 147">
            <a:extLst>
              <a:ext uri="{FF2B5EF4-FFF2-40B4-BE49-F238E27FC236}">
                <a16:creationId xmlns:a16="http://schemas.microsoft.com/office/drawing/2014/main" xmlns="" id="{233E0BEF-F23B-4FDE-9D9F-ED88655457A9}"/>
              </a:ext>
            </a:extLst>
          </p:cNvPr>
          <p:cNvSpPr>
            <a:spLocks/>
          </p:cNvSpPr>
          <p:nvPr/>
        </p:nvSpPr>
        <p:spPr bwMode="auto">
          <a:xfrm>
            <a:off x="3093067" y="3838593"/>
            <a:ext cx="231940" cy="37234"/>
          </a:xfrm>
          <a:custGeom>
            <a:avLst/>
            <a:gdLst>
              <a:gd name="T0" fmla="*/ 0 w 101"/>
              <a:gd name="T1" fmla="*/ 0 h 20"/>
              <a:gd name="T2" fmla="*/ 0 w 101"/>
              <a:gd name="T3" fmla="*/ 20 h 20"/>
              <a:gd name="T4" fmla="*/ 101 w 10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" h="20">
                <a:moveTo>
                  <a:pt x="0" y="0"/>
                </a:moveTo>
                <a:lnTo>
                  <a:pt x="0" y="20"/>
                </a:lnTo>
                <a:lnTo>
                  <a:pt x="101" y="2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1" name="Freeform 150">
            <a:extLst>
              <a:ext uri="{FF2B5EF4-FFF2-40B4-BE49-F238E27FC236}">
                <a16:creationId xmlns:a16="http://schemas.microsoft.com/office/drawing/2014/main" xmlns="" id="{FB61FCE7-D3B6-4088-A543-2C71974947BF}"/>
              </a:ext>
            </a:extLst>
          </p:cNvPr>
          <p:cNvSpPr>
            <a:spLocks/>
          </p:cNvSpPr>
          <p:nvPr/>
        </p:nvSpPr>
        <p:spPr bwMode="auto">
          <a:xfrm>
            <a:off x="2964467" y="3957741"/>
            <a:ext cx="397284" cy="37234"/>
          </a:xfrm>
          <a:custGeom>
            <a:avLst/>
            <a:gdLst>
              <a:gd name="T0" fmla="*/ 0 w 173"/>
              <a:gd name="T1" fmla="*/ 20 h 20"/>
              <a:gd name="T2" fmla="*/ 0 w 173"/>
              <a:gd name="T3" fmla="*/ 0 h 20"/>
              <a:gd name="T4" fmla="*/ 173 w 173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3" h="20">
                <a:moveTo>
                  <a:pt x="0" y="20"/>
                </a:moveTo>
                <a:lnTo>
                  <a:pt x="0" y="0"/>
                </a:lnTo>
                <a:lnTo>
                  <a:pt x="173" y="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3" name="Freeform 152">
            <a:extLst>
              <a:ext uri="{FF2B5EF4-FFF2-40B4-BE49-F238E27FC236}">
                <a16:creationId xmlns:a16="http://schemas.microsoft.com/office/drawing/2014/main" xmlns="" id="{2690AE56-AA75-4F24-8061-95D61357181F}"/>
              </a:ext>
            </a:extLst>
          </p:cNvPr>
          <p:cNvSpPr>
            <a:spLocks/>
          </p:cNvSpPr>
          <p:nvPr/>
        </p:nvSpPr>
        <p:spPr bwMode="auto">
          <a:xfrm>
            <a:off x="2964467" y="4000560"/>
            <a:ext cx="332984" cy="39096"/>
          </a:xfrm>
          <a:custGeom>
            <a:avLst/>
            <a:gdLst>
              <a:gd name="T0" fmla="*/ 0 w 145"/>
              <a:gd name="T1" fmla="*/ 0 h 21"/>
              <a:gd name="T2" fmla="*/ 0 w 145"/>
              <a:gd name="T3" fmla="*/ 21 h 21"/>
              <a:gd name="T4" fmla="*/ 145 w 145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5" h="21">
                <a:moveTo>
                  <a:pt x="0" y="0"/>
                </a:moveTo>
                <a:lnTo>
                  <a:pt x="0" y="21"/>
                </a:lnTo>
                <a:lnTo>
                  <a:pt x="145" y="21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4" name="Freeform 153">
            <a:extLst>
              <a:ext uri="{FF2B5EF4-FFF2-40B4-BE49-F238E27FC236}">
                <a16:creationId xmlns:a16="http://schemas.microsoft.com/office/drawing/2014/main" xmlns="" id="{D77C0F39-DB46-4326-B6EA-3482353F458A}"/>
              </a:ext>
            </a:extLst>
          </p:cNvPr>
          <p:cNvSpPr>
            <a:spLocks/>
          </p:cNvSpPr>
          <p:nvPr/>
        </p:nvSpPr>
        <p:spPr bwMode="auto">
          <a:xfrm>
            <a:off x="2920833" y="3918645"/>
            <a:ext cx="43632" cy="80053"/>
          </a:xfrm>
          <a:custGeom>
            <a:avLst/>
            <a:gdLst>
              <a:gd name="T0" fmla="*/ 0 w 19"/>
              <a:gd name="T1" fmla="*/ 0 h 43"/>
              <a:gd name="T2" fmla="*/ 0 w 19"/>
              <a:gd name="T3" fmla="*/ 43 h 43"/>
              <a:gd name="T4" fmla="*/ 19 w 19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43">
                <a:moveTo>
                  <a:pt x="0" y="0"/>
                </a:moveTo>
                <a:lnTo>
                  <a:pt x="0" y="43"/>
                </a:lnTo>
                <a:lnTo>
                  <a:pt x="19" y="43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5" name="Freeform 154">
            <a:extLst>
              <a:ext uri="{FF2B5EF4-FFF2-40B4-BE49-F238E27FC236}">
                <a16:creationId xmlns:a16="http://schemas.microsoft.com/office/drawing/2014/main" xmlns="" id="{00D65FE7-49DB-40BB-8A5C-374508D562DE}"/>
              </a:ext>
            </a:extLst>
          </p:cNvPr>
          <p:cNvSpPr>
            <a:spLocks/>
          </p:cNvSpPr>
          <p:nvPr/>
        </p:nvSpPr>
        <p:spPr bwMode="auto">
          <a:xfrm>
            <a:off x="2815198" y="3916784"/>
            <a:ext cx="105637" cy="98670"/>
          </a:xfrm>
          <a:custGeom>
            <a:avLst/>
            <a:gdLst>
              <a:gd name="T0" fmla="*/ 0 w 46"/>
              <a:gd name="T1" fmla="*/ 53 h 53"/>
              <a:gd name="T2" fmla="*/ 0 w 46"/>
              <a:gd name="T3" fmla="*/ 0 h 53"/>
              <a:gd name="T4" fmla="*/ 46 w 46"/>
              <a:gd name="T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53">
                <a:moveTo>
                  <a:pt x="0" y="53"/>
                </a:moveTo>
                <a:lnTo>
                  <a:pt x="0" y="0"/>
                </a:lnTo>
                <a:lnTo>
                  <a:pt x="46" y="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7" name="Freeform 156">
            <a:extLst>
              <a:ext uri="{FF2B5EF4-FFF2-40B4-BE49-F238E27FC236}">
                <a16:creationId xmlns:a16="http://schemas.microsoft.com/office/drawing/2014/main" xmlns="" id="{7F5D6D98-56CC-4FA1-ABF7-04D9E6AE5F8B}"/>
              </a:ext>
            </a:extLst>
          </p:cNvPr>
          <p:cNvSpPr>
            <a:spLocks/>
          </p:cNvSpPr>
          <p:nvPr/>
        </p:nvSpPr>
        <p:spPr bwMode="auto">
          <a:xfrm>
            <a:off x="2815197" y="4021038"/>
            <a:ext cx="167640" cy="98670"/>
          </a:xfrm>
          <a:custGeom>
            <a:avLst/>
            <a:gdLst>
              <a:gd name="T0" fmla="*/ 0 w 73"/>
              <a:gd name="T1" fmla="*/ 0 h 53"/>
              <a:gd name="T2" fmla="*/ 0 w 73"/>
              <a:gd name="T3" fmla="*/ 53 h 53"/>
              <a:gd name="T4" fmla="*/ 73 w 73"/>
              <a:gd name="T5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3" h="53">
                <a:moveTo>
                  <a:pt x="0" y="0"/>
                </a:moveTo>
                <a:lnTo>
                  <a:pt x="0" y="53"/>
                </a:lnTo>
                <a:lnTo>
                  <a:pt x="73" y="53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8" name="Freeform 157">
            <a:extLst>
              <a:ext uri="{FF2B5EF4-FFF2-40B4-BE49-F238E27FC236}">
                <a16:creationId xmlns:a16="http://schemas.microsoft.com/office/drawing/2014/main" xmlns="" id="{4E9D9040-C56B-4BC2-8B44-7D83094C8413}"/>
              </a:ext>
            </a:extLst>
          </p:cNvPr>
          <p:cNvSpPr>
            <a:spLocks/>
          </p:cNvSpPr>
          <p:nvPr/>
        </p:nvSpPr>
        <p:spPr bwMode="auto">
          <a:xfrm>
            <a:off x="2755489" y="3818114"/>
            <a:ext cx="59708" cy="201062"/>
          </a:xfrm>
          <a:custGeom>
            <a:avLst/>
            <a:gdLst>
              <a:gd name="T0" fmla="*/ 0 w 26"/>
              <a:gd name="T1" fmla="*/ 0 h 108"/>
              <a:gd name="T2" fmla="*/ 0 w 26"/>
              <a:gd name="T3" fmla="*/ 108 h 108"/>
              <a:gd name="T4" fmla="*/ 26 w 26"/>
              <a:gd name="T5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108">
                <a:moveTo>
                  <a:pt x="0" y="0"/>
                </a:moveTo>
                <a:lnTo>
                  <a:pt x="0" y="108"/>
                </a:lnTo>
                <a:lnTo>
                  <a:pt x="26" y="108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9" name="Freeform 158">
            <a:extLst>
              <a:ext uri="{FF2B5EF4-FFF2-40B4-BE49-F238E27FC236}">
                <a16:creationId xmlns:a16="http://schemas.microsoft.com/office/drawing/2014/main" xmlns="" id="{66E6EC05-7986-47C2-9245-047FA143506C}"/>
              </a:ext>
            </a:extLst>
          </p:cNvPr>
          <p:cNvSpPr>
            <a:spLocks/>
          </p:cNvSpPr>
          <p:nvPr/>
        </p:nvSpPr>
        <p:spPr bwMode="auto">
          <a:xfrm>
            <a:off x="2659039" y="3814391"/>
            <a:ext cx="96451" cy="189892"/>
          </a:xfrm>
          <a:custGeom>
            <a:avLst/>
            <a:gdLst>
              <a:gd name="T0" fmla="*/ 0 w 42"/>
              <a:gd name="T1" fmla="*/ 102 h 102"/>
              <a:gd name="T2" fmla="*/ 0 w 42"/>
              <a:gd name="T3" fmla="*/ 0 h 102"/>
              <a:gd name="T4" fmla="*/ 42 w 42"/>
              <a:gd name="T5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102">
                <a:moveTo>
                  <a:pt x="0" y="102"/>
                </a:moveTo>
                <a:lnTo>
                  <a:pt x="0" y="0"/>
                </a:lnTo>
                <a:lnTo>
                  <a:pt x="42" y="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1" name="Freeform 160">
            <a:extLst>
              <a:ext uri="{FF2B5EF4-FFF2-40B4-BE49-F238E27FC236}">
                <a16:creationId xmlns:a16="http://schemas.microsoft.com/office/drawing/2014/main" xmlns="" id="{3C84C405-E22A-4162-AC36-A8807AF40377}"/>
              </a:ext>
            </a:extLst>
          </p:cNvPr>
          <p:cNvSpPr>
            <a:spLocks/>
          </p:cNvSpPr>
          <p:nvPr/>
        </p:nvSpPr>
        <p:spPr bwMode="auto">
          <a:xfrm>
            <a:off x="2659038" y="4009868"/>
            <a:ext cx="314612" cy="191754"/>
          </a:xfrm>
          <a:custGeom>
            <a:avLst/>
            <a:gdLst>
              <a:gd name="T0" fmla="*/ 0 w 137"/>
              <a:gd name="T1" fmla="*/ 0 h 103"/>
              <a:gd name="T2" fmla="*/ 0 w 137"/>
              <a:gd name="T3" fmla="*/ 103 h 103"/>
              <a:gd name="T4" fmla="*/ 137 w 137"/>
              <a:gd name="T5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7" h="103">
                <a:moveTo>
                  <a:pt x="0" y="0"/>
                </a:moveTo>
                <a:lnTo>
                  <a:pt x="0" y="103"/>
                </a:lnTo>
                <a:lnTo>
                  <a:pt x="137" y="103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2" name="Freeform 161">
            <a:extLst>
              <a:ext uri="{FF2B5EF4-FFF2-40B4-BE49-F238E27FC236}">
                <a16:creationId xmlns:a16="http://schemas.microsoft.com/office/drawing/2014/main" xmlns="" id="{39F9EE15-4194-4786-BC86-28A08A0675F3}"/>
              </a:ext>
            </a:extLst>
          </p:cNvPr>
          <p:cNvSpPr>
            <a:spLocks/>
          </p:cNvSpPr>
          <p:nvPr/>
        </p:nvSpPr>
        <p:spPr bwMode="auto">
          <a:xfrm>
            <a:off x="2502880" y="4008006"/>
            <a:ext cx="156158" cy="134042"/>
          </a:xfrm>
          <a:custGeom>
            <a:avLst/>
            <a:gdLst>
              <a:gd name="T0" fmla="*/ 0 w 68"/>
              <a:gd name="T1" fmla="*/ 72 h 72"/>
              <a:gd name="T2" fmla="*/ 0 w 68"/>
              <a:gd name="T3" fmla="*/ 0 h 72"/>
              <a:gd name="T4" fmla="*/ 68 w 68"/>
              <a:gd name="T5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" h="72">
                <a:moveTo>
                  <a:pt x="0" y="72"/>
                </a:moveTo>
                <a:lnTo>
                  <a:pt x="0" y="0"/>
                </a:lnTo>
                <a:lnTo>
                  <a:pt x="68" y="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5" name="Freeform 164">
            <a:extLst>
              <a:ext uri="{FF2B5EF4-FFF2-40B4-BE49-F238E27FC236}">
                <a16:creationId xmlns:a16="http://schemas.microsoft.com/office/drawing/2014/main" xmlns="" id="{5AE47301-BE47-44D8-B4B8-B2B566EDA70D}"/>
              </a:ext>
            </a:extLst>
          </p:cNvPr>
          <p:cNvSpPr>
            <a:spLocks/>
          </p:cNvSpPr>
          <p:nvPr/>
        </p:nvSpPr>
        <p:spPr bwMode="auto">
          <a:xfrm>
            <a:off x="2429394" y="3598436"/>
            <a:ext cx="73486" cy="545475"/>
          </a:xfrm>
          <a:custGeom>
            <a:avLst/>
            <a:gdLst>
              <a:gd name="T0" fmla="*/ 0 w 32"/>
              <a:gd name="T1" fmla="*/ 0 h 293"/>
              <a:gd name="T2" fmla="*/ 0 w 32"/>
              <a:gd name="T3" fmla="*/ 293 h 293"/>
              <a:gd name="T4" fmla="*/ 32 w 32"/>
              <a:gd name="T5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" h="293">
                <a:moveTo>
                  <a:pt x="0" y="0"/>
                </a:moveTo>
                <a:lnTo>
                  <a:pt x="0" y="293"/>
                </a:lnTo>
                <a:lnTo>
                  <a:pt x="32" y="293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6" name="Freeform 165">
            <a:extLst>
              <a:ext uri="{FF2B5EF4-FFF2-40B4-BE49-F238E27FC236}">
                <a16:creationId xmlns:a16="http://schemas.microsoft.com/office/drawing/2014/main" xmlns="" id="{3B45369D-A183-4A3B-B7C4-DECB202743C7}"/>
              </a:ext>
            </a:extLst>
          </p:cNvPr>
          <p:cNvSpPr>
            <a:spLocks/>
          </p:cNvSpPr>
          <p:nvPr/>
        </p:nvSpPr>
        <p:spPr bwMode="auto">
          <a:xfrm>
            <a:off x="2163006" y="3596574"/>
            <a:ext cx="266388" cy="402125"/>
          </a:xfrm>
          <a:custGeom>
            <a:avLst/>
            <a:gdLst>
              <a:gd name="T0" fmla="*/ 0 w 116"/>
              <a:gd name="T1" fmla="*/ 216 h 216"/>
              <a:gd name="T2" fmla="*/ 0 w 116"/>
              <a:gd name="T3" fmla="*/ 0 h 216"/>
              <a:gd name="T4" fmla="*/ 116 w 116"/>
              <a:gd name="T5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" h="216">
                <a:moveTo>
                  <a:pt x="0" y="216"/>
                </a:moveTo>
                <a:lnTo>
                  <a:pt x="0" y="0"/>
                </a:lnTo>
                <a:lnTo>
                  <a:pt x="116" y="0"/>
                </a:ln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" name="Rectangle 429">
            <a:extLst>
              <a:ext uri="{FF2B5EF4-FFF2-40B4-BE49-F238E27FC236}">
                <a16:creationId xmlns:a16="http://schemas.microsoft.com/office/drawing/2014/main" xmlns="" id="{251EFABA-BED9-4F40-86AB-0819898D2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529" y="3803070"/>
            <a:ext cx="154684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46/-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" name="Rectangle 431">
            <a:extLst>
              <a:ext uri="{FF2B5EF4-FFF2-40B4-BE49-F238E27FC236}">
                <a16:creationId xmlns:a16="http://schemas.microsoft.com/office/drawing/2014/main" xmlns="" id="{92FBF977-634E-42DE-8059-34BA9083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9475" y="3679607"/>
            <a:ext cx="299505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40/0.53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" name="Rectangle 432">
            <a:extLst>
              <a:ext uri="{FF2B5EF4-FFF2-40B4-BE49-F238E27FC236}">
                <a16:creationId xmlns:a16="http://schemas.microsoft.com/office/drawing/2014/main" xmlns="" id="{3EF4F4B4-E736-402D-8D19-E804C4935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994" y="388024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" name="Rectangle 433">
            <a:extLst>
              <a:ext uri="{FF2B5EF4-FFF2-40B4-BE49-F238E27FC236}">
                <a16:creationId xmlns:a16="http://schemas.microsoft.com/office/drawing/2014/main" xmlns="" id="{B06348D0-0C49-41F3-8A09-B5B3BB0F8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3291" y="4157368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32/-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" name="Rectangle 434">
            <a:extLst>
              <a:ext uri="{FF2B5EF4-FFF2-40B4-BE49-F238E27FC236}">
                <a16:creationId xmlns:a16="http://schemas.microsoft.com/office/drawing/2014/main" xmlns="" id="{3391CBD2-037A-4119-BCFB-C91DD7939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7706" y="346881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" name="Rectangle 435">
            <a:extLst>
              <a:ext uri="{FF2B5EF4-FFF2-40B4-BE49-F238E27FC236}">
                <a16:creationId xmlns:a16="http://schemas.microsoft.com/office/drawing/2014/main" xmlns="" id="{6695FB06-A76F-441A-B1D5-E869F8685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830" y="3763914"/>
            <a:ext cx="30936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14/-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" name="Rectangle 436">
            <a:extLst>
              <a:ext uri="{FF2B5EF4-FFF2-40B4-BE49-F238E27FC236}">
                <a16:creationId xmlns:a16="http://schemas.microsoft.com/office/drawing/2014/main" xmlns="" id="{11FBFF69-DEF9-4645-9D76-50143D8CB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551" y="4482736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" name="Rectangle 437">
            <a:extLst>
              <a:ext uri="{FF2B5EF4-FFF2-40B4-BE49-F238E27FC236}">
                <a16:creationId xmlns:a16="http://schemas.microsoft.com/office/drawing/2014/main" xmlns="" id="{A3D0E9F6-09A7-4968-9473-4DA04BBAD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4665" y="4650288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45/-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" name="Rectangle 438">
            <a:extLst>
              <a:ext uri="{FF2B5EF4-FFF2-40B4-BE49-F238E27FC236}">
                <a16:creationId xmlns:a16="http://schemas.microsoft.com/office/drawing/2014/main" xmlns="" id="{B5D121EC-A7DB-4C58-83CB-13E839A2F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927" y="4085675"/>
            <a:ext cx="30936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15/-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" name="Rectangle 439">
            <a:extLst>
              <a:ext uri="{FF2B5EF4-FFF2-40B4-BE49-F238E27FC236}">
                <a16:creationId xmlns:a16="http://schemas.microsoft.com/office/drawing/2014/main" xmlns="" id="{0627E4EA-006C-4735-9789-6809BE82B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016" y="4715873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" name="Rectangle 440">
            <a:extLst>
              <a:ext uri="{FF2B5EF4-FFF2-40B4-BE49-F238E27FC236}">
                <a16:creationId xmlns:a16="http://schemas.microsoft.com/office/drawing/2014/main" xmlns="" id="{4374600D-7B37-44ED-AF34-0FE766682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8116" y="486319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" name="Rectangle 441">
            <a:extLst>
              <a:ext uri="{FF2B5EF4-FFF2-40B4-BE49-F238E27FC236}">
                <a16:creationId xmlns:a16="http://schemas.microsoft.com/office/drawing/2014/main" xmlns="" id="{0621BBF1-E980-452E-82E5-F111DC894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542" y="475524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74/0.92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" name="Rectangle 442">
            <a:extLst>
              <a:ext uri="{FF2B5EF4-FFF2-40B4-BE49-F238E27FC236}">
                <a16:creationId xmlns:a16="http://schemas.microsoft.com/office/drawing/2014/main" xmlns="" id="{449E893A-E19C-4273-897E-26B8C95E9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7189" y="503765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60/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" name="Rectangle 443">
            <a:extLst>
              <a:ext uri="{FF2B5EF4-FFF2-40B4-BE49-F238E27FC236}">
                <a16:creationId xmlns:a16="http://schemas.microsoft.com/office/drawing/2014/main" xmlns="" id="{10C1122F-099F-4A2F-8479-AB373587E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0928" y="521706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" name="Rectangle 444">
            <a:extLst>
              <a:ext uri="{FF2B5EF4-FFF2-40B4-BE49-F238E27FC236}">
                <a16:creationId xmlns:a16="http://schemas.microsoft.com/office/drawing/2014/main" xmlns="" id="{CE9E54BC-C182-4D03-BFE4-0A3322363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450" y="5224541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47/0.96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" name="Rectangle 445">
            <a:extLst>
              <a:ext uri="{FF2B5EF4-FFF2-40B4-BE49-F238E27FC236}">
                <a16:creationId xmlns:a16="http://schemas.microsoft.com/office/drawing/2014/main" xmlns="" id="{E4CA4DCD-DE19-43B5-AD51-75CA3C42B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803" y="4893743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51/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" name="Rectangle 446">
            <a:extLst>
              <a:ext uri="{FF2B5EF4-FFF2-40B4-BE49-F238E27FC236}">
                <a16:creationId xmlns:a16="http://schemas.microsoft.com/office/drawing/2014/main" xmlns="" id="{E80B7B7F-DFDD-4AB5-B7B9-DE97F26B8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741" y="4564926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13/0.71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" name="Rectangle 447">
            <a:extLst>
              <a:ext uri="{FF2B5EF4-FFF2-40B4-BE49-F238E27FC236}">
                <a16:creationId xmlns:a16="http://schemas.microsoft.com/office/drawing/2014/main" xmlns="" id="{AE3482A8-7E6F-4A8D-BCBD-5BCD5FE34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622" y="5912359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69/0.82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" name="Rectangle 448">
            <a:extLst>
              <a:ext uri="{FF2B5EF4-FFF2-40B4-BE49-F238E27FC236}">
                <a16:creationId xmlns:a16="http://schemas.microsoft.com/office/drawing/2014/main" xmlns="" id="{7D484550-8A92-41EF-8C21-D0221D896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2301" y="6088641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65/0.99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" name="Rectangle 449">
            <a:extLst>
              <a:ext uri="{FF2B5EF4-FFF2-40B4-BE49-F238E27FC236}">
                <a16:creationId xmlns:a16="http://schemas.microsoft.com/office/drawing/2014/main" xmlns="" id="{7DF55078-5551-4DCB-9D14-50EC815CA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1859" y="562208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" name="Rectangle 450">
            <a:extLst>
              <a:ext uri="{FF2B5EF4-FFF2-40B4-BE49-F238E27FC236}">
                <a16:creationId xmlns:a16="http://schemas.microsoft.com/office/drawing/2014/main" xmlns="" id="{7ABBDD69-EB22-4A6D-BADC-B922FF39B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9949" y="5693230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1" name="Rectangle 451">
            <a:extLst>
              <a:ext uri="{FF2B5EF4-FFF2-40B4-BE49-F238E27FC236}">
                <a16:creationId xmlns:a16="http://schemas.microsoft.com/office/drawing/2014/main" xmlns="" id="{0EF46597-53F0-4ED9-876B-D35FD47C8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9628" y="5378206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" name="Rectangle 452">
            <a:extLst>
              <a:ext uri="{FF2B5EF4-FFF2-40B4-BE49-F238E27FC236}">
                <a16:creationId xmlns:a16="http://schemas.microsoft.com/office/drawing/2014/main" xmlns="" id="{EFE41C63-4A27-4129-8571-C8C53891A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505" y="542560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3" name="Rectangle 453">
            <a:extLst>
              <a:ext uri="{FF2B5EF4-FFF2-40B4-BE49-F238E27FC236}">
                <a16:creationId xmlns:a16="http://schemas.microsoft.com/office/drawing/2014/main" xmlns="" id="{5697554E-0BB5-483C-9C37-F822AAD7C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2507" y="553443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4" name="Rectangle 454">
            <a:extLst>
              <a:ext uri="{FF2B5EF4-FFF2-40B4-BE49-F238E27FC236}">
                <a16:creationId xmlns:a16="http://schemas.microsoft.com/office/drawing/2014/main" xmlns="" id="{53CEC8FA-B3B2-4268-B9CB-C1E17AA2B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4416" y="567879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5" name="Rectangle 455">
            <a:extLst>
              <a:ext uri="{FF2B5EF4-FFF2-40B4-BE49-F238E27FC236}">
                <a16:creationId xmlns:a16="http://schemas.microsoft.com/office/drawing/2014/main" xmlns="" id="{9C34F4A0-590C-4749-A674-E37765BCC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5441" y="582299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6" name="Rectangle 456">
            <a:extLst>
              <a:ext uri="{FF2B5EF4-FFF2-40B4-BE49-F238E27FC236}">
                <a16:creationId xmlns:a16="http://schemas.microsoft.com/office/drawing/2014/main" xmlns="" id="{41C5F9B2-5651-4919-9298-1E40532F7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4138" y="5964563"/>
            <a:ext cx="23458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/0.97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69" name="Group 468"/>
          <p:cNvGrpSpPr/>
          <p:nvPr/>
        </p:nvGrpSpPr>
        <p:grpSpPr>
          <a:xfrm>
            <a:off x="1646605" y="4771298"/>
            <a:ext cx="1345442" cy="601348"/>
            <a:chOff x="1789307" y="4449763"/>
            <a:chExt cx="930080" cy="512782"/>
          </a:xfrm>
        </p:grpSpPr>
        <p:sp>
          <p:nvSpPr>
            <p:cNvPr id="443" name="Freeform 182">
              <a:extLst>
                <a:ext uri="{FF2B5EF4-FFF2-40B4-BE49-F238E27FC236}">
                  <a16:creationId xmlns:a16="http://schemas.microsoft.com/office/drawing/2014/main" xmlns="" id="{F943351B-C092-4105-B207-4DBAF28B2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9975" y="4449763"/>
              <a:ext cx="279400" cy="33338"/>
            </a:xfrm>
            <a:custGeom>
              <a:avLst/>
              <a:gdLst>
                <a:gd name="T0" fmla="*/ 0 w 176"/>
                <a:gd name="T1" fmla="*/ 21 h 21"/>
                <a:gd name="T2" fmla="*/ 0 w 176"/>
                <a:gd name="T3" fmla="*/ 0 h 21"/>
                <a:gd name="T4" fmla="*/ 176 w 176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21">
                  <a:moveTo>
                    <a:pt x="0" y="21"/>
                  </a:moveTo>
                  <a:lnTo>
                    <a:pt x="0" y="0"/>
                  </a:lnTo>
                  <a:lnTo>
                    <a:pt x="176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5" name="Freeform 184">
              <a:extLst>
                <a:ext uri="{FF2B5EF4-FFF2-40B4-BE49-F238E27FC236}">
                  <a16:creationId xmlns:a16="http://schemas.microsoft.com/office/drawing/2014/main" xmlns="" id="{95914952-CDE1-4D50-AC07-BC1A3ACA5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9975" y="4487863"/>
              <a:ext cx="111125" cy="31750"/>
            </a:xfrm>
            <a:custGeom>
              <a:avLst/>
              <a:gdLst>
                <a:gd name="T0" fmla="*/ 0 w 70"/>
                <a:gd name="T1" fmla="*/ 0 h 20"/>
                <a:gd name="T2" fmla="*/ 0 w 70"/>
                <a:gd name="T3" fmla="*/ 20 h 20"/>
                <a:gd name="T4" fmla="*/ 70 w 7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20">
                  <a:moveTo>
                    <a:pt x="0" y="0"/>
                  </a:moveTo>
                  <a:lnTo>
                    <a:pt x="0" y="20"/>
                  </a:lnTo>
                  <a:lnTo>
                    <a:pt x="70" y="2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6" name="Freeform 185">
              <a:extLst>
                <a:ext uri="{FF2B5EF4-FFF2-40B4-BE49-F238E27FC236}">
                  <a16:creationId xmlns:a16="http://schemas.microsoft.com/office/drawing/2014/main" xmlns="" id="{B3DBBAD6-1EF4-4D52-A65B-E1071CE31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525" y="4484688"/>
              <a:ext cx="171450" cy="66675"/>
            </a:xfrm>
            <a:custGeom>
              <a:avLst/>
              <a:gdLst>
                <a:gd name="T0" fmla="*/ 0 w 108"/>
                <a:gd name="T1" fmla="*/ 42 h 42"/>
                <a:gd name="T2" fmla="*/ 0 w 108"/>
                <a:gd name="T3" fmla="*/ 0 h 42"/>
                <a:gd name="T4" fmla="*/ 108 w 108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42">
                  <a:moveTo>
                    <a:pt x="0" y="42"/>
                  </a:moveTo>
                  <a:lnTo>
                    <a:pt x="0" y="0"/>
                  </a:lnTo>
                  <a:lnTo>
                    <a:pt x="10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8" name="Freeform 187">
              <a:extLst>
                <a:ext uri="{FF2B5EF4-FFF2-40B4-BE49-F238E27FC236}">
                  <a16:creationId xmlns:a16="http://schemas.microsoft.com/office/drawing/2014/main" xmlns="" id="{99BCA074-E550-447F-B51A-248EFD8EE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4589463"/>
              <a:ext cx="242887" cy="31750"/>
            </a:xfrm>
            <a:custGeom>
              <a:avLst/>
              <a:gdLst>
                <a:gd name="T0" fmla="*/ 0 w 153"/>
                <a:gd name="T1" fmla="*/ 20 h 20"/>
                <a:gd name="T2" fmla="*/ 0 w 153"/>
                <a:gd name="T3" fmla="*/ 0 h 20"/>
                <a:gd name="T4" fmla="*/ 153 w 153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0">
                  <a:moveTo>
                    <a:pt x="0" y="20"/>
                  </a:moveTo>
                  <a:lnTo>
                    <a:pt x="0" y="0"/>
                  </a:lnTo>
                  <a:lnTo>
                    <a:pt x="153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0" name="Freeform 189">
              <a:extLst>
                <a:ext uri="{FF2B5EF4-FFF2-40B4-BE49-F238E27FC236}">
                  <a16:creationId xmlns:a16="http://schemas.microsoft.com/office/drawing/2014/main" xmlns="" id="{ED135D7F-D3F8-41E2-A990-F106CB163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4625976"/>
              <a:ext cx="225425" cy="31750"/>
            </a:xfrm>
            <a:custGeom>
              <a:avLst/>
              <a:gdLst>
                <a:gd name="T0" fmla="*/ 0 w 142"/>
                <a:gd name="T1" fmla="*/ 0 h 20"/>
                <a:gd name="T2" fmla="*/ 0 w 142"/>
                <a:gd name="T3" fmla="*/ 20 h 20"/>
                <a:gd name="T4" fmla="*/ 142 w 142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20">
                  <a:moveTo>
                    <a:pt x="0" y="0"/>
                  </a:moveTo>
                  <a:lnTo>
                    <a:pt x="0" y="20"/>
                  </a:lnTo>
                  <a:lnTo>
                    <a:pt x="142" y="2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1" name="Freeform 190">
              <a:extLst>
                <a:ext uri="{FF2B5EF4-FFF2-40B4-BE49-F238E27FC236}">
                  <a16:creationId xmlns:a16="http://schemas.microsoft.com/office/drawing/2014/main" xmlns="" id="{433FAC36-6B1D-4730-B8A9-A3581FBD8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525" y="4556126"/>
              <a:ext cx="120650" cy="68263"/>
            </a:xfrm>
            <a:custGeom>
              <a:avLst/>
              <a:gdLst>
                <a:gd name="T0" fmla="*/ 0 w 76"/>
                <a:gd name="T1" fmla="*/ 0 h 43"/>
                <a:gd name="T2" fmla="*/ 0 w 76"/>
                <a:gd name="T3" fmla="*/ 43 h 43"/>
                <a:gd name="T4" fmla="*/ 76 w 76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43">
                  <a:moveTo>
                    <a:pt x="0" y="0"/>
                  </a:moveTo>
                  <a:lnTo>
                    <a:pt x="0" y="43"/>
                  </a:lnTo>
                  <a:lnTo>
                    <a:pt x="76" y="43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2" name="Freeform 191">
              <a:extLst>
                <a:ext uri="{FF2B5EF4-FFF2-40B4-BE49-F238E27FC236}">
                  <a16:creationId xmlns:a16="http://schemas.microsoft.com/office/drawing/2014/main" xmlns="" id="{ED8C505F-0719-4E9F-9565-A434BD5EB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500" y="4554538"/>
              <a:ext cx="73025" cy="136525"/>
            </a:xfrm>
            <a:custGeom>
              <a:avLst/>
              <a:gdLst>
                <a:gd name="T0" fmla="*/ 0 w 46"/>
                <a:gd name="T1" fmla="*/ 86 h 86"/>
                <a:gd name="T2" fmla="*/ 0 w 46"/>
                <a:gd name="T3" fmla="*/ 0 h 86"/>
                <a:gd name="T4" fmla="*/ 46 w 46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86">
                  <a:moveTo>
                    <a:pt x="0" y="86"/>
                  </a:moveTo>
                  <a:lnTo>
                    <a:pt x="0" y="0"/>
                  </a:lnTo>
                  <a:lnTo>
                    <a:pt x="46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4" name="Freeform 193">
              <a:extLst>
                <a:ext uri="{FF2B5EF4-FFF2-40B4-BE49-F238E27FC236}">
                  <a16:creationId xmlns:a16="http://schemas.microsoft.com/office/drawing/2014/main" xmlns="" id="{EDBE160A-5E10-4AF7-B6A7-EB7A6200B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550" y="4727576"/>
              <a:ext cx="263525" cy="33338"/>
            </a:xfrm>
            <a:custGeom>
              <a:avLst/>
              <a:gdLst>
                <a:gd name="T0" fmla="*/ 0 w 166"/>
                <a:gd name="T1" fmla="*/ 21 h 21"/>
                <a:gd name="T2" fmla="*/ 0 w 166"/>
                <a:gd name="T3" fmla="*/ 0 h 21"/>
                <a:gd name="T4" fmla="*/ 166 w 166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1">
                  <a:moveTo>
                    <a:pt x="0" y="21"/>
                  </a:moveTo>
                  <a:lnTo>
                    <a:pt x="0" y="0"/>
                  </a:lnTo>
                  <a:lnTo>
                    <a:pt x="166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6" name="Freeform 195">
              <a:extLst>
                <a:ext uri="{FF2B5EF4-FFF2-40B4-BE49-F238E27FC236}">
                  <a16:creationId xmlns:a16="http://schemas.microsoft.com/office/drawing/2014/main" xmlns="" id="{DCD90DB1-2440-4387-BE25-0511B517D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550" y="4764088"/>
              <a:ext cx="333375" cy="33338"/>
            </a:xfrm>
            <a:custGeom>
              <a:avLst/>
              <a:gdLst>
                <a:gd name="T0" fmla="*/ 0 w 210"/>
                <a:gd name="T1" fmla="*/ 0 h 21"/>
                <a:gd name="T2" fmla="*/ 0 w 210"/>
                <a:gd name="T3" fmla="*/ 21 h 21"/>
                <a:gd name="T4" fmla="*/ 210 w 210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" h="21">
                  <a:moveTo>
                    <a:pt x="0" y="0"/>
                  </a:moveTo>
                  <a:lnTo>
                    <a:pt x="0" y="21"/>
                  </a:lnTo>
                  <a:lnTo>
                    <a:pt x="210" y="21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7" name="Freeform 196">
              <a:extLst>
                <a:ext uri="{FF2B5EF4-FFF2-40B4-BE49-F238E27FC236}">
                  <a16:creationId xmlns:a16="http://schemas.microsoft.com/office/drawing/2014/main" xmlns="" id="{94044E25-61D1-46A3-AA8F-ABD7DF322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338" y="4762501"/>
              <a:ext cx="49212" cy="66675"/>
            </a:xfrm>
            <a:custGeom>
              <a:avLst/>
              <a:gdLst>
                <a:gd name="T0" fmla="*/ 0 w 31"/>
                <a:gd name="T1" fmla="*/ 42 h 42"/>
                <a:gd name="T2" fmla="*/ 0 w 31"/>
                <a:gd name="T3" fmla="*/ 0 h 42"/>
                <a:gd name="T4" fmla="*/ 31 w 31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2">
                  <a:moveTo>
                    <a:pt x="0" y="42"/>
                  </a:moveTo>
                  <a:lnTo>
                    <a:pt x="0" y="0"/>
                  </a:lnTo>
                  <a:lnTo>
                    <a:pt x="3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9" name="Freeform 198">
              <a:extLst>
                <a:ext uri="{FF2B5EF4-FFF2-40B4-BE49-F238E27FC236}">
                  <a16:creationId xmlns:a16="http://schemas.microsoft.com/office/drawing/2014/main" xmlns="" id="{4490C900-0F48-4AE7-A50F-F060D3548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9350" y="4867276"/>
              <a:ext cx="300037" cy="31750"/>
            </a:xfrm>
            <a:custGeom>
              <a:avLst/>
              <a:gdLst>
                <a:gd name="T0" fmla="*/ 0 w 189"/>
                <a:gd name="T1" fmla="*/ 20 h 20"/>
                <a:gd name="T2" fmla="*/ 0 w 189"/>
                <a:gd name="T3" fmla="*/ 0 h 20"/>
                <a:gd name="T4" fmla="*/ 189 w 189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20">
                  <a:moveTo>
                    <a:pt x="0" y="20"/>
                  </a:moveTo>
                  <a:lnTo>
                    <a:pt x="0" y="0"/>
                  </a:lnTo>
                  <a:lnTo>
                    <a:pt x="189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61" name="Freeform 200">
              <a:extLst>
                <a:ext uri="{FF2B5EF4-FFF2-40B4-BE49-F238E27FC236}">
                  <a16:creationId xmlns:a16="http://schemas.microsoft.com/office/drawing/2014/main" xmlns="" id="{F23CB872-5A84-42BD-AB89-4F6615B50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9350" y="4903788"/>
              <a:ext cx="146050" cy="31750"/>
            </a:xfrm>
            <a:custGeom>
              <a:avLst/>
              <a:gdLst>
                <a:gd name="T0" fmla="*/ 0 w 92"/>
                <a:gd name="T1" fmla="*/ 0 h 20"/>
                <a:gd name="T2" fmla="*/ 0 w 92"/>
                <a:gd name="T3" fmla="*/ 20 h 20"/>
                <a:gd name="T4" fmla="*/ 92 w 92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20">
                  <a:moveTo>
                    <a:pt x="0" y="0"/>
                  </a:moveTo>
                  <a:lnTo>
                    <a:pt x="0" y="20"/>
                  </a:lnTo>
                  <a:lnTo>
                    <a:pt x="92" y="2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62" name="Freeform 201">
              <a:extLst>
                <a:ext uri="{FF2B5EF4-FFF2-40B4-BE49-F238E27FC236}">
                  <a16:creationId xmlns:a16="http://schemas.microsoft.com/office/drawing/2014/main" xmlns="" id="{E25541FC-38E7-4DC4-8481-679A1130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338" y="4833938"/>
              <a:ext cx="227012" cy="66675"/>
            </a:xfrm>
            <a:custGeom>
              <a:avLst/>
              <a:gdLst>
                <a:gd name="T0" fmla="*/ 0 w 143"/>
                <a:gd name="T1" fmla="*/ 0 h 42"/>
                <a:gd name="T2" fmla="*/ 0 w 143"/>
                <a:gd name="T3" fmla="*/ 42 h 42"/>
                <a:gd name="T4" fmla="*/ 143 w 143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42">
                  <a:moveTo>
                    <a:pt x="0" y="0"/>
                  </a:moveTo>
                  <a:lnTo>
                    <a:pt x="0" y="42"/>
                  </a:lnTo>
                  <a:lnTo>
                    <a:pt x="143" y="4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63" name="Freeform 202">
              <a:extLst>
                <a:ext uri="{FF2B5EF4-FFF2-40B4-BE49-F238E27FC236}">
                  <a16:creationId xmlns:a16="http://schemas.microsoft.com/office/drawing/2014/main" xmlns="" id="{A84C870D-938E-40C5-BD6D-73B239E89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500" y="4695826"/>
              <a:ext cx="96837" cy="136525"/>
            </a:xfrm>
            <a:custGeom>
              <a:avLst/>
              <a:gdLst>
                <a:gd name="T0" fmla="*/ 0 w 61"/>
                <a:gd name="T1" fmla="*/ 0 h 86"/>
                <a:gd name="T2" fmla="*/ 0 w 61"/>
                <a:gd name="T3" fmla="*/ 86 h 86"/>
                <a:gd name="T4" fmla="*/ 61 w 61"/>
                <a:gd name="T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86">
                  <a:moveTo>
                    <a:pt x="0" y="0"/>
                  </a:moveTo>
                  <a:lnTo>
                    <a:pt x="0" y="86"/>
                  </a:lnTo>
                  <a:lnTo>
                    <a:pt x="61" y="86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7" name="Rectangle 457">
              <a:extLst>
                <a:ext uri="{FF2B5EF4-FFF2-40B4-BE49-F238E27FC236}">
                  <a16:creationId xmlns:a16="http://schemas.microsoft.com/office/drawing/2014/main" xmlns="" id="{7A107931-D420-48E0-8926-E2A8EDB8A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9307" y="4870688"/>
              <a:ext cx="177300" cy="91857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8/0.78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grpSp>
        <p:nvGrpSpPr>
          <p:cNvPr id="482" name="Group 481"/>
          <p:cNvGrpSpPr/>
          <p:nvPr/>
        </p:nvGrpSpPr>
        <p:grpSpPr>
          <a:xfrm>
            <a:off x="1790976" y="6723974"/>
            <a:ext cx="2119499" cy="1170953"/>
            <a:chOff x="1889121" y="5708157"/>
            <a:chExt cx="1465179" cy="998497"/>
          </a:xfrm>
        </p:grpSpPr>
        <p:grpSp>
          <p:nvGrpSpPr>
            <p:cNvPr id="481" name="Group 480"/>
            <p:cNvGrpSpPr/>
            <p:nvPr/>
          </p:nvGrpSpPr>
          <p:grpSpPr>
            <a:xfrm>
              <a:off x="1974676" y="5708157"/>
              <a:ext cx="1379624" cy="740051"/>
              <a:chOff x="1974676" y="5708157"/>
              <a:chExt cx="1379624" cy="740051"/>
            </a:xfrm>
          </p:grpSpPr>
          <p:sp>
            <p:nvSpPr>
              <p:cNvPr id="99" name="Rectangle 239">
                <a:extLst>
                  <a:ext uri="{FF2B5EF4-FFF2-40B4-BE49-F238E27FC236}">
                    <a16:creationId xmlns:a16="http://schemas.microsoft.com/office/drawing/2014/main" xmlns="" id="{F02BCD5C-95B1-49C3-A625-96922730B0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8888" y="5730876"/>
                <a:ext cx="762005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laminosus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RDH48218.1 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01" name="Rectangle 241">
                <a:extLst>
                  <a:ext uri="{FF2B5EF4-FFF2-40B4-BE49-F238E27FC236}">
                    <a16:creationId xmlns:a16="http://schemas.microsoft.com/office/drawing/2014/main" xmlns="" id="{86D6C59E-D40D-4479-BB7A-E2880C2CAC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6825" y="5800726"/>
                <a:ext cx="811516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W.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prolifica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WP 131116826.1 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04" name="Rectangle 244">
                <a:extLst>
                  <a:ext uri="{FF2B5EF4-FFF2-40B4-BE49-F238E27FC236}">
                    <a16:creationId xmlns:a16="http://schemas.microsoft.com/office/drawing/2014/main" xmlns="" id="{0D3B4199-2007-4CB5-A3AF-BED9666885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9200" y="5870576"/>
                <a:ext cx="597179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N.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spumigena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43530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07" name="Rectangle 247">
                <a:extLst>
                  <a:ext uri="{FF2B5EF4-FFF2-40B4-BE49-F238E27FC236}">
                    <a16:creationId xmlns:a16="http://schemas.microsoft.com/office/drawing/2014/main" xmlns="" id="{40471806-BC2A-4C93-B376-F02C3FB29F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3963" y="5938838"/>
                <a:ext cx="519912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variabilis21433</a:t>
                </a:r>
                <a:endPara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10" name="Rectangle 250">
                <a:extLst>
                  <a:ext uri="{FF2B5EF4-FFF2-40B4-BE49-F238E27FC236}">
                    <a16:creationId xmlns:a16="http://schemas.microsoft.com/office/drawing/2014/main" xmlns="" id="{EA6D9158-9CDB-4E2C-A305-44C493BBC3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5225" y="6008688"/>
                <a:ext cx="487595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Tolypothrix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05163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13" name="Rectangle 253">
                <a:extLst>
                  <a:ext uri="{FF2B5EF4-FFF2-40B4-BE49-F238E27FC236}">
                    <a16:creationId xmlns:a16="http://schemas.microsoft.com/office/drawing/2014/main" xmlns="" id="{1C943283-1A4B-4A18-B5FC-C4B2EB02B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4438" y="6078538"/>
                <a:ext cx="641552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Arthrospira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CCE17740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16" name="Rectangle 256">
                <a:extLst>
                  <a:ext uri="{FF2B5EF4-FFF2-40B4-BE49-F238E27FC236}">
                    <a16:creationId xmlns:a16="http://schemas.microsoft.com/office/drawing/2014/main" xmlns="" id="{265FA0FC-CE23-44E0-A919-76BAF892E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4438" y="6148388"/>
                <a:ext cx="514173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watsonii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13863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18" name="Rectangle 258">
                <a:extLst>
                  <a:ext uri="{FF2B5EF4-FFF2-40B4-BE49-F238E27FC236}">
                    <a16:creationId xmlns:a16="http://schemas.microsoft.com/office/drawing/2014/main" xmlns="" id="{D75C1212-67B2-488D-9C8E-B9997E4440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4913" y="6216651"/>
                <a:ext cx="540768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Cyanothece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49827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22" name="Rectangle 262">
                <a:extLst>
                  <a:ext uri="{FF2B5EF4-FFF2-40B4-BE49-F238E27FC236}">
                    <a16:creationId xmlns:a16="http://schemas.microsoft.com/office/drawing/2014/main" xmlns="" id="{D2118459-226D-4A35-9F70-7E0D4D58E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8088" y="6286501"/>
                <a:ext cx="679315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aponinum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AFZ52246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25" name="Rectangle 265">
                <a:extLst>
                  <a:ext uri="{FF2B5EF4-FFF2-40B4-BE49-F238E27FC236}">
                    <a16:creationId xmlns:a16="http://schemas.microsoft.com/office/drawing/2014/main" xmlns="" id="{9EF0E4A6-3D88-4852-80C2-12F76D03B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2850" y="6356351"/>
                <a:ext cx="871450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lithophora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WP 071453181.1 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09" name="Rectangle 349">
                <a:extLst>
                  <a:ext uri="{FF2B5EF4-FFF2-40B4-BE49-F238E27FC236}">
                    <a16:creationId xmlns:a16="http://schemas.microsoft.com/office/drawing/2014/main" xmlns="" id="{69BD77BC-E859-438B-909A-06B5C079E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6267" y="6137122"/>
                <a:ext cx="70920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mr-I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0" name="Rectangle 350">
                <a:extLst>
                  <a:ext uri="{FF2B5EF4-FFF2-40B4-BE49-F238E27FC236}">
                    <a16:creationId xmlns:a16="http://schemas.microsoft.com/office/drawing/2014/main" xmlns="" id="{4B7709D7-43F8-465A-BE9A-79B4E2B0FD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2519" y="5708157"/>
                <a:ext cx="115246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93/*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1" name="Rectangle 351">
                <a:extLst>
                  <a:ext uri="{FF2B5EF4-FFF2-40B4-BE49-F238E27FC236}">
                    <a16:creationId xmlns:a16="http://schemas.microsoft.com/office/drawing/2014/main" xmlns="" id="{340210A8-C76A-4FFA-822A-A6A9CAC89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4679" y="5783263"/>
                <a:ext cx="115246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45/*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2" name="Rectangle 352">
                <a:extLst>
                  <a:ext uri="{FF2B5EF4-FFF2-40B4-BE49-F238E27FC236}">
                    <a16:creationId xmlns:a16="http://schemas.microsoft.com/office/drawing/2014/main" xmlns="" id="{FFBC1539-F714-49B8-BDE7-EC1D32CDCC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2450" y="5843588"/>
                <a:ext cx="115246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44/*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3" name="Rectangle 353">
                <a:extLst>
                  <a:ext uri="{FF2B5EF4-FFF2-40B4-BE49-F238E27FC236}">
                    <a16:creationId xmlns:a16="http://schemas.microsoft.com/office/drawing/2014/main" xmlns="" id="{34D3E39B-DD65-4BB6-B9BA-63D7D6F052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9118" y="5908676"/>
                <a:ext cx="115246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45/*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4" name="Rectangle 354">
                <a:extLst>
                  <a:ext uri="{FF2B5EF4-FFF2-40B4-BE49-F238E27FC236}">
                    <a16:creationId xmlns:a16="http://schemas.microsoft.com/office/drawing/2014/main" xmlns="" id="{569D1B51-2A44-43CC-8346-E90764455D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3982" y="5975351"/>
                <a:ext cx="207043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23/0.80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5" name="Rectangle 355">
                <a:extLst>
                  <a:ext uri="{FF2B5EF4-FFF2-40B4-BE49-F238E27FC236}">
                    <a16:creationId xmlns:a16="http://schemas.microsoft.com/office/drawing/2014/main" xmlns="" id="{DE927618-B3BF-4775-9788-B0E476F81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5193" y="6061076"/>
                <a:ext cx="207043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18/0.64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6" name="Rectangle 356">
                <a:extLst>
                  <a:ext uri="{FF2B5EF4-FFF2-40B4-BE49-F238E27FC236}">
                    <a16:creationId xmlns:a16="http://schemas.microsoft.com/office/drawing/2014/main" xmlns="" id="{4925FEE2-F85B-4286-8FFA-8E74C08816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676" y="6027582"/>
                <a:ext cx="207043" cy="91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35/0.88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</p:grpSp>
        <p:sp>
          <p:nvSpPr>
            <p:cNvPr id="217" name="Rectangle 357">
              <a:extLst>
                <a:ext uri="{FF2B5EF4-FFF2-40B4-BE49-F238E27FC236}">
                  <a16:creationId xmlns:a16="http://schemas.microsoft.com/office/drawing/2014/main" xmlns="" id="{E3002BE6-0B28-4AF2-9175-FE54E7AFD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0810" y="6304717"/>
              <a:ext cx="115246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41/*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23" name="Rectangle 363">
              <a:extLst>
                <a:ext uri="{FF2B5EF4-FFF2-40B4-BE49-F238E27FC236}">
                  <a16:creationId xmlns:a16="http://schemas.microsoft.com/office/drawing/2014/main" xmlns="" id="{625C6A72-F1D3-4EC1-B8DA-D4E2B06B1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121" y="6614797"/>
              <a:ext cx="79785" cy="9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3/*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00" name="Freeform 240">
              <a:extLst>
                <a:ext uri="{FF2B5EF4-FFF2-40B4-BE49-F238E27FC236}">
                  <a16:creationId xmlns:a16="http://schemas.microsoft.com/office/drawing/2014/main" xmlns="" id="{E286B14F-8196-4D17-A41A-99B15374E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250" y="5768976"/>
              <a:ext cx="17462" cy="33338"/>
            </a:xfrm>
            <a:custGeom>
              <a:avLst/>
              <a:gdLst>
                <a:gd name="T0" fmla="*/ 0 w 11"/>
                <a:gd name="T1" fmla="*/ 21 h 21"/>
                <a:gd name="T2" fmla="*/ 0 w 11"/>
                <a:gd name="T3" fmla="*/ 0 h 21"/>
                <a:gd name="T4" fmla="*/ 11 w 11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1">
                  <a:moveTo>
                    <a:pt x="0" y="21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02" name="Freeform 242">
              <a:extLst>
                <a:ext uri="{FF2B5EF4-FFF2-40B4-BE49-F238E27FC236}">
                  <a16:creationId xmlns:a16="http://schemas.microsoft.com/office/drawing/2014/main" xmlns="" id="{022F35B7-90F8-4974-A52C-1ECCCD7C7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250" y="5805488"/>
              <a:ext cx="25400" cy="33338"/>
            </a:xfrm>
            <a:custGeom>
              <a:avLst/>
              <a:gdLst>
                <a:gd name="T0" fmla="*/ 0 w 16"/>
                <a:gd name="T1" fmla="*/ 0 h 21"/>
                <a:gd name="T2" fmla="*/ 0 w 16"/>
                <a:gd name="T3" fmla="*/ 21 h 21"/>
                <a:gd name="T4" fmla="*/ 16 w 16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1">
                  <a:moveTo>
                    <a:pt x="0" y="0"/>
                  </a:moveTo>
                  <a:lnTo>
                    <a:pt x="0" y="21"/>
                  </a:lnTo>
                  <a:lnTo>
                    <a:pt x="16" y="21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03" name="Freeform 243">
              <a:extLst>
                <a:ext uri="{FF2B5EF4-FFF2-40B4-BE49-F238E27FC236}">
                  <a16:creationId xmlns:a16="http://schemas.microsoft.com/office/drawing/2014/main" xmlns="" id="{A511A7B6-3AE1-4150-8D3F-B82C46D79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925" y="5803901"/>
              <a:ext cx="60325" cy="49213"/>
            </a:xfrm>
            <a:custGeom>
              <a:avLst/>
              <a:gdLst>
                <a:gd name="T0" fmla="*/ 0 w 38"/>
                <a:gd name="T1" fmla="*/ 31 h 31"/>
                <a:gd name="T2" fmla="*/ 0 w 38"/>
                <a:gd name="T3" fmla="*/ 0 h 31"/>
                <a:gd name="T4" fmla="*/ 38 w 38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1">
                  <a:moveTo>
                    <a:pt x="0" y="31"/>
                  </a:moveTo>
                  <a:lnTo>
                    <a:pt x="0" y="0"/>
                  </a:lnTo>
                  <a:lnTo>
                    <a:pt x="38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05" name="Freeform 245">
              <a:extLst>
                <a:ext uri="{FF2B5EF4-FFF2-40B4-BE49-F238E27FC236}">
                  <a16:creationId xmlns:a16="http://schemas.microsoft.com/office/drawing/2014/main" xmlns="" id="{CF6E11A0-8D55-4613-97B9-38BAC821E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925" y="5857876"/>
              <a:ext cx="38100" cy="50800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32 h 32"/>
                <a:gd name="T4" fmla="*/ 24 w 24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2">
                  <a:moveTo>
                    <a:pt x="0" y="0"/>
                  </a:moveTo>
                  <a:lnTo>
                    <a:pt x="0" y="32"/>
                  </a:lnTo>
                  <a:lnTo>
                    <a:pt x="24" y="32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06" name="Freeform 246">
              <a:extLst>
                <a:ext uri="{FF2B5EF4-FFF2-40B4-BE49-F238E27FC236}">
                  <a16:creationId xmlns:a16="http://schemas.microsoft.com/office/drawing/2014/main" xmlns="" id="{BE11D01D-0BFD-45C0-B36E-2C430276B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463" y="5856288"/>
              <a:ext cx="17462" cy="57150"/>
            </a:xfrm>
            <a:custGeom>
              <a:avLst/>
              <a:gdLst>
                <a:gd name="T0" fmla="*/ 0 w 11"/>
                <a:gd name="T1" fmla="*/ 36 h 36"/>
                <a:gd name="T2" fmla="*/ 0 w 11"/>
                <a:gd name="T3" fmla="*/ 0 h 36"/>
                <a:gd name="T4" fmla="*/ 11 w 11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6">
                  <a:moveTo>
                    <a:pt x="0" y="36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08" name="Freeform 248">
              <a:extLst>
                <a:ext uri="{FF2B5EF4-FFF2-40B4-BE49-F238E27FC236}">
                  <a16:creationId xmlns:a16="http://schemas.microsoft.com/office/drawing/2014/main" xmlns="" id="{97476214-9B6D-43E5-A454-85339C746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463" y="5918201"/>
              <a:ext cx="61912" cy="58738"/>
            </a:xfrm>
            <a:custGeom>
              <a:avLst/>
              <a:gdLst>
                <a:gd name="T0" fmla="*/ 0 w 39"/>
                <a:gd name="T1" fmla="*/ 0 h 37"/>
                <a:gd name="T2" fmla="*/ 0 w 39"/>
                <a:gd name="T3" fmla="*/ 37 h 37"/>
                <a:gd name="T4" fmla="*/ 39 w 39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7">
                  <a:moveTo>
                    <a:pt x="0" y="0"/>
                  </a:moveTo>
                  <a:lnTo>
                    <a:pt x="0" y="37"/>
                  </a:lnTo>
                  <a:lnTo>
                    <a:pt x="39" y="37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09" name="Freeform 249">
              <a:extLst>
                <a:ext uri="{FF2B5EF4-FFF2-40B4-BE49-F238E27FC236}">
                  <a16:creationId xmlns:a16="http://schemas.microsoft.com/office/drawing/2014/main" xmlns="" id="{692F10FF-5C01-481F-A201-BEC6B6A96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7125" y="5916613"/>
              <a:ext cx="33337" cy="61913"/>
            </a:xfrm>
            <a:custGeom>
              <a:avLst/>
              <a:gdLst>
                <a:gd name="T0" fmla="*/ 0 w 21"/>
                <a:gd name="T1" fmla="*/ 39 h 39"/>
                <a:gd name="T2" fmla="*/ 0 w 21"/>
                <a:gd name="T3" fmla="*/ 0 h 39"/>
                <a:gd name="T4" fmla="*/ 21 w 21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9">
                  <a:moveTo>
                    <a:pt x="0" y="39"/>
                  </a:move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1" name="Freeform 251">
              <a:extLst>
                <a:ext uri="{FF2B5EF4-FFF2-40B4-BE49-F238E27FC236}">
                  <a16:creationId xmlns:a16="http://schemas.microsoft.com/office/drawing/2014/main" xmlns="" id="{091C87C2-86AB-4EA2-A170-944E48B04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7125" y="5983288"/>
              <a:ext cx="34925" cy="63500"/>
            </a:xfrm>
            <a:custGeom>
              <a:avLst/>
              <a:gdLst>
                <a:gd name="T0" fmla="*/ 0 w 22"/>
                <a:gd name="T1" fmla="*/ 0 h 40"/>
                <a:gd name="T2" fmla="*/ 0 w 22"/>
                <a:gd name="T3" fmla="*/ 40 h 40"/>
                <a:gd name="T4" fmla="*/ 22 w 2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0">
                  <a:moveTo>
                    <a:pt x="0" y="0"/>
                  </a:moveTo>
                  <a:lnTo>
                    <a:pt x="0" y="40"/>
                  </a:lnTo>
                  <a:lnTo>
                    <a:pt x="22" y="4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2" name="Freeform 252">
              <a:extLst>
                <a:ext uri="{FF2B5EF4-FFF2-40B4-BE49-F238E27FC236}">
                  <a16:creationId xmlns:a16="http://schemas.microsoft.com/office/drawing/2014/main" xmlns="" id="{B03D38A1-8B97-43E8-B342-81A77FD8B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850" y="5981701"/>
              <a:ext cx="41275" cy="63500"/>
            </a:xfrm>
            <a:custGeom>
              <a:avLst/>
              <a:gdLst>
                <a:gd name="T0" fmla="*/ 0 w 26"/>
                <a:gd name="T1" fmla="*/ 40 h 40"/>
                <a:gd name="T2" fmla="*/ 0 w 26"/>
                <a:gd name="T3" fmla="*/ 0 h 40"/>
                <a:gd name="T4" fmla="*/ 26 w 2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40">
                  <a:moveTo>
                    <a:pt x="0" y="40"/>
                  </a:move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4" name="Freeform 254">
              <a:extLst>
                <a:ext uri="{FF2B5EF4-FFF2-40B4-BE49-F238E27FC236}">
                  <a16:creationId xmlns:a16="http://schemas.microsoft.com/office/drawing/2014/main" xmlns="" id="{B95CF04F-EA7F-4C50-B61B-AA4A7C640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850" y="6049963"/>
              <a:ext cx="125412" cy="66675"/>
            </a:xfrm>
            <a:custGeom>
              <a:avLst/>
              <a:gdLst>
                <a:gd name="T0" fmla="*/ 0 w 79"/>
                <a:gd name="T1" fmla="*/ 0 h 42"/>
                <a:gd name="T2" fmla="*/ 0 w 79"/>
                <a:gd name="T3" fmla="*/ 42 h 42"/>
                <a:gd name="T4" fmla="*/ 79 w 79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42">
                  <a:moveTo>
                    <a:pt x="0" y="0"/>
                  </a:moveTo>
                  <a:lnTo>
                    <a:pt x="0" y="42"/>
                  </a:lnTo>
                  <a:lnTo>
                    <a:pt x="79" y="42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5" name="Freeform 255">
              <a:extLst>
                <a:ext uri="{FF2B5EF4-FFF2-40B4-BE49-F238E27FC236}">
                  <a16:creationId xmlns:a16="http://schemas.microsoft.com/office/drawing/2014/main" xmlns="" id="{2882CD89-AB5B-437E-AB66-C4E8EE2BC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925" y="6048376"/>
              <a:ext cx="34925" cy="82550"/>
            </a:xfrm>
            <a:custGeom>
              <a:avLst/>
              <a:gdLst>
                <a:gd name="T0" fmla="*/ 0 w 22"/>
                <a:gd name="T1" fmla="*/ 52 h 52"/>
                <a:gd name="T2" fmla="*/ 0 w 22"/>
                <a:gd name="T3" fmla="*/ 0 h 52"/>
                <a:gd name="T4" fmla="*/ 22 w 22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52">
                  <a:moveTo>
                    <a:pt x="0" y="52"/>
                  </a:move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7" name="Freeform 257">
              <a:extLst>
                <a:ext uri="{FF2B5EF4-FFF2-40B4-BE49-F238E27FC236}">
                  <a16:creationId xmlns:a16="http://schemas.microsoft.com/office/drawing/2014/main" xmlns="" id="{A7E6EA39-D48C-44C4-9F19-7E8F42696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413" y="6186488"/>
              <a:ext cx="71437" cy="31750"/>
            </a:xfrm>
            <a:custGeom>
              <a:avLst/>
              <a:gdLst>
                <a:gd name="T0" fmla="*/ 0 w 45"/>
                <a:gd name="T1" fmla="*/ 20 h 20"/>
                <a:gd name="T2" fmla="*/ 0 w 45"/>
                <a:gd name="T3" fmla="*/ 0 h 20"/>
                <a:gd name="T4" fmla="*/ 45 w 45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0">
                  <a:moveTo>
                    <a:pt x="0" y="20"/>
                  </a:moveTo>
                  <a:lnTo>
                    <a:pt x="0" y="0"/>
                  </a:lnTo>
                  <a:lnTo>
                    <a:pt x="45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9" name="Freeform 259">
              <a:extLst>
                <a:ext uri="{FF2B5EF4-FFF2-40B4-BE49-F238E27FC236}">
                  <a16:creationId xmlns:a16="http://schemas.microsoft.com/office/drawing/2014/main" xmlns="" id="{1C75F454-9504-4E8E-8768-49A456DE2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413" y="6223001"/>
              <a:ext cx="60325" cy="31750"/>
            </a:xfrm>
            <a:custGeom>
              <a:avLst/>
              <a:gdLst>
                <a:gd name="T0" fmla="*/ 0 w 38"/>
                <a:gd name="T1" fmla="*/ 0 h 20"/>
                <a:gd name="T2" fmla="*/ 0 w 38"/>
                <a:gd name="T3" fmla="*/ 20 h 20"/>
                <a:gd name="T4" fmla="*/ 38 w 3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0">
                  <a:moveTo>
                    <a:pt x="0" y="0"/>
                  </a:moveTo>
                  <a:lnTo>
                    <a:pt x="0" y="20"/>
                  </a:lnTo>
                  <a:lnTo>
                    <a:pt x="38" y="2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0" name="Freeform 260">
              <a:extLst>
                <a:ext uri="{FF2B5EF4-FFF2-40B4-BE49-F238E27FC236}">
                  <a16:creationId xmlns:a16="http://schemas.microsoft.com/office/drawing/2014/main" xmlns="" id="{17D75616-60A1-4CC1-8F19-5079B2A79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925" y="6135688"/>
              <a:ext cx="90487" cy="84138"/>
            </a:xfrm>
            <a:custGeom>
              <a:avLst/>
              <a:gdLst>
                <a:gd name="T0" fmla="*/ 0 w 57"/>
                <a:gd name="T1" fmla="*/ 0 h 53"/>
                <a:gd name="T2" fmla="*/ 0 w 57"/>
                <a:gd name="T3" fmla="*/ 53 h 53"/>
                <a:gd name="T4" fmla="*/ 57 w 57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3">
                  <a:moveTo>
                    <a:pt x="0" y="0"/>
                  </a:moveTo>
                  <a:lnTo>
                    <a:pt x="0" y="53"/>
                  </a:lnTo>
                  <a:lnTo>
                    <a:pt x="57" y="53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1" name="Freeform 261">
              <a:extLst>
                <a:ext uri="{FF2B5EF4-FFF2-40B4-BE49-F238E27FC236}">
                  <a16:creationId xmlns:a16="http://schemas.microsoft.com/office/drawing/2014/main" xmlns="" id="{548FED9E-6AF1-4F4F-A293-AA0AE9591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113" y="6134101"/>
              <a:ext cx="23812" cy="92075"/>
            </a:xfrm>
            <a:custGeom>
              <a:avLst/>
              <a:gdLst>
                <a:gd name="T0" fmla="*/ 0 w 15"/>
                <a:gd name="T1" fmla="*/ 58 h 58"/>
                <a:gd name="T2" fmla="*/ 0 w 15"/>
                <a:gd name="T3" fmla="*/ 0 h 58"/>
                <a:gd name="T4" fmla="*/ 15 w 15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8">
                  <a:moveTo>
                    <a:pt x="0" y="58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3" name="Freeform 263">
              <a:extLst>
                <a:ext uri="{FF2B5EF4-FFF2-40B4-BE49-F238E27FC236}">
                  <a16:creationId xmlns:a16="http://schemas.microsoft.com/office/drawing/2014/main" xmlns="" id="{1F23396E-0410-4992-90F1-C84ED635F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113" y="6230938"/>
              <a:ext cx="177800" cy="93663"/>
            </a:xfrm>
            <a:custGeom>
              <a:avLst/>
              <a:gdLst>
                <a:gd name="T0" fmla="*/ 0 w 112"/>
                <a:gd name="T1" fmla="*/ 0 h 59"/>
                <a:gd name="T2" fmla="*/ 0 w 112"/>
                <a:gd name="T3" fmla="*/ 59 h 59"/>
                <a:gd name="T4" fmla="*/ 112 w 112"/>
                <a:gd name="T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" h="59">
                  <a:moveTo>
                    <a:pt x="0" y="0"/>
                  </a:moveTo>
                  <a:lnTo>
                    <a:pt x="0" y="59"/>
                  </a:lnTo>
                  <a:lnTo>
                    <a:pt x="112" y="59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4" name="Freeform 264">
              <a:extLst>
                <a:ext uri="{FF2B5EF4-FFF2-40B4-BE49-F238E27FC236}">
                  <a16:creationId xmlns:a16="http://schemas.microsoft.com/office/drawing/2014/main" xmlns="" id="{E9014EE0-6FCF-4904-9036-CECFBC748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663" y="6229351"/>
              <a:ext cx="44450" cy="79375"/>
            </a:xfrm>
            <a:custGeom>
              <a:avLst/>
              <a:gdLst>
                <a:gd name="T0" fmla="*/ 0 w 28"/>
                <a:gd name="T1" fmla="*/ 50 h 50"/>
                <a:gd name="T2" fmla="*/ 0 w 28"/>
                <a:gd name="T3" fmla="*/ 0 h 50"/>
                <a:gd name="T4" fmla="*/ 28 w 28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50">
                  <a:moveTo>
                    <a:pt x="0" y="50"/>
                  </a:moveTo>
                  <a:lnTo>
                    <a:pt x="0" y="0"/>
                  </a:lnTo>
                  <a:lnTo>
                    <a:pt x="28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6" name="Freeform 266">
              <a:extLst>
                <a:ext uri="{FF2B5EF4-FFF2-40B4-BE49-F238E27FC236}">
                  <a16:creationId xmlns:a16="http://schemas.microsoft.com/office/drawing/2014/main" xmlns="" id="{CF199171-3A0F-4407-AC3C-5C8D008C9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663" y="6313488"/>
              <a:ext cx="227012" cy="80963"/>
            </a:xfrm>
            <a:custGeom>
              <a:avLst/>
              <a:gdLst>
                <a:gd name="T0" fmla="*/ 0 w 143"/>
                <a:gd name="T1" fmla="*/ 0 h 51"/>
                <a:gd name="T2" fmla="*/ 0 w 143"/>
                <a:gd name="T3" fmla="*/ 51 h 51"/>
                <a:gd name="T4" fmla="*/ 143 w 143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51">
                  <a:moveTo>
                    <a:pt x="0" y="0"/>
                  </a:moveTo>
                  <a:lnTo>
                    <a:pt x="0" y="51"/>
                  </a:lnTo>
                  <a:lnTo>
                    <a:pt x="143" y="51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7" name="Freeform 267">
              <a:extLst>
                <a:ext uri="{FF2B5EF4-FFF2-40B4-BE49-F238E27FC236}">
                  <a16:creationId xmlns:a16="http://schemas.microsoft.com/office/drawing/2014/main" xmlns="" id="{4040FC19-9C94-4E05-ADE1-53D5D28300E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16424" y="5993124"/>
              <a:ext cx="30657" cy="317189"/>
            </a:xfrm>
            <a:custGeom>
              <a:avLst/>
              <a:gdLst>
                <a:gd name="T0" fmla="*/ 0 w 23"/>
                <a:gd name="T1" fmla="*/ 134 h 134"/>
                <a:gd name="T2" fmla="*/ 0 w 23"/>
                <a:gd name="T3" fmla="*/ 0 h 134"/>
                <a:gd name="T4" fmla="*/ 23 w 23"/>
                <a:gd name="T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34">
                  <a:moveTo>
                    <a:pt x="0" y="134"/>
                  </a:move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58" name="Rectangle 458">
            <a:extLst>
              <a:ext uri="{FF2B5EF4-FFF2-40B4-BE49-F238E27FC236}">
                <a16:creationId xmlns:a16="http://schemas.microsoft.com/office/drawing/2014/main" xmlns="" id="{EA949683-DEC7-445C-8CBE-72E24DAB0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4580" y="6353430"/>
            <a:ext cx="256480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4/0.89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9" name="Rectangle 459">
            <a:extLst>
              <a:ext uri="{FF2B5EF4-FFF2-40B4-BE49-F238E27FC236}">
                <a16:creationId xmlns:a16="http://schemas.microsoft.com/office/drawing/2014/main" xmlns="" id="{D399C826-A7D2-4F9B-8A0D-E4C465B84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468" y="7630846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23/0.84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0" name="Rectangle 460">
            <a:extLst>
              <a:ext uri="{FF2B5EF4-FFF2-40B4-BE49-F238E27FC236}">
                <a16:creationId xmlns:a16="http://schemas.microsoft.com/office/drawing/2014/main" xmlns="" id="{39488742-FD6E-49A2-86D7-A69E79C83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522" y="7293578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25/0.84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1" name="Rectangle 461">
            <a:extLst>
              <a:ext uri="{FF2B5EF4-FFF2-40B4-BE49-F238E27FC236}">
                <a16:creationId xmlns:a16="http://schemas.microsoft.com/office/drawing/2014/main" xmlns="" id="{D022A84F-C946-4B2C-8E3C-86C725B8A92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04151" y="7567494"/>
            <a:ext cx="959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73" name="Group 472"/>
          <p:cNvGrpSpPr/>
          <p:nvPr/>
        </p:nvGrpSpPr>
        <p:grpSpPr>
          <a:xfrm>
            <a:off x="685840" y="5385653"/>
            <a:ext cx="2331445" cy="3864861"/>
            <a:chOff x="1125156" y="4973638"/>
            <a:chExt cx="1611694" cy="3295651"/>
          </a:xfrm>
        </p:grpSpPr>
        <p:sp>
          <p:nvSpPr>
            <p:cNvPr id="98" name="Freeform 238">
              <a:extLst>
                <a:ext uri="{FF2B5EF4-FFF2-40B4-BE49-F238E27FC236}">
                  <a16:creationId xmlns:a16="http://schemas.microsoft.com/office/drawing/2014/main" xmlns="" id="{E388366F-F8DD-45CF-B077-D10A23AA6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050" y="4973638"/>
              <a:ext cx="65087" cy="944563"/>
            </a:xfrm>
            <a:custGeom>
              <a:avLst/>
              <a:gdLst>
                <a:gd name="T0" fmla="*/ 0 w 41"/>
                <a:gd name="T1" fmla="*/ 595 h 595"/>
                <a:gd name="T2" fmla="*/ 0 w 41"/>
                <a:gd name="T3" fmla="*/ 0 h 595"/>
                <a:gd name="T4" fmla="*/ 41 w 41"/>
                <a:gd name="T5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95">
                  <a:moveTo>
                    <a:pt x="0" y="595"/>
                  </a:moveTo>
                  <a:lnTo>
                    <a:pt x="0" y="0"/>
                  </a:lnTo>
                  <a:lnTo>
                    <a:pt x="41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5" name="Freeform 285">
              <a:extLst>
                <a:ext uri="{FF2B5EF4-FFF2-40B4-BE49-F238E27FC236}">
                  <a16:creationId xmlns:a16="http://schemas.microsoft.com/office/drawing/2014/main" xmlns="" id="{6DC09DAC-1D54-4974-8229-DC9868681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6403362"/>
              <a:ext cx="28575" cy="309361"/>
            </a:xfrm>
            <a:custGeom>
              <a:avLst/>
              <a:gdLst>
                <a:gd name="T0" fmla="*/ 0 w 18"/>
                <a:gd name="T1" fmla="*/ 121 h 121"/>
                <a:gd name="T2" fmla="*/ 0 w 18"/>
                <a:gd name="T3" fmla="*/ 0 h 121"/>
                <a:gd name="T4" fmla="*/ 18 w 18"/>
                <a:gd name="T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1">
                  <a:moveTo>
                    <a:pt x="0" y="121"/>
                  </a:move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1" name="Freeform 291">
              <a:extLst>
                <a:ext uri="{FF2B5EF4-FFF2-40B4-BE49-F238E27FC236}">
                  <a16:creationId xmlns:a16="http://schemas.microsoft.com/office/drawing/2014/main" xmlns="" id="{9E9C1CC4-0090-485C-8F94-5CFFB98D3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6719888"/>
              <a:ext cx="160337" cy="147638"/>
            </a:xfrm>
            <a:custGeom>
              <a:avLst/>
              <a:gdLst>
                <a:gd name="T0" fmla="*/ 0 w 101"/>
                <a:gd name="T1" fmla="*/ 93 h 93"/>
                <a:gd name="T2" fmla="*/ 0 w 101"/>
                <a:gd name="T3" fmla="*/ 0 h 93"/>
                <a:gd name="T4" fmla="*/ 101 w 101"/>
                <a:gd name="T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93">
                  <a:moveTo>
                    <a:pt x="0" y="93"/>
                  </a:moveTo>
                  <a:lnTo>
                    <a:pt x="0" y="0"/>
                  </a:lnTo>
                  <a:lnTo>
                    <a:pt x="101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4" name="Freeform 294">
              <a:extLst>
                <a:ext uri="{FF2B5EF4-FFF2-40B4-BE49-F238E27FC236}">
                  <a16:creationId xmlns:a16="http://schemas.microsoft.com/office/drawing/2014/main" xmlns="" id="{9ACD0046-B4A8-437E-B057-C0AABB027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050" y="5922963"/>
              <a:ext cx="103187" cy="946150"/>
            </a:xfrm>
            <a:custGeom>
              <a:avLst/>
              <a:gdLst>
                <a:gd name="T0" fmla="*/ 0 w 65"/>
                <a:gd name="T1" fmla="*/ 0 h 596"/>
                <a:gd name="T2" fmla="*/ 0 w 65"/>
                <a:gd name="T3" fmla="*/ 596 h 596"/>
                <a:gd name="T4" fmla="*/ 65 w 65"/>
                <a:gd name="T5" fmla="*/ 596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596">
                  <a:moveTo>
                    <a:pt x="0" y="0"/>
                  </a:moveTo>
                  <a:lnTo>
                    <a:pt x="0" y="596"/>
                  </a:lnTo>
                  <a:lnTo>
                    <a:pt x="65" y="596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5" name="Freeform 295">
              <a:extLst>
                <a:ext uri="{FF2B5EF4-FFF2-40B4-BE49-F238E27FC236}">
                  <a16:creationId xmlns:a16="http://schemas.microsoft.com/office/drawing/2014/main" xmlns="" id="{4EAEC6A9-24D9-4655-8D2F-FD2B010D6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3250" y="5921376"/>
              <a:ext cx="50800" cy="598488"/>
            </a:xfrm>
            <a:custGeom>
              <a:avLst/>
              <a:gdLst>
                <a:gd name="T0" fmla="*/ 0 w 32"/>
                <a:gd name="T1" fmla="*/ 377 h 377"/>
                <a:gd name="T2" fmla="*/ 0 w 32"/>
                <a:gd name="T3" fmla="*/ 0 h 377"/>
                <a:gd name="T4" fmla="*/ 32 w 32"/>
                <a:gd name="T5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377">
                  <a:moveTo>
                    <a:pt x="0" y="377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60" name="Freeform 300">
              <a:extLst>
                <a:ext uri="{FF2B5EF4-FFF2-40B4-BE49-F238E27FC236}">
                  <a16:creationId xmlns:a16="http://schemas.microsoft.com/office/drawing/2014/main" xmlns="" id="{FAA3A9F8-1BB5-41ED-BBE3-730F30CE9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3250" y="6523038"/>
              <a:ext cx="71437" cy="600075"/>
            </a:xfrm>
            <a:custGeom>
              <a:avLst/>
              <a:gdLst>
                <a:gd name="T0" fmla="*/ 0 w 45"/>
                <a:gd name="T1" fmla="*/ 0 h 378"/>
                <a:gd name="T2" fmla="*/ 0 w 45"/>
                <a:gd name="T3" fmla="*/ 378 h 378"/>
                <a:gd name="T4" fmla="*/ 45 w 45"/>
                <a:gd name="T5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78">
                  <a:moveTo>
                    <a:pt x="0" y="0"/>
                  </a:moveTo>
                  <a:lnTo>
                    <a:pt x="0" y="378"/>
                  </a:lnTo>
                  <a:lnTo>
                    <a:pt x="45" y="378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61" name="Freeform 301">
              <a:extLst>
                <a:ext uri="{FF2B5EF4-FFF2-40B4-BE49-F238E27FC236}">
                  <a16:creationId xmlns:a16="http://schemas.microsoft.com/office/drawing/2014/main" xmlns="" id="{BE509962-9390-4FB3-8B65-1189A188F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925" y="6521451"/>
              <a:ext cx="60325" cy="350838"/>
            </a:xfrm>
            <a:custGeom>
              <a:avLst/>
              <a:gdLst>
                <a:gd name="T0" fmla="*/ 0 w 38"/>
                <a:gd name="T1" fmla="*/ 221 h 221"/>
                <a:gd name="T2" fmla="*/ 0 w 38"/>
                <a:gd name="T3" fmla="*/ 0 h 221"/>
                <a:gd name="T4" fmla="*/ 38 w 38"/>
                <a:gd name="T5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1">
                  <a:moveTo>
                    <a:pt x="0" y="221"/>
                  </a:moveTo>
                  <a:lnTo>
                    <a:pt x="0" y="0"/>
                  </a:lnTo>
                  <a:lnTo>
                    <a:pt x="38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63" name="Freeform 303">
              <a:extLst>
                <a:ext uri="{FF2B5EF4-FFF2-40B4-BE49-F238E27FC236}">
                  <a16:creationId xmlns:a16="http://schemas.microsoft.com/office/drawing/2014/main" xmlns="" id="{DF032FE3-E5F6-4816-8973-9CC5BAC3A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925" y="6877051"/>
              <a:ext cx="317500" cy="350838"/>
            </a:xfrm>
            <a:custGeom>
              <a:avLst/>
              <a:gdLst>
                <a:gd name="T0" fmla="*/ 0 w 200"/>
                <a:gd name="T1" fmla="*/ 0 h 221"/>
                <a:gd name="T2" fmla="*/ 0 w 200"/>
                <a:gd name="T3" fmla="*/ 221 h 221"/>
                <a:gd name="T4" fmla="*/ 200 w 200"/>
                <a:gd name="T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221">
                  <a:moveTo>
                    <a:pt x="0" y="0"/>
                  </a:moveTo>
                  <a:lnTo>
                    <a:pt x="0" y="221"/>
                  </a:lnTo>
                  <a:lnTo>
                    <a:pt x="200" y="221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64" name="Freeform 304">
              <a:extLst>
                <a:ext uri="{FF2B5EF4-FFF2-40B4-BE49-F238E27FC236}">
                  <a16:creationId xmlns:a16="http://schemas.microsoft.com/office/drawing/2014/main" xmlns="" id="{B7B9FC84-4F63-47DF-A5D1-04225EED9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825" y="6873876"/>
              <a:ext cx="38100" cy="619125"/>
            </a:xfrm>
            <a:custGeom>
              <a:avLst/>
              <a:gdLst>
                <a:gd name="T0" fmla="*/ 0 w 24"/>
                <a:gd name="T1" fmla="*/ 390 h 390"/>
                <a:gd name="T2" fmla="*/ 0 w 24"/>
                <a:gd name="T3" fmla="*/ 0 h 390"/>
                <a:gd name="T4" fmla="*/ 24 w 24"/>
                <a:gd name="T5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90">
                  <a:moveTo>
                    <a:pt x="0" y="390"/>
                  </a:moveTo>
                  <a:lnTo>
                    <a:pt x="0" y="0"/>
                  </a:lnTo>
                  <a:lnTo>
                    <a:pt x="24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66" name="Freeform 306">
              <a:extLst>
                <a:ext uri="{FF2B5EF4-FFF2-40B4-BE49-F238E27FC236}">
                  <a16:creationId xmlns:a16="http://schemas.microsoft.com/office/drawing/2014/main" xmlns="" id="{6CEDC8B1-D055-4E79-9623-975C12AFC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050" y="7296151"/>
              <a:ext cx="31750" cy="33338"/>
            </a:xfrm>
            <a:custGeom>
              <a:avLst/>
              <a:gdLst>
                <a:gd name="T0" fmla="*/ 0 w 20"/>
                <a:gd name="T1" fmla="*/ 21 h 21"/>
                <a:gd name="T2" fmla="*/ 0 w 20"/>
                <a:gd name="T3" fmla="*/ 0 h 21"/>
                <a:gd name="T4" fmla="*/ 2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21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68" name="Freeform 308">
              <a:extLst>
                <a:ext uri="{FF2B5EF4-FFF2-40B4-BE49-F238E27FC236}">
                  <a16:creationId xmlns:a16="http://schemas.microsoft.com/office/drawing/2014/main" xmlns="" id="{E4576A30-0C1F-400A-8E2B-164FB7E18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050" y="7334251"/>
              <a:ext cx="52387" cy="31750"/>
            </a:xfrm>
            <a:custGeom>
              <a:avLst/>
              <a:gdLst>
                <a:gd name="T0" fmla="*/ 0 w 33"/>
                <a:gd name="T1" fmla="*/ 0 h 20"/>
                <a:gd name="T2" fmla="*/ 0 w 33"/>
                <a:gd name="T3" fmla="*/ 20 h 20"/>
                <a:gd name="T4" fmla="*/ 33 w 33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0">
                  <a:moveTo>
                    <a:pt x="0" y="0"/>
                  </a:moveTo>
                  <a:lnTo>
                    <a:pt x="0" y="20"/>
                  </a:lnTo>
                  <a:lnTo>
                    <a:pt x="33" y="2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69" name="Freeform 309">
              <a:extLst>
                <a:ext uri="{FF2B5EF4-FFF2-40B4-BE49-F238E27FC236}">
                  <a16:creationId xmlns:a16="http://schemas.microsoft.com/office/drawing/2014/main" xmlns="" id="{30DA6D8B-1736-417D-8477-56E2D1080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888" y="7331076"/>
              <a:ext cx="30162" cy="50800"/>
            </a:xfrm>
            <a:custGeom>
              <a:avLst/>
              <a:gdLst>
                <a:gd name="T0" fmla="*/ 0 w 19"/>
                <a:gd name="T1" fmla="*/ 32 h 32"/>
                <a:gd name="T2" fmla="*/ 0 w 19"/>
                <a:gd name="T3" fmla="*/ 0 h 32"/>
                <a:gd name="T4" fmla="*/ 19 w 1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32">
                  <a:moveTo>
                    <a:pt x="0" y="32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71" name="Freeform 311">
              <a:extLst>
                <a:ext uri="{FF2B5EF4-FFF2-40B4-BE49-F238E27FC236}">
                  <a16:creationId xmlns:a16="http://schemas.microsoft.com/office/drawing/2014/main" xmlns="" id="{AF4AAD72-1741-4A11-A8F7-1A0601A7C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888" y="7385051"/>
              <a:ext cx="93662" cy="50800"/>
            </a:xfrm>
            <a:custGeom>
              <a:avLst/>
              <a:gdLst>
                <a:gd name="T0" fmla="*/ 0 w 59"/>
                <a:gd name="T1" fmla="*/ 0 h 32"/>
                <a:gd name="T2" fmla="*/ 0 w 59"/>
                <a:gd name="T3" fmla="*/ 32 h 32"/>
                <a:gd name="T4" fmla="*/ 59 w 59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32">
                  <a:moveTo>
                    <a:pt x="0" y="0"/>
                  </a:moveTo>
                  <a:lnTo>
                    <a:pt x="0" y="32"/>
                  </a:lnTo>
                  <a:lnTo>
                    <a:pt x="59" y="32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72" name="Freeform 312">
              <a:extLst>
                <a:ext uri="{FF2B5EF4-FFF2-40B4-BE49-F238E27FC236}">
                  <a16:creationId xmlns:a16="http://schemas.microsoft.com/office/drawing/2014/main" xmlns="" id="{4FA54EAD-E487-4F6B-BB01-37B373463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100" y="7383463"/>
              <a:ext cx="77787" cy="57150"/>
            </a:xfrm>
            <a:custGeom>
              <a:avLst/>
              <a:gdLst>
                <a:gd name="T0" fmla="*/ 0 w 49"/>
                <a:gd name="T1" fmla="*/ 36 h 36"/>
                <a:gd name="T2" fmla="*/ 0 w 49"/>
                <a:gd name="T3" fmla="*/ 0 h 36"/>
                <a:gd name="T4" fmla="*/ 49 w 49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36">
                  <a:moveTo>
                    <a:pt x="0" y="36"/>
                  </a:moveTo>
                  <a:lnTo>
                    <a:pt x="0" y="0"/>
                  </a:lnTo>
                  <a:lnTo>
                    <a:pt x="49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74" name="Freeform 314">
              <a:extLst>
                <a:ext uri="{FF2B5EF4-FFF2-40B4-BE49-F238E27FC236}">
                  <a16:creationId xmlns:a16="http://schemas.microsoft.com/office/drawing/2014/main" xmlns="" id="{BC4016B4-1951-4892-9AB4-5FEFE41CE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100" y="7445376"/>
              <a:ext cx="412750" cy="60325"/>
            </a:xfrm>
            <a:custGeom>
              <a:avLst/>
              <a:gdLst>
                <a:gd name="T0" fmla="*/ 0 w 260"/>
                <a:gd name="T1" fmla="*/ 0 h 38"/>
                <a:gd name="T2" fmla="*/ 0 w 260"/>
                <a:gd name="T3" fmla="*/ 38 h 38"/>
                <a:gd name="T4" fmla="*/ 260 w 260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38">
                  <a:moveTo>
                    <a:pt x="0" y="0"/>
                  </a:moveTo>
                  <a:lnTo>
                    <a:pt x="0" y="38"/>
                  </a:lnTo>
                  <a:lnTo>
                    <a:pt x="260" y="38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75" name="Freeform 315">
              <a:extLst>
                <a:ext uri="{FF2B5EF4-FFF2-40B4-BE49-F238E27FC236}">
                  <a16:creationId xmlns:a16="http://schemas.microsoft.com/office/drawing/2014/main" xmlns="" id="{229D013B-E344-4EBC-8E7F-3D3E7F377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163" y="7443788"/>
              <a:ext cx="7937" cy="136525"/>
            </a:xfrm>
            <a:custGeom>
              <a:avLst/>
              <a:gdLst>
                <a:gd name="T0" fmla="*/ 0 w 5"/>
                <a:gd name="T1" fmla="*/ 86 h 86"/>
                <a:gd name="T2" fmla="*/ 0 w 5"/>
                <a:gd name="T3" fmla="*/ 0 h 86"/>
                <a:gd name="T4" fmla="*/ 5 w 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6">
                  <a:moveTo>
                    <a:pt x="0" y="86"/>
                  </a:move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77" name="Freeform 317">
              <a:extLst>
                <a:ext uri="{FF2B5EF4-FFF2-40B4-BE49-F238E27FC236}">
                  <a16:creationId xmlns:a16="http://schemas.microsoft.com/office/drawing/2014/main" xmlns="" id="{3B6B612D-83BD-4CC3-B66B-DC4583FC3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638" y="7573963"/>
              <a:ext cx="20637" cy="33338"/>
            </a:xfrm>
            <a:custGeom>
              <a:avLst/>
              <a:gdLst>
                <a:gd name="T0" fmla="*/ 0 w 13"/>
                <a:gd name="T1" fmla="*/ 21 h 21"/>
                <a:gd name="T2" fmla="*/ 0 w 13"/>
                <a:gd name="T3" fmla="*/ 0 h 21"/>
                <a:gd name="T4" fmla="*/ 13 w 13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1">
                  <a:moveTo>
                    <a:pt x="0" y="21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79" name="Freeform 319">
              <a:extLst>
                <a:ext uri="{FF2B5EF4-FFF2-40B4-BE49-F238E27FC236}">
                  <a16:creationId xmlns:a16="http://schemas.microsoft.com/office/drawing/2014/main" xmlns="" id="{A18AFEBD-FDF7-4DF0-A855-B462D98E0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638" y="7612063"/>
              <a:ext cx="31750" cy="31750"/>
            </a:xfrm>
            <a:custGeom>
              <a:avLst/>
              <a:gdLst>
                <a:gd name="T0" fmla="*/ 0 w 20"/>
                <a:gd name="T1" fmla="*/ 0 h 20"/>
                <a:gd name="T2" fmla="*/ 0 w 20"/>
                <a:gd name="T3" fmla="*/ 20 h 20"/>
                <a:gd name="T4" fmla="*/ 20 w 2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0">
                  <a:moveTo>
                    <a:pt x="0" y="0"/>
                  </a:moveTo>
                  <a:lnTo>
                    <a:pt x="0" y="20"/>
                  </a:lnTo>
                  <a:lnTo>
                    <a:pt x="20" y="2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80" name="Freeform 320">
              <a:extLst>
                <a:ext uri="{FF2B5EF4-FFF2-40B4-BE49-F238E27FC236}">
                  <a16:creationId xmlns:a16="http://schemas.microsoft.com/office/drawing/2014/main" xmlns="" id="{35FDA3AB-5618-48B2-BBA2-E75FA7860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9188" y="7608888"/>
              <a:ext cx="44450" cy="50800"/>
            </a:xfrm>
            <a:custGeom>
              <a:avLst/>
              <a:gdLst>
                <a:gd name="T0" fmla="*/ 0 w 28"/>
                <a:gd name="T1" fmla="*/ 32 h 32"/>
                <a:gd name="T2" fmla="*/ 0 w 28"/>
                <a:gd name="T3" fmla="*/ 0 h 32"/>
                <a:gd name="T4" fmla="*/ 28 w 28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2">
                  <a:moveTo>
                    <a:pt x="0" y="32"/>
                  </a:moveTo>
                  <a:lnTo>
                    <a:pt x="0" y="0"/>
                  </a:lnTo>
                  <a:lnTo>
                    <a:pt x="28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82" name="Freeform 322">
              <a:extLst>
                <a:ext uri="{FF2B5EF4-FFF2-40B4-BE49-F238E27FC236}">
                  <a16:creationId xmlns:a16="http://schemas.microsoft.com/office/drawing/2014/main" xmlns="" id="{E5E986BD-0D28-4B75-A84D-CF3D77291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9188" y="7662863"/>
              <a:ext cx="95250" cy="50800"/>
            </a:xfrm>
            <a:custGeom>
              <a:avLst/>
              <a:gdLst>
                <a:gd name="T0" fmla="*/ 0 w 60"/>
                <a:gd name="T1" fmla="*/ 0 h 32"/>
                <a:gd name="T2" fmla="*/ 0 w 60"/>
                <a:gd name="T3" fmla="*/ 32 h 32"/>
                <a:gd name="T4" fmla="*/ 60 w 60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32">
                  <a:moveTo>
                    <a:pt x="0" y="0"/>
                  </a:moveTo>
                  <a:lnTo>
                    <a:pt x="0" y="32"/>
                  </a:lnTo>
                  <a:lnTo>
                    <a:pt x="60" y="32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83" name="Freeform 323">
              <a:extLst>
                <a:ext uri="{FF2B5EF4-FFF2-40B4-BE49-F238E27FC236}">
                  <a16:creationId xmlns:a16="http://schemas.microsoft.com/office/drawing/2014/main" xmlns="" id="{881C3D53-8F9C-4552-A00A-3A96FBA92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738" y="7661276"/>
              <a:ext cx="44450" cy="57150"/>
            </a:xfrm>
            <a:custGeom>
              <a:avLst/>
              <a:gdLst>
                <a:gd name="T0" fmla="*/ 0 w 28"/>
                <a:gd name="T1" fmla="*/ 36 h 36"/>
                <a:gd name="T2" fmla="*/ 0 w 28"/>
                <a:gd name="T3" fmla="*/ 0 h 36"/>
                <a:gd name="T4" fmla="*/ 28 w 28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6">
                  <a:moveTo>
                    <a:pt x="0" y="36"/>
                  </a:moveTo>
                  <a:lnTo>
                    <a:pt x="0" y="0"/>
                  </a:lnTo>
                  <a:lnTo>
                    <a:pt x="28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85" name="Freeform 325">
              <a:extLst>
                <a:ext uri="{FF2B5EF4-FFF2-40B4-BE49-F238E27FC236}">
                  <a16:creationId xmlns:a16="http://schemas.microsoft.com/office/drawing/2014/main" xmlns="" id="{D707E8BD-E82D-4372-AF3E-FDD02A91B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738" y="7723188"/>
              <a:ext cx="136525" cy="60325"/>
            </a:xfrm>
            <a:custGeom>
              <a:avLst/>
              <a:gdLst>
                <a:gd name="T0" fmla="*/ 0 w 86"/>
                <a:gd name="T1" fmla="*/ 0 h 38"/>
                <a:gd name="T2" fmla="*/ 0 w 86"/>
                <a:gd name="T3" fmla="*/ 38 h 38"/>
                <a:gd name="T4" fmla="*/ 86 w 86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38">
                  <a:moveTo>
                    <a:pt x="0" y="0"/>
                  </a:moveTo>
                  <a:lnTo>
                    <a:pt x="0" y="38"/>
                  </a:lnTo>
                  <a:lnTo>
                    <a:pt x="86" y="38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86" name="Freeform 326">
              <a:extLst>
                <a:ext uri="{FF2B5EF4-FFF2-40B4-BE49-F238E27FC236}">
                  <a16:creationId xmlns:a16="http://schemas.microsoft.com/office/drawing/2014/main" xmlns="" id="{6BF46F8C-D9A0-4B5B-96E2-9875B21C6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163" y="7585076"/>
              <a:ext cx="28575" cy="136525"/>
            </a:xfrm>
            <a:custGeom>
              <a:avLst/>
              <a:gdLst>
                <a:gd name="T0" fmla="*/ 0 w 18"/>
                <a:gd name="T1" fmla="*/ 0 h 86"/>
                <a:gd name="T2" fmla="*/ 0 w 18"/>
                <a:gd name="T3" fmla="*/ 86 h 86"/>
                <a:gd name="T4" fmla="*/ 18 w 18"/>
                <a:gd name="T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86">
                  <a:moveTo>
                    <a:pt x="0" y="0"/>
                  </a:moveTo>
                  <a:lnTo>
                    <a:pt x="0" y="86"/>
                  </a:lnTo>
                  <a:lnTo>
                    <a:pt x="18" y="86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87" name="Freeform 327">
              <a:extLst>
                <a:ext uri="{FF2B5EF4-FFF2-40B4-BE49-F238E27FC236}">
                  <a16:creationId xmlns:a16="http://schemas.microsoft.com/office/drawing/2014/main" xmlns="" id="{7A092F09-9BE8-4383-9DEB-E36F03665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8538" y="7581901"/>
              <a:ext cx="47625" cy="131763"/>
            </a:xfrm>
            <a:custGeom>
              <a:avLst/>
              <a:gdLst>
                <a:gd name="T0" fmla="*/ 0 w 30"/>
                <a:gd name="T1" fmla="*/ 83 h 83"/>
                <a:gd name="T2" fmla="*/ 0 w 30"/>
                <a:gd name="T3" fmla="*/ 0 h 83"/>
                <a:gd name="T4" fmla="*/ 30 w 30"/>
                <a:gd name="T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83">
                  <a:moveTo>
                    <a:pt x="0" y="83"/>
                  </a:moveTo>
                  <a:lnTo>
                    <a:pt x="0" y="0"/>
                  </a:lnTo>
                  <a:lnTo>
                    <a:pt x="30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89" name="Freeform 329">
              <a:extLst>
                <a:ext uri="{FF2B5EF4-FFF2-40B4-BE49-F238E27FC236}">
                  <a16:creationId xmlns:a16="http://schemas.microsoft.com/office/drawing/2014/main" xmlns="" id="{A46107B7-019F-49B0-86AF-E876B67A5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8538" y="7718426"/>
              <a:ext cx="142875" cy="133350"/>
            </a:xfrm>
            <a:custGeom>
              <a:avLst/>
              <a:gdLst>
                <a:gd name="T0" fmla="*/ 0 w 90"/>
                <a:gd name="T1" fmla="*/ 0 h 84"/>
                <a:gd name="T2" fmla="*/ 0 w 90"/>
                <a:gd name="T3" fmla="*/ 84 h 84"/>
                <a:gd name="T4" fmla="*/ 90 w 90"/>
                <a:gd name="T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84">
                  <a:moveTo>
                    <a:pt x="0" y="0"/>
                  </a:moveTo>
                  <a:lnTo>
                    <a:pt x="0" y="84"/>
                  </a:lnTo>
                  <a:lnTo>
                    <a:pt x="90" y="84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90" name="Freeform 330">
              <a:extLst>
                <a:ext uri="{FF2B5EF4-FFF2-40B4-BE49-F238E27FC236}">
                  <a16:creationId xmlns:a16="http://schemas.microsoft.com/office/drawing/2014/main" xmlns="" id="{119EB787-7504-4F57-A89F-407955DBD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500" y="7716838"/>
              <a:ext cx="173037" cy="142875"/>
            </a:xfrm>
            <a:custGeom>
              <a:avLst/>
              <a:gdLst>
                <a:gd name="T0" fmla="*/ 0 w 109"/>
                <a:gd name="T1" fmla="*/ 90 h 90"/>
                <a:gd name="T2" fmla="*/ 0 w 109"/>
                <a:gd name="T3" fmla="*/ 0 h 90"/>
                <a:gd name="T4" fmla="*/ 109 w 109"/>
                <a:gd name="T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90">
                  <a:moveTo>
                    <a:pt x="0" y="90"/>
                  </a:moveTo>
                  <a:lnTo>
                    <a:pt x="0" y="0"/>
                  </a:lnTo>
                  <a:lnTo>
                    <a:pt x="109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92" name="Freeform 332">
              <a:extLst>
                <a:ext uri="{FF2B5EF4-FFF2-40B4-BE49-F238E27FC236}">
                  <a16:creationId xmlns:a16="http://schemas.microsoft.com/office/drawing/2014/main" xmlns="" id="{E7A798EF-AB04-4CA1-A648-613657AD2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5213" y="7921626"/>
              <a:ext cx="0" cy="31750"/>
            </a:xfrm>
            <a:custGeom>
              <a:avLst/>
              <a:gdLst>
                <a:gd name="T0" fmla="*/ 20 h 20"/>
                <a:gd name="T1" fmla="*/ 0 h 20"/>
                <a:gd name="T2" fmla="*/ 0 h 2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0">
                  <a:moveTo>
                    <a:pt x="0" y="2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94" name="Freeform 334">
              <a:extLst>
                <a:ext uri="{FF2B5EF4-FFF2-40B4-BE49-F238E27FC236}">
                  <a16:creationId xmlns:a16="http://schemas.microsoft.com/office/drawing/2014/main" xmlns="" id="{E069D8A1-E6AC-42AE-A15D-FEB6A9C35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5213" y="7958138"/>
              <a:ext cx="3175" cy="33338"/>
            </a:xfrm>
            <a:custGeom>
              <a:avLst/>
              <a:gdLst>
                <a:gd name="T0" fmla="*/ 0 w 2"/>
                <a:gd name="T1" fmla="*/ 0 h 21"/>
                <a:gd name="T2" fmla="*/ 0 w 2"/>
                <a:gd name="T3" fmla="*/ 21 h 21"/>
                <a:gd name="T4" fmla="*/ 2 w 2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1">
                  <a:moveTo>
                    <a:pt x="0" y="0"/>
                  </a:moveTo>
                  <a:lnTo>
                    <a:pt x="0" y="21"/>
                  </a:lnTo>
                  <a:lnTo>
                    <a:pt x="2" y="21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95" name="Freeform 335">
              <a:extLst>
                <a:ext uri="{FF2B5EF4-FFF2-40B4-BE49-F238E27FC236}">
                  <a16:creationId xmlns:a16="http://schemas.microsoft.com/office/drawing/2014/main" xmlns="" id="{55E48F32-9B25-446C-B206-83C247D69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7956551"/>
              <a:ext cx="90487" cy="49213"/>
            </a:xfrm>
            <a:custGeom>
              <a:avLst/>
              <a:gdLst>
                <a:gd name="T0" fmla="*/ 0 w 57"/>
                <a:gd name="T1" fmla="*/ 31 h 31"/>
                <a:gd name="T2" fmla="*/ 0 w 57"/>
                <a:gd name="T3" fmla="*/ 0 h 31"/>
                <a:gd name="T4" fmla="*/ 57 w 57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1">
                  <a:moveTo>
                    <a:pt x="0" y="31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97" name="Freeform 337">
              <a:extLst>
                <a:ext uri="{FF2B5EF4-FFF2-40B4-BE49-F238E27FC236}">
                  <a16:creationId xmlns:a16="http://schemas.microsoft.com/office/drawing/2014/main" xmlns="" id="{717E6600-FF20-4207-ADB3-C611C06D5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8010526"/>
              <a:ext cx="79375" cy="49213"/>
            </a:xfrm>
            <a:custGeom>
              <a:avLst/>
              <a:gdLst>
                <a:gd name="T0" fmla="*/ 0 w 50"/>
                <a:gd name="T1" fmla="*/ 0 h 31"/>
                <a:gd name="T2" fmla="*/ 0 w 50"/>
                <a:gd name="T3" fmla="*/ 31 h 31"/>
                <a:gd name="T4" fmla="*/ 50 w 50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31">
                  <a:moveTo>
                    <a:pt x="0" y="0"/>
                  </a:moveTo>
                  <a:lnTo>
                    <a:pt x="0" y="31"/>
                  </a:lnTo>
                  <a:lnTo>
                    <a:pt x="50" y="31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98" name="Freeform 338">
              <a:extLst>
                <a:ext uri="{FF2B5EF4-FFF2-40B4-BE49-F238E27FC236}">
                  <a16:creationId xmlns:a16="http://schemas.microsoft.com/office/drawing/2014/main" xmlns="" id="{AF413808-AA35-4877-B63B-BF4DEAF7E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500" y="7864476"/>
              <a:ext cx="149225" cy="144463"/>
            </a:xfrm>
            <a:custGeom>
              <a:avLst/>
              <a:gdLst>
                <a:gd name="T0" fmla="*/ 0 w 94"/>
                <a:gd name="T1" fmla="*/ 0 h 91"/>
                <a:gd name="T2" fmla="*/ 0 w 94"/>
                <a:gd name="T3" fmla="*/ 91 h 91"/>
                <a:gd name="T4" fmla="*/ 94 w 94"/>
                <a:gd name="T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91">
                  <a:moveTo>
                    <a:pt x="0" y="0"/>
                  </a:moveTo>
                  <a:lnTo>
                    <a:pt x="0" y="91"/>
                  </a:lnTo>
                  <a:lnTo>
                    <a:pt x="94" y="91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99" name="Freeform 339">
              <a:extLst>
                <a:ext uri="{FF2B5EF4-FFF2-40B4-BE49-F238E27FC236}">
                  <a16:creationId xmlns:a16="http://schemas.microsoft.com/office/drawing/2014/main" xmlns="" id="{24B0138D-938A-4B00-A3C4-568D92D30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338" y="7862888"/>
              <a:ext cx="157162" cy="130175"/>
            </a:xfrm>
            <a:custGeom>
              <a:avLst/>
              <a:gdLst>
                <a:gd name="T0" fmla="*/ 0 w 99"/>
                <a:gd name="T1" fmla="*/ 82 h 82"/>
                <a:gd name="T2" fmla="*/ 0 w 99"/>
                <a:gd name="T3" fmla="*/ 0 h 82"/>
                <a:gd name="T4" fmla="*/ 99 w 99"/>
                <a:gd name="T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82">
                  <a:moveTo>
                    <a:pt x="0" y="82"/>
                  </a:moveTo>
                  <a:lnTo>
                    <a:pt x="0" y="0"/>
                  </a:lnTo>
                  <a:lnTo>
                    <a:pt x="99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01" name="Freeform 341">
              <a:extLst>
                <a:ext uri="{FF2B5EF4-FFF2-40B4-BE49-F238E27FC236}">
                  <a16:creationId xmlns:a16="http://schemas.microsoft.com/office/drawing/2014/main" xmlns="" id="{D6204331-2243-419C-96F1-F56D539F7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338" y="7997826"/>
              <a:ext cx="747712" cy="131763"/>
            </a:xfrm>
            <a:custGeom>
              <a:avLst/>
              <a:gdLst>
                <a:gd name="T0" fmla="*/ 0 w 471"/>
                <a:gd name="T1" fmla="*/ 0 h 83"/>
                <a:gd name="T2" fmla="*/ 0 w 471"/>
                <a:gd name="T3" fmla="*/ 83 h 83"/>
                <a:gd name="T4" fmla="*/ 471 w 471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1" h="83">
                  <a:moveTo>
                    <a:pt x="0" y="0"/>
                  </a:moveTo>
                  <a:lnTo>
                    <a:pt x="0" y="83"/>
                  </a:lnTo>
                  <a:lnTo>
                    <a:pt x="471" y="83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02" name="Freeform 342">
              <a:extLst>
                <a:ext uri="{FF2B5EF4-FFF2-40B4-BE49-F238E27FC236}">
                  <a16:creationId xmlns:a16="http://schemas.microsoft.com/office/drawing/2014/main" xmlns="" id="{AD535248-1DF8-4FFB-9DEE-6B0C34B36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25" y="7996238"/>
              <a:ext cx="87312" cy="115888"/>
            </a:xfrm>
            <a:custGeom>
              <a:avLst/>
              <a:gdLst>
                <a:gd name="T0" fmla="*/ 0 w 55"/>
                <a:gd name="T1" fmla="*/ 73 h 73"/>
                <a:gd name="T2" fmla="*/ 0 w 55"/>
                <a:gd name="T3" fmla="*/ 0 h 73"/>
                <a:gd name="T4" fmla="*/ 55 w 55"/>
                <a:gd name="T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73">
                  <a:moveTo>
                    <a:pt x="0" y="73"/>
                  </a:moveTo>
                  <a:lnTo>
                    <a:pt x="0" y="0"/>
                  </a:lnTo>
                  <a:lnTo>
                    <a:pt x="55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04" name="Freeform 344">
              <a:extLst>
                <a:ext uri="{FF2B5EF4-FFF2-40B4-BE49-F238E27FC236}">
                  <a16:creationId xmlns:a16="http://schemas.microsoft.com/office/drawing/2014/main" xmlns="" id="{929C3317-67E6-401E-B2DF-FE49A04B4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8813" y="8199438"/>
              <a:ext cx="247650" cy="31750"/>
            </a:xfrm>
            <a:custGeom>
              <a:avLst/>
              <a:gdLst>
                <a:gd name="T0" fmla="*/ 0 w 156"/>
                <a:gd name="T1" fmla="*/ 20 h 20"/>
                <a:gd name="T2" fmla="*/ 0 w 156"/>
                <a:gd name="T3" fmla="*/ 0 h 20"/>
                <a:gd name="T4" fmla="*/ 156 w 156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20">
                  <a:moveTo>
                    <a:pt x="0" y="20"/>
                  </a:moveTo>
                  <a:lnTo>
                    <a:pt x="0" y="0"/>
                  </a:lnTo>
                  <a:lnTo>
                    <a:pt x="156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06" name="Freeform 346">
              <a:extLst>
                <a:ext uri="{FF2B5EF4-FFF2-40B4-BE49-F238E27FC236}">
                  <a16:creationId xmlns:a16="http://schemas.microsoft.com/office/drawing/2014/main" xmlns="" id="{7C3DDE7E-FA80-461E-8A1C-F42765232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8813" y="8235951"/>
              <a:ext cx="128587" cy="33338"/>
            </a:xfrm>
            <a:custGeom>
              <a:avLst/>
              <a:gdLst>
                <a:gd name="T0" fmla="*/ 0 w 81"/>
                <a:gd name="T1" fmla="*/ 0 h 21"/>
                <a:gd name="T2" fmla="*/ 0 w 81"/>
                <a:gd name="T3" fmla="*/ 21 h 21"/>
                <a:gd name="T4" fmla="*/ 81 w 81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21">
                  <a:moveTo>
                    <a:pt x="0" y="0"/>
                  </a:moveTo>
                  <a:lnTo>
                    <a:pt x="0" y="21"/>
                  </a:lnTo>
                  <a:lnTo>
                    <a:pt x="81" y="21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07" name="Freeform 347">
              <a:extLst>
                <a:ext uri="{FF2B5EF4-FFF2-40B4-BE49-F238E27FC236}">
                  <a16:creationId xmlns:a16="http://schemas.microsoft.com/office/drawing/2014/main" xmlns="" id="{6A1FBFED-18D1-4BAB-AF5C-C77CD0A96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25" y="8116888"/>
              <a:ext cx="77787" cy="117475"/>
            </a:xfrm>
            <a:custGeom>
              <a:avLst/>
              <a:gdLst>
                <a:gd name="T0" fmla="*/ 0 w 49"/>
                <a:gd name="T1" fmla="*/ 0 h 74"/>
                <a:gd name="T2" fmla="*/ 0 w 49"/>
                <a:gd name="T3" fmla="*/ 74 h 74"/>
                <a:gd name="T4" fmla="*/ 49 w 49"/>
                <a:gd name="T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74">
                  <a:moveTo>
                    <a:pt x="0" y="0"/>
                  </a:moveTo>
                  <a:lnTo>
                    <a:pt x="0" y="74"/>
                  </a:lnTo>
                  <a:lnTo>
                    <a:pt x="49" y="74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08" name="Freeform 348">
              <a:extLst>
                <a:ext uri="{FF2B5EF4-FFF2-40B4-BE49-F238E27FC236}">
                  <a16:creationId xmlns:a16="http://schemas.microsoft.com/office/drawing/2014/main" xmlns="" id="{5DCE1300-58D4-446C-9C1A-14F1B69AE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825" y="7496176"/>
              <a:ext cx="76200" cy="619125"/>
            </a:xfrm>
            <a:custGeom>
              <a:avLst/>
              <a:gdLst>
                <a:gd name="T0" fmla="*/ 0 w 48"/>
                <a:gd name="T1" fmla="*/ 0 h 390"/>
                <a:gd name="T2" fmla="*/ 0 w 48"/>
                <a:gd name="T3" fmla="*/ 390 h 390"/>
                <a:gd name="T4" fmla="*/ 48 w 48"/>
                <a:gd name="T5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0">
                  <a:moveTo>
                    <a:pt x="0" y="0"/>
                  </a:moveTo>
                  <a:lnTo>
                    <a:pt x="0" y="390"/>
                  </a:lnTo>
                  <a:lnTo>
                    <a:pt x="48" y="39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27" name="Rectangle 367">
              <a:extLst>
                <a:ext uri="{FF2B5EF4-FFF2-40B4-BE49-F238E27FC236}">
                  <a16:creationId xmlns:a16="http://schemas.microsoft.com/office/drawing/2014/main" xmlns="" id="{2E664155-0CAB-4365-9E3E-8142AC280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3383" y="7515235"/>
              <a:ext cx="70920" cy="91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62" name="Line 462">
              <a:extLst>
                <a:ext uri="{FF2B5EF4-FFF2-40B4-BE49-F238E27FC236}">
                  <a16:creationId xmlns:a16="http://schemas.microsoft.com/office/drawing/2014/main" xmlns="" id="{6C851835-141F-4DC7-91C8-0616AC05F1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5156" y="7993507"/>
              <a:ext cx="101600" cy="0"/>
            </a:xfrm>
            <a:prstGeom prst="line">
              <a:avLst/>
            </a:prstGeom>
            <a:noFill/>
            <a:ln w="12700" cap="sq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484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220" y="4842772"/>
            <a:ext cx="97745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PVC group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5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221" y="6720923"/>
            <a:ext cx="129522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rPr>
              <a:t>Cyano</a:t>
            </a:r>
            <a:r>
              <a:rPr lang="en-US" altLang="en-US" sz="1400" b="1" dirty="0" smtClean="0">
                <a:solidFill>
                  <a:srgbClr val="660066"/>
                </a:solidFill>
                <a:latin typeface="Helvetica"/>
                <a:cs typeface="Helvetica"/>
              </a:rPr>
              <a:t>bacteria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Helvetica"/>
              <a:cs typeface="Helve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660066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6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221" y="1242235"/>
            <a:ext cx="178636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1400" b="1" dirty="0" smtClean="0">
                <a:solidFill>
                  <a:schemeClr val="accent6">
                    <a:lumMod val="50000"/>
                  </a:schemeClr>
                </a:solidFill>
                <a:latin typeface="Helvetica"/>
                <a:cs typeface="Helvetica"/>
              </a:rPr>
              <a:t>Eukaryotes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88" name="Group 487"/>
          <p:cNvGrpSpPr/>
          <p:nvPr/>
        </p:nvGrpSpPr>
        <p:grpSpPr>
          <a:xfrm>
            <a:off x="5550101" y="2185551"/>
            <a:ext cx="12938" cy="103258"/>
            <a:chOff x="3957590" y="737276"/>
            <a:chExt cx="36771" cy="160091"/>
          </a:xfrm>
        </p:grpSpPr>
        <p:sp>
          <p:nvSpPr>
            <p:cNvPr id="48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 dirty="0">
                <a:latin typeface="Helvetica"/>
                <a:cs typeface="Helvetica"/>
              </a:endParaRPr>
            </a:p>
          </p:txBody>
        </p:sp>
        <p:cxnSp>
          <p:nvCxnSpPr>
            <p:cNvPr id="490" name="Straight Connector 48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1" name="Rectangle 307">
            <a:extLst>
              <a:ext uri="{FF2B5EF4-FFF2-40B4-BE49-F238E27FC236}">
                <a16:creationId xmlns="" xmlns:a16="http://schemas.microsoft.com/office/drawing/2014/main" id="{64C049CA-066C-4053-8F71-5E98B273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14" y="7930666"/>
            <a:ext cx="109724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Other-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eubacteria 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3" name="Rectangle 450">
            <a:extLst>
              <a:ext uri="{FF2B5EF4-FFF2-40B4-BE49-F238E27FC236}">
                <a16:creationId xmlns="" xmlns:a16="http://schemas.microsoft.com/office/drawing/2014/main" id="{4FF67CA9-1194-4868-BA3E-F8CD35F34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467" y="8981307"/>
            <a:ext cx="124393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0.5 substitution site per site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478" name="Straight Connector 477"/>
          <p:cNvCxnSpPr>
            <a:endCxn id="287" idx="1"/>
          </p:cNvCxnSpPr>
          <p:nvPr/>
        </p:nvCxnSpPr>
        <p:spPr>
          <a:xfrm>
            <a:off x="3119191" y="457647"/>
            <a:ext cx="203521" cy="106555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4" name="Straight Connector 493"/>
          <p:cNvCxnSpPr/>
          <p:nvPr/>
        </p:nvCxnSpPr>
        <p:spPr>
          <a:xfrm>
            <a:off x="3170354" y="681228"/>
            <a:ext cx="192766" cy="59503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5" name="Straight Connector 494"/>
          <p:cNvCxnSpPr/>
          <p:nvPr/>
        </p:nvCxnSpPr>
        <p:spPr>
          <a:xfrm>
            <a:off x="3001624" y="1356208"/>
            <a:ext cx="247259" cy="82245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6" name="Straight Connector 495"/>
          <p:cNvCxnSpPr/>
          <p:nvPr/>
        </p:nvCxnSpPr>
        <p:spPr>
          <a:xfrm>
            <a:off x="2918323" y="1799514"/>
            <a:ext cx="203521" cy="106555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7" name="Straight Connector 496"/>
          <p:cNvCxnSpPr>
            <a:endCxn id="341" idx="1"/>
          </p:cNvCxnSpPr>
          <p:nvPr/>
        </p:nvCxnSpPr>
        <p:spPr>
          <a:xfrm>
            <a:off x="2817756" y="1981424"/>
            <a:ext cx="289091" cy="49788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8" name="Straight Connector 497"/>
          <p:cNvCxnSpPr>
            <a:stCxn id="243" idx="3"/>
          </p:cNvCxnSpPr>
          <p:nvPr/>
        </p:nvCxnSpPr>
        <p:spPr>
          <a:xfrm flipV="1">
            <a:off x="2980520" y="2509137"/>
            <a:ext cx="121784" cy="13156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01" name="Group 500"/>
          <p:cNvGrpSpPr/>
          <p:nvPr/>
        </p:nvGrpSpPr>
        <p:grpSpPr>
          <a:xfrm>
            <a:off x="5551517" y="7834501"/>
            <a:ext cx="11522" cy="87591"/>
            <a:chOff x="3957590" y="679247"/>
            <a:chExt cx="36771" cy="160091"/>
          </a:xfrm>
        </p:grpSpPr>
        <p:sp>
          <p:nvSpPr>
            <p:cNvPr id="502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41963"/>
              <a:ext cx="158751" cy="35999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03" name="Straight Connector 502"/>
            <p:cNvCxnSpPr/>
            <p:nvPr/>
          </p:nvCxnSpPr>
          <p:spPr>
            <a:xfrm flipH="1" flipV="1">
              <a:off x="3957590" y="679247"/>
              <a:ext cx="35999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4" name="Group 503"/>
          <p:cNvGrpSpPr/>
          <p:nvPr/>
        </p:nvGrpSpPr>
        <p:grpSpPr>
          <a:xfrm>
            <a:off x="5555737" y="5409190"/>
            <a:ext cx="7302" cy="802127"/>
            <a:chOff x="3957590" y="737276"/>
            <a:chExt cx="36771" cy="160091"/>
          </a:xfrm>
        </p:grpSpPr>
        <p:sp>
          <p:nvSpPr>
            <p:cNvPr id="505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506" name="Straight Connector 505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8" name="Group 507"/>
          <p:cNvGrpSpPr/>
          <p:nvPr/>
        </p:nvGrpSpPr>
        <p:grpSpPr>
          <a:xfrm>
            <a:off x="5555737" y="6340680"/>
            <a:ext cx="7302" cy="411620"/>
            <a:chOff x="3957590" y="737276"/>
            <a:chExt cx="36771" cy="160091"/>
          </a:xfrm>
        </p:grpSpPr>
        <p:sp>
          <p:nvSpPr>
            <p:cNvPr id="50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510" name="Straight Connector 50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2" name="Group 511"/>
          <p:cNvGrpSpPr/>
          <p:nvPr/>
        </p:nvGrpSpPr>
        <p:grpSpPr>
          <a:xfrm>
            <a:off x="5555737" y="4751272"/>
            <a:ext cx="7302" cy="602653"/>
            <a:chOff x="3957590" y="737276"/>
            <a:chExt cx="36771" cy="160091"/>
          </a:xfrm>
        </p:grpSpPr>
        <p:sp>
          <p:nvSpPr>
            <p:cNvPr id="513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514" name="Straight Connector 513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6" name="Straight Connector 515"/>
          <p:cNvCxnSpPr/>
          <p:nvPr/>
        </p:nvCxnSpPr>
        <p:spPr>
          <a:xfrm>
            <a:off x="4887567" y="1834277"/>
            <a:ext cx="0" cy="92491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7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9047" y="1766493"/>
            <a:ext cx="64994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Lycophyte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18" name="Straight Connector 517"/>
          <p:cNvCxnSpPr/>
          <p:nvPr/>
        </p:nvCxnSpPr>
        <p:spPr>
          <a:xfrm>
            <a:off x="4887567" y="1985983"/>
            <a:ext cx="0" cy="18024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9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182" y="1939563"/>
            <a:ext cx="83645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Moss &amp;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Liverwort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22" name="Straight Connector 521"/>
          <p:cNvCxnSpPr/>
          <p:nvPr/>
        </p:nvCxnSpPr>
        <p:spPr>
          <a:xfrm>
            <a:off x="4887567" y="71496"/>
            <a:ext cx="0" cy="565669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3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182" y="237287"/>
            <a:ext cx="73228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Brassicaceae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24" name="Straight Connector 523"/>
          <p:cNvCxnSpPr/>
          <p:nvPr/>
        </p:nvCxnSpPr>
        <p:spPr>
          <a:xfrm>
            <a:off x="4887567" y="688317"/>
            <a:ext cx="0" cy="21809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5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183" y="742346"/>
            <a:ext cx="62120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Fabaceae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26" name="Group 525"/>
          <p:cNvGrpSpPr/>
          <p:nvPr/>
        </p:nvGrpSpPr>
        <p:grpSpPr>
          <a:xfrm>
            <a:off x="5548025" y="2324279"/>
            <a:ext cx="15015" cy="713028"/>
            <a:chOff x="3951630" y="737276"/>
            <a:chExt cx="47916" cy="160091"/>
          </a:xfrm>
        </p:grpSpPr>
        <p:sp>
          <p:nvSpPr>
            <p:cNvPr id="527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28" name="Straight Connector 527"/>
            <p:cNvCxnSpPr/>
            <p:nvPr/>
          </p:nvCxnSpPr>
          <p:spPr>
            <a:xfrm flipH="1" flipV="1">
              <a:off x="3951630" y="737276"/>
              <a:ext cx="47916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0" name="Group 529"/>
          <p:cNvGrpSpPr/>
          <p:nvPr/>
        </p:nvGrpSpPr>
        <p:grpSpPr>
          <a:xfrm>
            <a:off x="5526892" y="85565"/>
            <a:ext cx="36257" cy="2054618"/>
            <a:chOff x="3840659" y="738254"/>
            <a:chExt cx="47916" cy="159113"/>
          </a:xfrm>
        </p:grpSpPr>
        <p:sp>
          <p:nvSpPr>
            <p:cNvPr id="531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788210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32" name="Straight Connector 531"/>
            <p:cNvCxnSpPr/>
            <p:nvPr/>
          </p:nvCxnSpPr>
          <p:spPr>
            <a:xfrm flipH="1" flipV="1">
              <a:off x="3840659" y="738254"/>
              <a:ext cx="47916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5" name="Group 534"/>
          <p:cNvGrpSpPr/>
          <p:nvPr/>
        </p:nvGrpSpPr>
        <p:grpSpPr>
          <a:xfrm>
            <a:off x="5552903" y="3072601"/>
            <a:ext cx="10136" cy="365897"/>
            <a:chOff x="3957590" y="737276"/>
            <a:chExt cx="36771" cy="160091"/>
          </a:xfrm>
        </p:grpSpPr>
        <p:sp>
          <p:nvSpPr>
            <p:cNvPr id="53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37" name="Straight Connector 53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1" name="Group 540"/>
          <p:cNvGrpSpPr/>
          <p:nvPr/>
        </p:nvGrpSpPr>
        <p:grpSpPr>
          <a:xfrm>
            <a:off x="5552903" y="3481105"/>
            <a:ext cx="10136" cy="332633"/>
            <a:chOff x="3957590" y="737276"/>
            <a:chExt cx="36771" cy="160091"/>
          </a:xfrm>
        </p:grpSpPr>
        <p:sp>
          <p:nvSpPr>
            <p:cNvPr id="542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43" name="Straight Connector 542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1" name="Straight Connector 550"/>
          <p:cNvCxnSpPr>
            <a:endCxn id="545" idx="1"/>
          </p:cNvCxnSpPr>
          <p:nvPr/>
        </p:nvCxnSpPr>
        <p:spPr>
          <a:xfrm flipV="1">
            <a:off x="4130378" y="3165613"/>
            <a:ext cx="1459937" cy="14876"/>
          </a:xfrm>
          <a:prstGeom prst="line">
            <a:avLst/>
          </a:prstGeom>
          <a:ln w="63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1" name="Rectangle 130">
            <a:extLst>
              <a:ext uri="{FF2B5EF4-FFF2-40B4-BE49-F238E27FC236}">
                <a16:creationId xmlns:a16="http://schemas.microsoft.com/office/drawing/2014/main" xmlns="" id="{BDC1F78B-34BC-4EB6-A129-DF0F776FD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0563" y="3459111"/>
            <a:ext cx="8638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salina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NSK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07930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3" name="Rectangle 132">
            <a:extLst>
              <a:ext uri="{FF2B5EF4-FFF2-40B4-BE49-F238E27FC236}">
                <a16:creationId xmlns:a16="http://schemas.microsoft.com/office/drawing/2014/main" xmlns="" id="{F677EC94-ED16-4A2B-B32E-E8A1253BA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528" y="3553202"/>
            <a:ext cx="10690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gaditana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5245 rna7512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8" name="Rectangle 137">
            <a:extLst>
              <a:ext uri="{FF2B5EF4-FFF2-40B4-BE49-F238E27FC236}">
                <a16:creationId xmlns:a16="http://schemas.microsoft.com/office/drawing/2014/main" xmlns="" id="{C5D4E021-5511-486B-991B-668C7E1C5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2119" y="3656741"/>
            <a:ext cx="10387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oceanica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Nanoce1779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" name="Rectangle 424">
            <a:extLst>
              <a:ext uri="{FF2B5EF4-FFF2-40B4-BE49-F238E27FC236}">
                <a16:creationId xmlns:a16="http://schemas.microsoft.com/office/drawing/2014/main" xmlns="" id="{5350EA66-BA8F-4583-9334-360BAE4A9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5625" y="3543342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" name="Rectangle 425">
            <a:extLst>
              <a:ext uri="{FF2B5EF4-FFF2-40B4-BE49-F238E27FC236}">
                <a16:creationId xmlns:a16="http://schemas.microsoft.com/office/drawing/2014/main" xmlns="" id="{40DC69CA-195E-4DCC-93A7-0A4A399D2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5709" y="3481634"/>
            <a:ext cx="30770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2" name="Freeform 131">
            <a:extLst>
              <a:ext uri="{FF2B5EF4-FFF2-40B4-BE49-F238E27FC236}">
                <a16:creationId xmlns:a16="http://schemas.microsoft.com/office/drawing/2014/main" xmlns="" id="{1393D0C5-B6F0-41F5-ADC5-F8C9CD64E9F9}"/>
              </a:ext>
            </a:extLst>
          </p:cNvPr>
          <p:cNvSpPr>
            <a:spLocks/>
          </p:cNvSpPr>
          <p:nvPr/>
        </p:nvSpPr>
        <p:spPr bwMode="auto">
          <a:xfrm>
            <a:off x="3281378" y="3503792"/>
            <a:ext cx="4593" cy="37234"/>
          </a:xfrm>
          <a:custGeom>
            <a:avLst/>
            <a:gdLst>
              <a:gd name="T0" fmla="*/ 0 w 2"/>
              <a:gd name="T1" fmla="*/ 20 h 20"/>
              <a:gd name="T2" fmla="*/ 0 w 2"/>
              <a:gd name="T3" fmla="*/ 0 h 20"/>
              <a:gd name="T4" fmla="*/ 2 w 2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0">
                <a:moveTo>
                  <a:pt x="0" y="2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4" name="Freeform 133">
            <a:extLst>
              <a:ext uri="{FF2B5EF4-FFF2-40B4-BE49-F238E27FC236}">
                <a16:creationId xmlns:a16="http://schemas.microsoft.com/office/drawing/2014/main" xmlns="" id="{4F716326-24FE-4878-8423-5E503E94CF0E}"/>
              </a:ext>
            </a:extLst>
          </p:cNvPr>
          <p:cNvSpPr>
            <a:spLocks/>
          </p:cNvSpPr>
          <p:nvPr/>
        </p:nvSpPr>
        <p:spPr bwMode="auto">
          <a:xfrm>
            <a:off x="3281378" y="3546610"/>
            <a:ext cx="27557" cy="37234"/>
          </a:xfrm>
          <a:custGeom>
            <a:avLst/>
            <a:gdLst>
              <a:gd name="T0" fmla="*/ 0 w 12"/>
              <a:gd name="T1" fmla="*/ 0 h 20"/>
              <a:gd name="T2" fmla="*/ 0 w 12"/>
              <a:gd name="T3" fmla="*/ 20 h 20"/>
              <a:gd name="T4" fmla="*/ 12 w 12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20">
                <a:moveTo>
                  <a:pt x="0" y="0"/>
                </a:moveTo>
                <a:lnTo>
                  <a:pt x="0" y="20"/>
                </a:lnTo>
                <a:lnTo>
                  <a:pt x="12" y="2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5" name="Freeform 134">
            <a:extLst>
              <a:ext uri="{FF2B5EF4-FFF2-40B4-BE49-F238E27FC236}">
                <a16:creationId xmlns:a16="http://schemas.microsoft.com/office/drawing/2014/main" xmlns="" id="{19589991-1003-4DEC-B057-4BF7FA90DC03}"/>
              </a:ext>
            </a:extLst>
          </p:cNvPr>
          <p:cNvSpPr>
            <a:spLocks/>
          </p:cNvSpPr>
          <p:nvPr/>
        </p:nvSpPr>
        <p:spPr bwMode="auto">
          <a:xfrm>
            <a:off x="3109144" y="3544749"/>
            <a:ext cx="172233" cy="78191"/>
          </a:xfrm>
          <a:custGeom>
            <a:avLst/>
            <a:gdLst>
              <a:gd name="T0" fmla="*/ 0 w 75"/>
              <a:gd name="T1" fmla="*/ 42 h 42"/>
              <a:gd name="T2" fmla="*/ 0 w 75"/>
              <a:gd name="T3" fmla="*/ 0 h 42"/>
              <a:gd name="T4" fmla="*/ 75 w 75"/>
              <a:gd name="T5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" h="42">
                <a:moveTo>
                  <a:pt x="0" y="42"/>
                </a:moveTo>
                <a:lnTo>
                  <a:pt x="0" y="0"/>
                </a:lnTo>
                <a:lnTo>
                  <a:pt x="75" y="0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0" name="Freeform 139">
            <a:extLst>
              <a:ext uri="{FF2B5EF4-FFF2-40B4-BE49-F238E27FC236}">
                <a16:creationId xmlns:a16="http://schemas.microsoft.com/office/drawing/2014/main" xmlns="" id="{0F65E9FC-5452-48CF-963B-E1978D27C805}"/>
              </a:ext>
            </a:extLst>
          </p:cNvPr>
          <p:cNvSpPr>
            <a:spLocks/>
          </p:cNvSpPr>
          <p:nvPr/>
        </p:nvSpPr>
        <p:spPr bwMode="auto">
          <a:xfrm>
            <a:off x="3109144" y="3628525"/>
            <a:ext cx="146973" cy="78191"/>
          </a:xfrm>
          <a:custGeom>
            <a:avLst/>
            <a:gdLst>
              <a:gd name="T0" fmla="*/ 0 w 64"/>
              <a:gd name="T1" fmla="*/ 0 h 42"/>
              <a:gd name="T2" fmla="*/ 0 w 64"/>
              <a:gd name="T3" fmla="*/ 42 h 42"/>
              <a:gd name="T4" fmla="*/ 64 w 64"/>
              <a:gd name="T5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42">
                <a:moveTo>
                  <a:pt x="0" y="0"/>
                </a:moveTo>
                <a:lnTo>
                  <a:pt x="0" y="42"/>
                </a:lnTo>
                <a:lnTo>
                  <a:pt x="64" y="42"/>
                </a:lnTo>
              </a:path>
            </a:pathLst>
          </a:custGeom>
          <a:noFill/>
          <a:ln w="12700" cap="sq" cmpd="sng">
            <a:solidFill>
              <a:srgbClr val="8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grpSp>
        <p:nvGrpSpPr>
          <p:cNvPr id="559" name="Group 558"/>
          <p:cNvGrpSpPr/>
          <p:nvPr/>
        </p:nvGrpSpPr>
        <p:grpSpPr>
          <a:xfrm>
            <a:off x="5552903" y="3845814"/>
            <a:ext cx="10136" cy="128244"/>
            <a:chOff x="3957590" y="737276"/>
            <a:chExt cx="36771" cy="160091"/>
          </a:xfrm>
        </p:grpSpPr>
        <p:sp>
          <p:nvSpPr>
            <p:cNvPr id="560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61" name="Straight Connector 560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2" name="Group 561"/>
          <p:cNvGrpSpPr/>
          <p:nvPr/>
        </p:nvGrpSpPr>
        <p:grpSpPr>
          <a:xfrm>
            <a:off x="5552903" y="4023253"/>
            <a:ext cx="10136" cy="128244"/>
            <a:chOff x="3957590" y="737276"/>
            <a:chExt cx="36771" cy="160091"/>
          </a:xfrm>
        </p:grpSpPr>
        <p:sp>
          <p:nvSpPr>
            <p:cNvPr id="563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64" name="Straight Connector 563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8" name="Group 567"/>
          <p:cNvGrpSpPr/>
          <p:nvPr/>
        </p:nvGrpSpPr>
        <p:grpSpPr>
          <a:xfrm>
            <a:off x="5552903" y="4271139"/>
            <a:ext cx="10136" cy="79632"/>
            <a:chOff x="3957590" y="737276"/>
            <a:chExt cx="36771" cy="160091"/>
          </a:xfrm>
        </p:grpSpPr>
        <p:sp>
          <p:nvSpPr>
            <p:cNvPr id="56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70" name="Straight Connector 56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5590315" y="697990"/>
            <a:ext cx="1194791" cy="7233679"/>
            <a:chOff x="5590314" y="687720"/>
            <a:chExt cx="1194791" cy="6677242"/>
          </a:xfrm>
        </p:grpSpPr>
        <p:sp>
          <p:nvSpPr>
            <p:cNvPr id="487" name="Rectangle 88">
              <a:extLst>
                <a:ext uri="{FF2B5EF4-FFF2-40B4-BE49-F238E27FC236}">
                  <a16:creationId xmlns="" xmlns:a16="http://schemas.microsoft.com/office/drawing/2014/main" id="{DFBF9F75-7314-4EB8-B8BD-C1B2B36A8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6858" y="2011322"/>
              <a:ext cx="966901" cy="14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Charophyta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00" name="Rectangle 278">
              <a:extLst>
                <a:ext uri="{FF2B5EF4-FFF2-40B4-BE49-F238E27FC236}">
                  <a16:creationId xmlns="" xmlns:a16="http://schemas.microsoft.com/office/drawing/2014/main" id="{6833628C-1E24-48D3-8DB9-629D5FD1D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9450" y="7222912"/>
              <a:ext cx="1004945" cy="142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lang="en-US" altLang="zh-CN" sz="1000" b="1" dirty="0" err="1" smtClean="0">
                  <a:solidFill>
                    <a:srgbClr val="000000"/>
                  </a:solidFill>
                  <a:latin typeface="Helvetica"/>
                  <a:cs typeface="Helvetica"/>
                </a:rPr>
                <a:t>Lentisphataceae</a:t>
              </a:r>
              <a:endParaRPr lang="en-US" altLang="en-US" sz="1000" b="1" dirty="0">
                <a:solidFill>
                  <a:srgbClr val="000000"/>
                </a:solidFill>
                <a:latin typeface="Helvetica"/>
                <a:cs typeface="Helvetica"/>
              </a:endParaRPr>
            </a:p>
          </p:txBody>
        </p:sp>
        <p:sp>
          <p:nvSpPr>
            <p:cNvPr id="507" name="Rectangle 258">
              <a:extLst>
                <a:ext uri="{FF2B5EF4-FFF2-40B4-BE49-F238E27FC236}">
                  <a16:creationId xmlns="" xmlns:a16="http://schemas.microsoft.com/office/drawing/2014/main" id="{15DC92CA-EF5D-47D1-BE15-486EC6047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9450" y="5333765"/>
              <a:ext cx="723145" cy="142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Chlamydia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11" name="Rectangle 232">
              <a:extLst>
                <a:ext uri="{FF2B5EF4-FFF2-40B4-BE49-F238E27FC236}">
                  <a16:creationId xmlns="" xmlns:a16="http://schemas.microsoft.com/office/drawing/2014/main" id="{4C85D594-A565-4709-80E7-D5B6EF6DB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6020164"/>
              <a:ext cx="1194791" cy="142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Verrucomicrobia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15" name="Rectangle 278">
              <a:extLst>
                <a:ext uri="{FF2B5EF4-FFF2-40B4-BE49-F238E27FC236}">
                  <a16:creationId xmlns="" xmlns:a16="http://schemas.microsoft.com/office/drawing/2014/main" id="{6833628C-1E24-48D3-8DB9-629D5FD1D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4585739"/>
              <a:ext cx="1046154" cy="142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zh-CN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Planctomycetes</a:t>
              </a:r>
              <a:endParaRPr lang="en-US" altLang="en-US" sz="1000" b="1" dirty="0">
                <a:solidFill>
                  <a:srgbClr val="000000"/>
                </a:solidFill>
                <a:latin typeface="Helvetica"/>
                <a:cs typeface="Helvetica"/>
              </a:endParaRPr>
            </a:p>
          </p:txBody>
        </p:sp>
        <p:sp>
          <p:nvSpPr>
            <p:cNvPr id="529" name="Rectangle 138">
              <a:extLst>
                <a:ext uri="{FF2B5EF4-FFF2-40B4-BE49-F238E27FC236}">
                  <a16:creationId xmlns="" xmlns:a16="http://schemas.microsoft.com/office/drawing/2014/main" id="{BCC3F81B-2008-4AE0-B86E-064F904F6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2325494"/>
              <a:ext cx="1096720" cy="14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Chlorophyta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33" name="Rectangle 138">
              <a:extLst>
                <a:ext uri="{FF2B5EF4-FFF2-40B4-BE49-F238E27FC236}">
                  <a16:creationId xmlns="" xmlns:a16="http://schemas.microsoft.com/office/drawing/2014/main" id="{BCC3F81B-2008-4AE0-B86E-064F904F6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687720"/>
              <a:ext cx="1096720" cy="14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Land plants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44" name="Rectangle 123">
              <a:extLst>
                <a:ext uri="{FF2B5EF4-FFF2-40B4-BE49-F238E27FC236}">
                  <a16:creationId xmlns="" xmlns:a16="http://schemas.microsoft.com/office/drawing/2014/main" id="{984571F2-5343-4EDA-90B9-67A73D7FD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3066669"/>
              <a:ext cx="783593" cy="14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Rhodophyta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45" name="Rectangle 166">
              <a:extLst>
                <a:ext uri="{FF2B5EF4-FFF2-40B4-BE49-F238E27FC236}">
                  <a16:creationId xmlns="" xmlns:a16="http://schemas.microsoft.com/office/drawing/2014/main" id="{C673B5EB-7297-4CDF-A7C1-20FB05D5D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2894501"/>
              <a:ext cx="1105708" cy="14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Glaucophyta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55" name="Rectangle 97">
              <a:extLst>
                <a:ext uri="{FF2B5EF4-FFF2-40B4-BE49-F238E27FC236}">
                  <a16:creationId xmlns="" xmlns:a16="http://schemas.microsoft.com/office/drawing/2014/main" id="{AF94077A-900F-4789-AC9B-66EA3FEC8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3329251"/>
              <a:ext cx="898012" cy="14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Heterokont</a:t>
              </a:r>
              <a:r>
                <a:rPr kumimoji="0" lang="en-US" altLang="zh-CN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56" name="Rectangle 110">
              <a:extLst>
                <a:ext uri="{FF2B5EF4-FFF2-40B4-BE49-F238E27FC236}">
                  <a16:creationId xmlns="" xmlns:a16="http://schemas.microsoft.com/office/drawing/2014/main" id="{47AD5A9E-7EFF-43B8-8897-288442332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3589335"/>
              <a:ext cx="953441" cy="14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Haptophyta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57" name="Rectangle 97">
              <a:extLst>
                <a:ext uri="{FF2B5EF4-FFF2-40B4-BE49-F238E27FC236}">
                  <a16:creationId xmlns="" xmlns:a16="http://schemas.microsoft.com/office/drawing/2014/main" id="{AF94077A-900F-4789-AC9B-66EA3FEC8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3732498"/>
              <a:ext cx="785409" cy="14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Heterokont</a:t>
              </a:r>
              <a:r>
                <a:rPr kumimoji="0" lang="en-US" altLang="zh-CN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58" name="Rectangle 105">
              <a:extLst>
                <a:ext uri="{FF2B5EF4-FFF2-40B4-BE49-F238E27FC236}">
                  <a16:creationId xmlns="" xmlns:a16="http://schemas.microsoft.com/office/drawing/2014/main" id="{12562532-4A67-4D65-9532-7280868CE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3858992"/>
              <a:ext cx="908426" cy="14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Cryptophyta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71" name="Rectangle 123">
              <a:extLst>
                <a:ext uri="{FF2B5EF4-FFF2-40B4-BE49-F238E27FC236}">
                  <a16:creationId xmlns="" xmlns:a16="http://schemas.microsoft.com/office/drawing/2014/main" id="{984571F2-5343-4EDA-90B9-67A73D7FD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0314" y="4114502"/>
              <a:ext cx="783593" cy="14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0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Rhodophyta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</p:grpSp>
      <p:grpSp>
        <p:nvGrpSpPr>
          <p:cNvPr id="575" name="Group 574"/>
          <p:cNvGrpSpPr/>
          <p:nvPr/>
        </p:nvGrpSpPr>
        <p:grpSpPr>
          <a:xfrm>
            <a:off x="5552903" y="4191893"/>
            <a:ext cx="10136" cy="54389"/>
            <a:chOff x="3957590" y="737276"/>
            <a:chExt cx="36771" cy="160091"/>
          </a:xfrm>
        </p:grpSpPr>
        <p:sp>
          <p:nvSpPr>
            <p:cNvPr id="57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77" name="Straight Connector 57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7" name="Oval 546"/>
          <p:cNvSpPr/>
          <p:nvPr/>
        </p:nvSpPr>
        <p:spPr>
          <a:xfrm>
            <a:off x="3344735" y="726831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548" name="Oval 547"/>
          <p:cNvSpPr/>
          <p:nvPr/>
        </p:nvSpPr>
        <p:spPr>
          <a:xfrm>
            <a:off x="3383812" y="409331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cxnSp>
        <p:nvCxnSpPr>
          <p:cNvPr id="552" name="Straight Connector 551"/>
          <p:cNvCxnSpPr/>
          <p:nvPr/>
        </p:nvCxnSpPr>
        <p:spPr>
          <a:xfrm>
            <a:off x="5576335" y="4295852"/>
            <a:ext cx="137721" cy="131264"/>
          </a:xfrm>
          <a:prstGeom prst="line">
            <a:avLst/>
          </a:prstGeom>
          <a:ln w="63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6" name="Straight Connector 545"/>
          <p:cNvCxnSpPr/>
          <p:nvPr/>
        </p:nvCxnSpPr>
        <p:spPr>
          <a:xfrm>
            <a:off x="3041094" y="305211"/>
            <a:ext cx="309690" cy="19824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9" name="Straight Connector 548"/>
          <p:cNvCxnSpPr/>
          <p:nvPr/>
        </p:nvCxnSpPr>
        <p:spPr>
          <a:xfrm flipV="1">
            <a:off x="2957221" y="884251"/>
            <a:ext cx="318523" cy="27891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0" name="Straight Connector 549"/>
          <p:cNvCxnSpPr/>
          <p:nvPr/>
        </p:nvCxnSpPr>
        <p:spPr>
          <a:xfrm>
            <a:off x="2875021" y="712822"/>
            <a:ext cx="427366" cy="73734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3" name="Straight Connector 552"/>
          <p:cNvCxnSpPr/>
          <p:nvPr/>
        </p:nvCxnSpPr>
        <p:spPr>
          <a:xfrm>
            <a:off x="2916490" y="1297579"/>
            <a:ext cx="449236" cy="23104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5" name="Straight Connector 564"/>
          <p:cNvCxnSpPr>
            <a:stCxn id="256" idx="3"/>
          </p:cNvCxnSpPr>
          <p:nvPr/>
        </p:nvCxnSpPr>
        <p:spPr>
          <a:xfrm flipV="1">
            <a:off x="2949595" y="1537567"/>
            <a:ext cx="219324" cy="54436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6" name="Straight Connector 565"/>
          <p:cNvCxnSpPr/>
          <p:nvPr/>
        </p:nvCxnSpPr>
        <p:spPr>
          <a:xfrm>
            <a:off x="1877849" y="4833745"/>
            <a:ext cx="289091" cy="49788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7" name="Straight Connector 566"/>
          <p:cNvCxnSpPr/>
          <p:nvPr/>
        </p:nvCxnSpPr>
        <p:spPr>
          <a:xfrm>
            <a:off x="1763832" y="4968382"/>
            <a:ext cx="289091" cy="49788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3" name="Rectangle 362">
            <a:extLst>
              <a:ext uri="{FF2B5EF4-FFF2-40B4-BE49-F238E27FC236}">
                <a16:creationId xmlns:a16="http://schemas.microsoft.com/office/drawing/2014/main" xmlns="" id="{96352835-DF4E-4A07-B91C-F0C13CD33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0007" y="6529288"/>
            <a:ext cx="3232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35/0.83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74" name="Straight Connector 573"/>
          <p:cNvCxnSpPr/>
          <p:nvPr/>
        </p:nvCxnSpPr>
        <p:spPr>
          <a:xfrm>
            <a:off x="2113569" y="7208997"/>
            <a:ext cx="267935" cy="100554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8" name="Straight Connector 577"/>
          <p:cNvCxnSpPr>
            <a:stCxn id="228" idx="3"/>
          </p:cNvCxnSpPr>
          <p:nvPr/>
        </p:nvCxnSpPr>
        <p:spPr>
          <a:xfrm>
            <a:off x="1945042" y="8442017"/>
            <a:ext cx="571101" cy="94573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9" name="Straight Connector 578"/>
          <p:cNvCxnSpPr>
            <a:stCxn id="236" idx="2"/>
          </p:cNvCxnSpPr>
          <p:nvPr/>
        </p:nvCxnSpPr>
        <p:spPr>
          <a:xfrm>
            <a:off x="1432712" y="8813664"/>
            <a:ext cx="409940" cy="106241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4" name="Rectangle 307">
            <a:extLst>
              <a:ext uri="{FF2B5EF4-FFF2-40B4-BE49-F238E27FC236}">
                <a16:creationId xmlns="" xmlns:a16="http://schemas.microsoft.com/office/drawing/2014/main" id="{64C049CA-066C-4053-8F71-5E98B273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23" y="4337196"/>
            <a:ext cx="109724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Other-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eubacteria 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3308" y="70190"/>
            <a:ext cx="644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Helvetica"/>
                <a:cs typeface="Helvetica"/>
              </a:rPr>
              <a:t>A</a:t>
            </a:r>
            <a:endParaRPr lang="en-US" sz="1400" b="1" dirty="0">
              <a:latin typeface="Helvetica"/>
              <a:cs typeface="Helvetica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320194" y="1859119"/>
            <a:ext cx="2095098" cy="1314824"/>
            <a:chOff x="4317999" y="8044674"/>
            <a:chExt cx="2095098" cy="1314824"/>
          </a:xfrm>
        </p:grpSpPr>
        <p:grpSp>
          <p:nvGrpSpPr>
            <p:cNvPr id="580" name="Group 579"/>
            <p:cNvGrpSpPr/>
            <p:nvPr/>
          </p:nvGrpSpPr>
          <p:grpSpPr>
            <a:xfrm>
              <a:off x="4317999" y="8044674"/>
              <a:ext cx="2095098" cy="1314824"/>
              <a:chOff x="725795" y="5177117"/>
              <a:chExt cx="2095098" cy="1314824"/>
            </a:xfrm>
          </p:grpSpPr>
          <p:sp>
            <p:nvSpPr>
              <p:cNvPr id="581" name="TextBox 580"/>
              <p:cNvSpPr txBox="1"/>
              <p:nvPr/>
            </p:nvSpPr>
            <p:spPr>
              <a:xfrm>
                <a:off x="1650999" y="5177117"/>
                <a:ext cx="100853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 err="1" smtClean="0">
                    <a:solidFill>
                      <a:schemeClr val="accent6">
                        <a:lumMod val="50000"/>
                      </a:schemeClr>
                    </a:solidFill>
                    <a:latin typeface="Helvetica"/>
                    <a:cs typeface="Helvetica"/>
                  </a:rPr>
                  <a:t>Archaeplastida</a:t>
                </a:r>
                <a:endParaRPr lang="en-US" sz="800" b="1" dirty="0">
                  <a:solidFill>
                    <a:schemeClr val="accent6">
                      <a:lumMod val="50000"/>
                    </a:schemeClr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582" name="TextBox 581"/>
              <p:cNvSpPr txBox="1"/>
              <p:nvPr/>
            </p:nvSpPr>
            <p:spPr>
              <a:xfrm>
                <a:off x="1650999" y="5336988"/>
                <a:ext cx="102795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i="1" dirty="0" smtClean="0">
                    <a:latin typeface="Helvetica"/>
                    <a:cs typeface="Helvetica"/>
                  </a:rPr>
                  <a:t>T. </a:t>
                </a:r>
                <a:r>
                  <a:rPr lang="en-US" altLang="zh-CN" sz="800" i="1" dirty="0" err="1" smtClean="0">
                    <a:latin typeface="Helvetica"/>
                    <a:cs typeface="Helvetica"/>
                  </a:rPr>
                  <a:t>thermophilus</a:t>
                </a:r>
                <a:endParaRPr lang="en-US" sz="800" i="1" dirty="0">
                  <a:latin typeface="Helvetica"/>
                  <a:cs typeface="Helvetica"/>
                </a:endParaRPr>
              </a:p>
            </p:txBody>
          </p:sp>
          <p:sp>
            <p:nvSpPr>
              <p:cNvPr id="583" name="TextBox 582"/>
              <p:cNvSpPr txBox="1"/>
              <p:nvPr/>
            </p:nvSpPr>
            <p:spPr>
              <a:xfrm>
                <a:off x="1650999" y="5481917"/>
                <a:ext cx="102795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i="1" dirty="0" smtClean="0">
                    <a:latin typeface="Helvetica"/>
                    <a:cs typeface="Helvetica"/>
                  </a:rPr>
                  <a:t>D. </a:t>
                </a:r>
                <a:r>
                  <a:rPr lang="en-US" altLang="zh-CN" sz="800" i="1" dirty="0" err="1" smtClean="0">
                    <a:latin typeface="Helvetica"/>
                    <a:cs typeface="Helvetica"/>
                  </a:rPr>
                  <a:t>radiodurans</a:t>
                </a:r>
                <a:endParaRPr lang="en-US" sz="800" i="1" dirty="0">
                  <a:latin typeface="Helvetica"/>
                  <a:cs typeface="Helvetica"/>
                </a:endParaRPr>
              </a:p>
            </p:txBody>
          </p:sp>
          <p:sp>
            <p:nvSpPr>
              <p:cNvPr id="584" name="TextBox 583"/>
              <p:cNvSpPr txBox="1"/>
              <p:nvPr/>
            </p:nvSpPr>
            <p:spPr>
              <a:xfrm>
                <a:off x="1650999" y="5658223"/>
                <a:ext cx="11698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914400"/>
                <a:r>
                  <a:rPr lang="en-US" altLang="zh-CN" sz="800" b="1" dirty="0" err="1">
                    <a:solidFill>
                      <a:srgbClr val="000090"/>
                    </a:solidFill>
                    <a:latin typeface="Helvetica"/>
                    <a:cs typeface="Helvetica"/>
                  </a:rPr>
                  <a:t>Planctomycetes</a:t>
                </a:r>
                <a:endParaRPr lang="en-US" altLang="en-US" sz="800" b="1" dirty="0">
                  <a:solidFill>
                    <a:srgbClr val="000090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585" name="TextBox 584"/>
              <p:cNvSpPr txBox="1"/>
              <p:nvPr/>
            </p:nvSpPr>
            <p:spPr>
              <a:xfrm>
                <a:off x="1650999" y="5833035"/>
                <a:ext cx="11698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914400"/>
                <a:r>
                  <a:rPr lang="en-US" altLang="zh-CN" sz="800" b="1" dirty="0" err="1" smtClean="0">
                    <a:solidFill>
                      <a:srgbClr val="000090"/>
                    </a:solidFill>
                    <a:latin typeface="Helvetica"/>
                    <a:cs typeface="Helvetica"/>
                  </a:rPr>
                  <a:t>Chlamydiae</a:t>
                </a:r>
                <a:endParaRPr lang="en-US" altLang="en-US" sz="800" b="1" dirty="0">
                  <a:solidFill>
                    <a:srgbClr val="000090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586" name="TextBox 585"/>
              <p:cNvSpPr txBox="1"/>
              <p:nvPr/>
            </p:nvSpPr>
            <p:spPr>
              <a:xfrm>
                <a:off x="1650999" y="5989917"/>
                <a:ext cx="102795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i="1" dirty="0" smtClean="0">
                    <a:latin typeface="Helvetica"/>
                    <a:cs typeface="Helvetica"/>
                  </a:rPr>
                  <a:t>A. </a:t>
                </a:r>
                <a:r>
                  <a:rPr lang="en-US" altLang="zh-CN" sz="800" i="1" dirty="0" err="1" smtClean="0">
                    <a:latin typeface="Helvetica"/>
                    <a:cs typeface="Helvetica"/>
                  </a:rPr>
                  <a:t>capsulatum</a:t>
                </a:r>
                <a:endParaRPr lang="en-US" sz="800" i="1" dirty="0">
                  <a:latin typeface="Helvetica"/>
                  <a:cs typeface="Helvetica"/>
                </a:endParaRPr>
              </a:p>
            </p:txBody>
          </p:sp>
          <p:sp>
            <p:nvSpPr>
              <p:cNvPr id="587" name="TextBox 586"/>
              <p:cNvSpPr txBox="1"/>
              <p:nvPr/>
            </p:nvSpPr>
            <p:spPr>
              <a:xfrm>
                <a:off x="1650999" y="6127376"/>
                <a:ext cx="102795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i="1" dirty="0" smtClean="0">
                    <a:latin typeface="Helvetica"/>
                    <a:cs typeface="Helvetica"/>
                  </a:rPr>
                  <a:t>A. </a:t>
                </a:r>
                <a:r>
                  <a:rPr lang="en-US" altLang="zh-CN" sz="800" i="1" dirty="0" err="1" smtClean="0">
                    <a:latin typeface="Helvetica"/>
                    <a:cs typeface="Helvetica"/>
                  </a:rPr>
                  <a:t>aeolicus</a:t>
                </a:r>
                <a:endParaRPr lang="en-US" sz="800" i="1" dirty="0">
                  <a:latin typeface="Helvetica"/>
                  <a:cs typeface="Helvetica"/>
                </a:endParaRPr>
              </a:p>
            </p:txBody>
          </p:sp>
          <p:sp>
            <p:nvSpPr>
              <p:cNvPr id="588" name="TextBox 587"/>
              <p:cNvSpPr txBox="1"/>
              <p:nvPr/>
            </p:nvSpPr>
            <p:spPr>
              <a:xfrm>
                <a:off x="1650999" y="6272302"/>
                <a:ext cx="102795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i="1" dirty="0" smtClean="0">
                    <a:latin typeface="Helvetica"/>
                    <a:cs typeface="Helvetica"/>
                  </a:rPr>
                  <a:t>L. </a:t>
                </a:r>
                <a:r>
                  <a:rPr lang="en-US" altLang="zh-CN" sz="800" i="1" dirty="0" err="1" smtClean="0">
                    <a:latin typeface="Helvetica"/>
                    <a:cs typeface="Helvetica"/>
                  </a:rPr>
                  <a:t>interrogans</a:t>
                </a:r>
                <a:endParaRPr lang="en-US" sz="800" i="1" dirty="0">
                  <a:latin typeface="Helvetica"/>
                  <a:cs typeface="Helvetica"/>
                </a:endParaRPr>
              </a:p>
            </p:txBody>
          </p:sp>
          <p:sp>
            <p:nvSpPr>
              <p:cNvPr id="589" name="TextBox 588"/>
              <p:cNvSpPr txBox="1"/>
              <p:nvPr/>
            </p:nvSpPr>
            <p:spPr>
              <a:xfrm>
                <a:off x="967209" y="5761683"/>
                <a:ext cx="37980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 smtClean="0">
                    <a:latin typeface="Helvetica"/>
                    <a:cs typeface="Helvetica"/>
                  </a:rPr>
                  <a:t>0.96</a:t>
                </a:r>
                <a:endParaRPr lang="en-US" sz="700" dirty="0">
                  <a:latin typeface="Helvetica"/>
                  <a:cs typeface="Helvetica"/>
                </a:endParaRPr>
              </a:p>
            </p:txBody>
          </p:sp>
          <p:sp>
            <p:nvSpPr>
              <p:cNvPr id="590" name="Freeform 297">
                <a:extLst>
                  <a:ext uri="{FF2B5EF4-FFF2-40B4-BE49-F238E27FC236}">
                    <a16:creationId xmlns="" xmlns:a16="http://schemas.microsoft.com/office/drawing/2014/main" id="{BED1A712-EB78-45DA-BF29-A77EEB73C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4285" y="5372199"/>
                <a:ext cx="171116" cy="166571"/>
              </a:xfrm>
              <a:custGeom>
                <a:avLst/>
                <a:gdLst>
                  <a:gd name="T0" fmla="*/ 0 w 84"/>
                  <a:gd name="T1" fmla="*/ 0 h 568"/>
                  <a:gd name="T2" fmla="*/ 0 w 84"/>
                  <a:gd name="T3" fmla="*/ 568 h 568"/>
                  <a:gd name="T4" fmla="*/ 84 w 84"/>
                  <a:gd name="T5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568">
                    <a:moveTo>
                      <a:pt x="0" y="0"/>
                    </a:moveTo>
                    <a:lnTo>
                      <a:pt x="0" y="568"/>
                    </a:lnTo>
                    <a:lnTo>
                      <a:pt x="84" y="568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solidFill>
                    <a:srgbClr val="000000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591" name="Freeform 297">
                <a:extLst>
                  <a:ext uri="{FF2B5EF4-FFF2-40B4-BE49-F238E27FC236}">
                    <a16:creationId xmlns="" xmlns:a16="http://schemas.microsoft.com/office/drawing/2014/main" id="{BED1A712-EB78-45DA-BF29-A77EEB73C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2080" y="5537341"/>
                <a:ext cx="110949" cy="77877"/>
              </a:xfrm>
              <a:custGeom>
                <a:avLst/>
                <a:gdLst>
                  <a:gd name="T0" fmla="*/ 0 w 84"/>
                  <a:gd name="T1" fmla="*/ 0 h 568"/>
                  <a:gd name="T2" fmla="*/ 0 w 84"/>
                  <a:gd name="T3" fmla="*/ 568 h 568"/>
                  <a:gd name="T4" fmla="*/ 84 w 84"/>
                  <a:gd name="T5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568">
                    <a:moveTo>
                      <a:pt x="0" y="0"/>
                    </a:moveTo>
                    <a:lnTo>
                      <a:pt x="0" y="568"/>
                    </a:lnTo>
                    <a:lnTo>
                      <a:pt x="84" y="568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solidFill>
                    <a:srgbClr val="000000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592" name="Freeform 167">
                <a:extLst>
                  <a:ext uri="{FF2B5EF4-FFF2-40B4-BE49-F238E27FC236}">
                    <a16:creationId xmlns="" xmlns:a16="http://schemas.microsoft.com/office/drawing/2014/main" id="{5A2779AD-4F78-4CAE-85CD-42F84AC4D87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542080" y="5464100"/>
                <a:ext cx="115777" cy="63182"/>
              </a:xfrm>
              <a:custGeom>
                <a:avLst/>
                <a:gdLst>
                  <a:gd name="T0" fmla="*/ 0 w 73"/>
                  <a:gd name="T1" fmla="*/ 0 h 355"/>
                  <a:gd name="T2" fmla="*/ 0 w 73"/>
                  <a:gd name="T3" fmla="*/ 355 h 355"/>
                  <a:gd name="T4" fmla="*/ 73 w 73"/>
                  <a:gd name="T5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355">
                    <a:moveTo>
                      <a:pt x="0" y="0"/>
                    </a:moveTo>
                    <a:lnTo>
                      <a:pt x="0" y="355"/>
                    </a:lnTo>
                    <a:lnTo>
                      <a:pt x="73" y="35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solidFill>
                    <a:srgbClr val="000000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593" name="Freeform 334">
                <a:extLst>
                  <a:ext uri="{FF2B5EF4-FFF2-40B4-BE49-F238E27FC236}">
                    <a16:creationId xmlns:a16="http://schemas.microsoft.com/office/drawing/2014/main" xmlns="" id="{B88D643D-6A98-4F1A-86FD-1B704D92F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4285" y="5289176"/>
                <a:ext cx="283373" cy="70679"/>
              </a:xfrm>
              <a:custGeom>
                <a:avLst/>
                <a:gdLst>
                  <a:gd name="T0" fmla="*/ 0 w 181"/>
                  <a:gd name="T1" fmla="*/ 834 h 834"/>
                  <a:gd name="T2" fmla="*/ 0 w 181"/>
                  <a:gd name="T3" fmla="*/ 0 h 834"/>
                  <a:gd name="T4" fmla="*/ 181 w 181"/>
                  <a:gd name="T5" fmla="*/ 0 h 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1" h="834">
                    <a:moveTo>
                      <a:pt x="0" y="834"/>
                    </a:moveTo>
                    <a:lnTo>
                      <a:pt x="0" y="0"/>
                    </a:lnTo>
                    <a:lnTo>
                      <a:pt x="181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00">
                  <a:latin typeface="Helvetica"/>
                  <a:cs typeface="Helvetica"/>
                </a:endParaRPr>
              </a:p>
            </p:txBody>
          </p:sp>
          <p:sp>
            <p:nvSpPr>
              <p:cNvPr id="594" name="Freeform 297">
                <a:extLst>
                  <a:ext uri="{FF2B5EF4-FFF2-40B4-BE49-F238E27FC236}">
                    <a16:creationId xmlns="" xmlns:a16="http://schemas.microsoft.com/office/drawing/2014/main" id="{BED1A712-EB78-45DA-BF29-A77EEB73C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332" y="5573059"/>
                <a:ext cx="364053" cy="200836"/>
              </a:xfrm>
              <a:custGeom>
                <a:avLst/>
                <a:gdLst>
                  <a:gd name="T0" fmla="*/ 0 w 84"/>
                  <a:gd name="T1" fmla="*/ 0 h 568"/>
                  <a:gd name="T2" fmla="*/ 0 w 84"/>
                  <a:gd name="T3" fmla="*/ 568 h 568"/>
                  <a:gd name="T4" fmla="*/ 84 w 84"/>
                  <a:gd name="T5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568">
                    <a:moveTo>
                      <a:pt x="0" y="0"/>
                    </a:moveTo>
                    <a:lnTo>
                      <a:pt x="0" y="568"/>
                    </a:lnTo>
                    <a:lnTo>
                      <a:pt x="84" y="568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595" name="Freeform 167">
                <a:extLst>
                  <a:ext uri="{FF2B5EF4-FFF2-40B4-BE49-F238E27FC236}">
                    <a16:creationId xmlns="" xmlns:a16="http://schemas.microsoft.com/office/drawing/2014/main" id="{5A2779AD-4F78-4CAE-85CD-42F84AC4D87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93331" y="5429734"/>
                <a:ext cx="71509" cy="165736"/>
              </a:xfrm>
              <a:custGeom>
                <a:avLst/>
                <a:gdLst>
                  <a:gd name="T0" fmla="*/ 0 w 73"/>
                  <a:gd name="T1" fmla="*/ 0 h 355"/>
                  <a:gd name="T2" fmla="*/ 0 w 73"/>
                  <a:gd name="T3" fmla="*/ 355 h 355"/>
                  <a:gd name="T4" fmla="*/ 73 w 73"/>
                  <a:gd name="T5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355">
                    <a:moveTo>
                      <a:pt x="0" y="0"/>
                    </a:moveTo>
                    <a:lnTo>
                      <a:pt x="0" y="355"/>
                    </a:lnTo>
                    <a:lnTo>
                      <a:pt x="73" y="35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solidFill>
                    <a:srgbClr val="000000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596" name="Freeform 297">
                <a:extLst>
                  <a:ext uri="{FF2B5EF4-FFF2-40B4-BE49-F238E27FC236}">
                    <a16:creationId xmlns="" xmlns:a16="http://schemas.microsoft.com/office/drawing/2014/main" id="{BED1A712-EB78-45DA-BF29-A77EEB73C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5526" y="6234067"/>
                <a:ext cx="313890" cy="157158"/>
              </a:xfrm>
              <a:custGeom>
                <a:avLst/>
                <a:gdLst>
                  <a:gd name="T0" fmla="*/ 0 w 84"/>
                  <a:gd name="T1" fmla="*/ 0 h 568"/>
                  <a:gd name="T2" fmla="*/ 0 w 84"/>
                  <a:gd name="T3" fmla="*/ 568 h 568"/>
                  <a:gd name="T4" fmla="*/ 84 w 84"/>
                  <a:gd name="T5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568">
                    <a:moveTo>
                      <a:pt x="0" y="0"/>
                    </a:moveTo>
                    <a:lnTo>
                      <a:pt x="0" y="568"/>
                    </a:lnTo>
                    <a:lnTo>
                      <a:pt x="84" y="568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597" name="Freeform 167">
                <a:extLst>
                  <a:ext uri="{FF2B5EF4-FFF2-40B4-BE49-F238E27FC236}">
                    <a16:creationId xmlns="" xmlns:a16="http://schemas.microsoft.com/office/drawing/2014/main" id="{5A2779AD-4F78-4CAE-85CD-42F84AC4D87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49539" y="5626962"/>
                <a:ext cx="42201" cy="155277"/>
              </a:xfrm>
              <a:custGeom>
                <a:avLst/>
                <a:gdLst>
                  <a:gd name="T0" fmla="*/ 0 w 73"/>
                  <a:gd name="T1" fmla="*/ 0 h 355"/>
                  <a:gd name="T2" fmla="*/ 0 w 73"/>
                  <a:gd name="T3" fmla="*/ 355 h 355"/>
                  <a:gd name="T4" fmla="*/ 73 w 73"/>
                  <a:gd name="T5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355">
                    <a:moveTo>
                      <a:pt x="0" y="0"/>
                    </a:moveTo>
                    <a:lnTo>
                      <a:pt x="0" y="355"/>
                    </a:lnTo>
                    <a:lnTo>
                      <a:pt x="73" y="35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solidFill>
                    <a:srgbClr val="000000"/>
                  </a:solidFill>
                  <a:latin typeface="Helvetica"/>
                  <a:cs typeface="Helvetica"/>
                </a:endParaRPr>
              </a:p>
            </p:txBody>
          </p:sp>
          <p:grpSp>
            <p:nvGrpSpPr>
              <p:cNvPr id="598" name="Group 597"/>
              <p:cNvGrpSpPr/>
              <p:nvPr/>
            </p:nvGrpSpPr>
            <p:grpSpPr>
              <a:xfrm>
                <a:off x="1512984" y="5937735"/>
                <a:ext cx="149325" cy="151118"/>
                <a:chOff x="1485757" y="5937735"/>
                <a:chExt cx="210520" cy="151118"/>
              </a:xfrm>
            </p:grpSpPr>
            <p:sp>
              <p:nvSpPr>
                <p:cNvPr id="611" name="Freeform 297">
                  <a:extLst>
                    <a:ext uri="{FF2B5EF4-FFF2-40B4-BE49-F238E27FC236}">
                      <a16:creationId xmlns="" xmlns:a16="http://schemas.microsoft.com/office/drawing/2014/main" id="{BED1A712-EB78-45DA-BF29-A77EEB73C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5757" y="6010976"/>
                  <a:ext cx="208192" cy="77877"/>
                </a:xfrm>
                <a:custGeom>
                  <a:avLst/>
                  <a:gdLst>
                    <a:gd name="T0" fmla="*/ 0 w 84"/>
                    <a:gd name="T1" fmla="*/ 0 h 568"/>
                    <a:gd name="T2" fmla="*/ 0 w 84"/>
                    <a:gd name="T3" fmla="*/ 568 h 568"/>
                    <a:gd name="T4" fmla="*/ 84 w 84"/>
                    <a:gd name="T5" fmla="*/ 56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68">
                      <a:moveTo>
                        <a:pt x="0" y="0"/>
                      </a:moveTo>
                      <a:lnTo>
                        <a:pt x="0" y="568"/>
                      </a:lnTo>
                      <a:lnTo>
                        <a:pt x="84" y="568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solidFill>
                      <a:srgbClr val="000000"/>
                    </a:solidFill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12" name="Freeform 167">
                  <a:extLst>
                    <a:ext uri="{FF2B5EF4-FFF2-40B4-BE49-F238E27FC236}">
                      <a16:creationId xmlns="" xmlns:a16="http://schemas.microsoft.com/office/drawing/2014/main" id="{5A2779AD-4F78-4CAE-85CD-42F84AC4D8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1485757" y="5937735"/>
                  <a:ext cx="210520" cy="68618"/>
                </a:xfrm>
                <a:custGeom>
                  <a:avLst/>
                  <a:gdLst>
                    <a:gd name="T0" fmla="*/ 0 w 73"/>
                    <a:gd name="T1" fmla="*/ 0 h 355"/>
                    <a:gd name="T2" fmla="*/ 0 w 73"/>
                    <a:gd name="T3" fmla="*/ 355 h 355"/>
                    <a:gd name="T4" fmla="*/ 73 w 73"/>
                    <a:gd name="T5" fmla="*/ 355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3" h="355">
                      <a:moveTo>
                        <a:pt x="0" y="0"/>
                      </a:moveTo>
                      <a:lnTo>
                        <a:pt x="0" y="355"/>
                      </a:lnTo>
                      <a:lnTo>
                        <a:pt x="73" y="355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solidFill>
                      <a:srgbClr val="000000"/>
                    </a:solidFill>
                    <a:latin typeface="Helvetica"/>
                    <a:cs typeface="Helvetica"/>
                  </a:endParaRPr>
                </a:p>
              </p:txBody>
            </p:sp>
          </p:grpSp>
          <p:sp>
            <p:nvSpPr>
              <p:cNvPr id="599" name="Freeform 297">
                <a:extLst>
                  <a:ext uri="{FF2B5EF4-FFF2-40B4-BE49-F238E27FC236}">
                    <a16:creationId xmlns="" xmlns:a16="http://schemas.microsoft.com/office/drawing/2014/main" id="{BED1A712-EB78-45DA-BF29-A77EEB73C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611" y="6111396"/>
                <a:ext cx="245801" cy="119074"/>
              </a:xfrm>
              <a:custGeom>
                <a:avLst/>
                <a:gdLst>
                  <a:gd name="T0" fmla="*/ 0 w 84"/>
                  <a:gd name="T1" fmla="*/ 0 h 568"/>
                  <a:gd name="T2" fmla="*/ 0 w 84"/>
                  <a:gd name="T3" fmla="*/ 568 h 568"/>
                  <a:gd name="T4" fmla="*/ 84 w 84"/>
                  <a:gd name="T5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568">
                    <a:moveTo>
                      <a:pt x="0" y="0"/>
                    </a:moveTo>
                    <a:lnTo>
                      <a:pt x="0" y="568"/>
                    </a:lnTo>
                    <a:lnTo>
                      <a:pt x="84" y="568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solidFill>
                    <a:srgbClr val="000000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600" name="Freeform 167">
                <a:extLst>
                  <a:ext uri="{FF2B5EF4-FFF2-40B4-BE49-F238E27FC236}">
                    <a16:creationId xmlns="" xmlns:a16="http://schemas.microsoft.com/office/drawing/2014/main" id="{5A2779AD-4F78-4CAE-85CD-42F84AC4D87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427611" y="6022350"/>
                <a:ext cx="88918" cy="103531"/>
              </a:xfrm>
              <a:custGeom>
                <a:avLst/>
                <a:gdLst>
                  <a:gd name="T0" fmla="*/ 0 w 73"/>
                  <a:gd name="T1" fmla="*/ 0 h 355"/>
                  <a:gd name="T2" fmla="*/ 0 w 73"/>
                  <a:gd name="T3" fmla="*/ 355 h 355"/>
                  <a:gd name="T4" fmla="*/ 73 w 73"/>
                  <a:gd name="T5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355">
                    <a:moveTo>
                      <a:pt x="0" y="0"/>
                    </a:moveTo>
                    <a:lnTo>
                      <a:pt x="0" y="355"/>
                    </a:lnTo>
                    <a:lnTo>
                      <a:pt x="73" y="35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solidFill>
                    <a:srgbClr val="000000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601" name="Freeform 167">
                <a:extLst>
                  <a:ext uri="{FF2B5EF4-FFF2-40B4-BE49-F238E27FC236}">
                    <a16:creationId xmlns="" xmlns:a16="http://schemas.microsoft.com/office/drawing/2014/main" id="{5A2779AD-4F78-4CAE-85CD-42F84AC4D87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355526" y="6137399"/>
                <a:ext cx="63886" cy="100542"/>
              </a:xfrm>
              <a:custGeom>
                <a:avLst/>
                <a:gdLst>
                  <a:gd name="T0" fmla="*/ 0 w 73"/>
                  <a:gd name="T1" fmla="*/ 0 h 355"/>
                  <a:gd name="T2" fmla="*/ 0 w 73"/>
                  <a:gd name="T3" fmla="*/ 355 h 355"/>
                  <a:gd name="T4" fmla="*/ 73 w 73"/>
                  <a:gd name="T5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355">
                    <a:moveTo>
                      <a:pt x="0" y="0"/>
                    </a:moveTo>
                    <a:lnTo>
                      <a:pt x="0" y="355"/>
                    </a:lnTo>
                    <a:lnTo>
                      <a:pt x="73" y="35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solidFill>
                    <a:srgbClr val="000000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602" name="Freeform 297">
                <a:extLst>
                  <a:ext uri="{FF2B5EF4-FFF2-40B4-BE49-F238E27FC236}">
                    <a16:creationId xmlns="" xmlns:a16="http://schemas.microsoft.com/office/drawing/2014/main" id="{BED1A712-EB78-45DA-BF29-A77EEB73C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588" y="5781348"/>
                <a:ext cx="109443" cy="449123"/>
              </a:xfrm>
              <a:custGeom>
                <a:avLst/>
                <a:gdLst>
                  <a:gd name="T0" fmla="*/ 0 w 84"/>
                  <a:gd name="T1" fmla="*/ 0 h 568"/>
                  <a:gd name="T2" fmla="*/ 0 w 84"/>
                  <a:gd name="T3" fmla="*/ 568 h 568"/>
                  <a:gd name="T4" fmla="*/ 84 w 84"/>
                  <a:gd name="T5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568">
                    <a:moveTo>
                      <a:pt x="0" y="0"/>
                    </a:moveTo>
                    <a:lnTo>
                      <a:pt x="0" y="568"/>
                    </a:lnTo>
                    <a:lnTo>
                      <a:pt x="84" y="568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603" name="Freeform 167">
                <a:extLst>
                  <a:ext uri="{FF2B5EF4-FFF2-40B4-BE49-F238E27FC236}">
                    <a16:creationId xmlns="" xmlns:a16="http://schemas.microsoft.com/office/drawing/2014/main" id="{5A2779AD-4F78-4CAE-85CD-42F84AC4D87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128883" y="5943715"/>
                <a:ext cx="109459" cy="0"/>
              </a:xfrm>
              <a:custGeom>
                <a:avLst/>
                <a:gdLst>
                  <a:gd name="T0" fmla="*/ 0 w 73"/>
                  <a:gd name="T1" fmla="*/ 0 h 355"/>
                  <a:gd name="T2" fmla="*/ 0 w 73"/>
                  <a:gd name="T3" fmla="*/ 355 h 355"/>
                  <a:gd name="T4" fmla="*/ 73 w 73"/>
                  <a:gd name="T5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355">
                    <a:moveTo>
                      <a:pt x="0" y="0"/>
                    </a:moveTo>
                    <a:lnTo>
                      <a:pt x="0" y="355"/>
                    </a:lnTo>
                    <a:lnTo>
                      <a:pt x="73" y="35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solidFill>
                    <a:srgbClr val="000000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604" name="TextBox 603"/>
              <p:cNvSpPr txBox="1"/>
              <p:nvPr/>
            </p:nvSpPr>
            <p:spPr>
              <a:xfrm>
                <a:off x="1232646" y="5834895"/>
                <a:ext cx="46317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 smtClean="0">
                    <a:latin typeface="Helvetica"/>
                    <a:cs typeface="Helvetica"/>
                  </a:rPr>
                  <a:t>0.74</a:t>
                </a:r>
                <a:endParaRPr lang="en-US" sz="700" dirty="0">
                  <a:latin typeface="Helvetica"/>
                  <a:cs typeface="Helvetica"/>
                </a:endParaRPr>
              </a:p>
            </p:txBody>
          </p:sp>
          <p:sp>
            <p:nvSpPr>
              <p:cNvPr id="605" name="TextBox 604"/>
              <p:cNvSpPr txBox="1"/>
              <p:nvPr/>
            </p:nvSpPr>
            <p:spPr>
              <a:xfrm>
                <a:off x="1154096" y="5972351"/>
                <a:ext cx="45954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 smtClean="0">
                    <a:latin typeface="Helvetica"/>
                    <a:cs typeface="Helvetica"/>
                  </a:rPr>
                  <a:t>0.80</a:t>
                </a:r>
                <a:endParaRPr lang="en-US" sz="700" dirty="0">
                  <a:latin typeface="Helvetica"/>
                  <a:cs typeface="Helvetica"/>
                </a:endParaRPr>
              </a:p>
            </p:txBody>
          </p:sp>
          <p:sp>
            <p:nvSpPr>
              <p:cNvPr id="606" name="TextBox 605"/>
              <p:cNvSpPr txBox="1"/>
              <p:nvPr/>
            </p:nvSpPr>
            <p:spPr>
              <a:xfrm>
                <a:off x="1131313" y="6206928"/>
                <a:ext cx="31051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 smtClean="0">
                    <a:latin typeface="Helvetica"/>
                    <a:cs typeface="Helvetica"/>
                  </a:rPr>
                  <a:t>1.0</a:t>
                </a:r>
                <a:endParaRPr lang="en-US" sz="700" dirty="0">
                  <a:latin typeface="Helvetica"/>
                  <a:cs typeface="Helvetica"/>
                </a:endParaRPr>
              </a:p>
            </p:txBody>
          </p:sp>
          <p:sp>
            <p:nvSpPr>
              <p:cNvPr id="607" name="TextBox 606"/>
              <p:cNvSpPr txBox="1"/>
              <p:nvPr/>
            </p:nvSpPr>
            <p:spPr>
              <a:xfrm>
                <a:off x="1060823" y="5465846"/>
                <a:ext cx="30699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 smtClean="0">
                    <a:latin typeface="Helvetica"/>
                    <a:cs typeface="Helvetica"/>
                  </a:rPr>
                  <a:t>1.0</a:t>
                </a:r>
                <a:endParaRPr lang="en-US" sz="700" dirty="0">
                  <a:latin typeface="Helvetica"/>
                  <a:cs typeface="Helvetica"/>
                </a:endParaRPr>
              </a:p>
            </p:txBody>
          </p:sp>
          <p:sp>
            <p:nvSpPr>
              <p:cNvPr id="608" name="TextBox 607"/>
              <p:cNvSpPr txBox="1"/>
              <p:nvPr/>
            </p:nvSpPr>
            <p:spPr>
              <a:xfrm>
                <a:off x="1299883" y="5364247"/>
                <a:ext cx="32334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 smtClean="0">
                    <a:latin typeface="Helvetica"/>
                    <a:cs typeface="Helvetica"/>
                  </a:rPr>
                  <a:t>1.0</a:t>
                </a:r>
                <a:endParaRPr lang="en-US" sz="700" dirty="0">
                  <a:latin typeface="Helvetica"/>
                  <a:cs typeface="Helvetica"/>
                </a:endParaRPr>
              </a:p>
            </p:txBody>
          </p:sp>
          <p:sp>
            <p:nvSpPr>
              <p:cNvPr id="609" name="TextBox 608"/>
              <p:cNvSpPr txBox="1"/>
              <p:nvPr/>
            </p:nvSpPr>
            <p:spPr>
              <a:xfrm>
                <a:off x="1098176" y="5255176"/>
                <a:ext cx="34050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 smtClean="0">
                    <a:latin typeface="Helvetica"/>
                    <a:cs typeface="Helvetica"/>
                  </a:rPr>
                  <a:t>1.0</a:t>
                </a:r>
                <a:endParaRPr lang="en-US" sz="700" dirty="0">
                  <a:latin typeface="Helvetica"/>
                  <a:cs typeface="Helvetica"/>
                </a:endParaRPr>
              </a:p>
            </p:txBody>
          </p:sp>
          <p:sp>
            <p:nvSpPr>
              <p:cNvPr id="610" name="Rectangle 609"/>
              <p:cNvSpPr/>
              <p:nvPr/>
            </p:nvSpPr>
            <p:spPr>
              <a:xfrm>
                <a:off x="725795" y="5207000"/>
                <a:ext cx="1829146" cy="128494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"/>
                  <a:cs typeface="Helvetica"/>
                </a:endParaRPr>
              </a:p>
            </p:txBody>
          </p:sp>
        </p:grpSp>
        <p:sp>
          <p:nvSpPr>
            <p:cNvPr id="613" name="TextBox 612"/>
            <p:cNvSpPr txBox="1"/>
            <p:nvPr/>
          </p:nvSpPr>
          <p:spPr>
            <a:xfrm>
              <a:off x="4333631" y="8085015"/>
              <a:ext cx="6447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 smtClean="0">
                  <a:latin typeface="Helvetica"/>
                  <a:cs typeface="Helvetica"/>
                </a:rPr>
                <a:t>B</a:t>
              </a:r>
              <a:endParaRPr lang="en-US" sz="1400" b="1" dirty="0">
                <a:latin typeface="Helvetica"/>
                <a:cs typeface="Helvetica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1552089" y="3551401"/>
            <a:ext cx="905386" cy="11759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cxnSp>
        <p:nvCxnSpPr>
          <p:cNvPr id="614" name="Straight Connector 613"/>
          <p:cNvCxnSpPr/>
          <p:nvPr/>
        </p:nvCxnSpPr>
        <p:spPr>
          <a:xfrm flipH="1" flipV="1">
            <a:off x="975935" y="3280929"/>
            <a:ext cx="517363" cy="623260"/>
          </a:xfrm>
          <a:prstGeom prst="line">
            <a:avLst/>
          </a:prstGeom>
          <a:ln w="63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587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Rectangle 517"/>
          <p:cNvSpPr/>
          <p:nvPr/>
        </p:nvSpPr>
        <p:spPr>
          <a:xfrm>
            <a:off x="228285" y="0"/>
            <a:ext cx="6415724" cy="45310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519" name="Rectangle 518"/>
          <p:cNvSpPr/>
          <p:nvPr/>
        </p:nvSpPr>
        <p:spPr>
          <a:xfrm>
            <a:off x="277438" y="4509037"/>
            <a:ext cx="6416186" cy="10506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  <a:latin typeface="Helvetica"/>
              <a:cs typeface="Helvetica"/>
            </a:endParaRPr>
          </a:p>
        </p:txBody>
      </p:sp>
      <p:sp>
        <p:nvSpPr>
          <p:cNvPr id="520" name="Rectangle 519"/>
          <p:cNvSpPr/>
          <p:nvPr/>
        </p:nvSpPr>
        <p:spPr>
          <a:xfrm>
            <a:off x="223489" y="5550652"/>
            <a:ext cx="6411644" cy="21461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4" name="AutoShape 3">
            <a:extLst>
              <a:ext uri="{FF2B5EF4-FFF2-40B4-BE49-F238E27FC236}">
                <a16:creationId xmlns="" xmlns:a16="http://schemas.microsoft.com/office/drawing/2014/main" id="{C2EDD24C-1768-412B-95B6-36AD05BCC67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398721" y="-106740"/>
            <a:ext cx="5707530" cy="963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3" name="Rectangle 7">
            <a:extLst>
              <a:ext uri="{FF2B5EF4-FFF2-40B4-BE49-F238E27FC236}">
                <a16:creationId xmlns="" xmlns:a16="http://schemas.microsoft.com/office/drawing/2014/main" id="{BE5A5051-FC7E-4F3B-B2DF-274D91E40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7171" y="152238"/>
            <a:ext cx="122722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stricta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Bostr.7155s0001.1.p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5" name="Rectangle 9">
            <a:extLst>
              <a:ext uri="{FF2B5EF4-FFF2-40B4-BE49-F238E27FC236}">
                <a16:creationId xmlns="" xmlns:a16="http://schemas.microsoft.com/office/drawing/2014/main" id="{E35BBA71-D306-4977-AB00-E124A5616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6754" y="234944"/>
            <a:ext cx="109470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rubella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Carubv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26322m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2" name="Rectangle 16">
            <a:extLst>
              <a:ext uri="{FF2B5EF4-FFF2-40B4-BE49-F238E27FC236}">
                <a16:creationId xmlns="" xmlns:a16="http://schemas.microsoft.com/office/drawing/2014/main" id="{C762F48B-15A9-4497-ACEF-3CA67AD19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44" y="400358"/>
            <a:ext cx="101309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zh-CN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rapa</a:t>
            </a:r>
            <a:r>
              <a:rPr kumimoji="0" lang="en-US" altLang="zh-CN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Brara.I00705.1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4" name="Rectangle 18">
            <a:extLst>
              <a:ext uri="{FF2B5EF4-FFF2-40B4-BE49-F238E27FC236}">
                <a16:creationId xmlns="" xmlns:a16="http://schemas.microsoft.com/office/drawing/2014/main" id="{71FB68D8-ADBB-45B7-BA4A-0E1DE5BA0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607" y="483064"/>
            <a:ext cx="9332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Bol019181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7" name="Rectangle 21">
            <a:extLst>
              <a:ext uri="{FF2B5EF4-FFF2-40B4-BE49-F238E27FC236}">
                <a16:creationId xmlns="" xmlns:a16="http://schemas.microsoft.com/office/drawing/2014/main" id="{30DD885D-2263-4757-B603-949A092E4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6754" y="565771"/>
            <a:ext cx="93615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Bol019430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9" name="Rectangle 23">
            <a:extLst>
              <a:ext uri="{FF2B5EF4-FFF2-40B4-BE49-F238E27FC236}">
                <a16:creationId xmlns="" xmlns:a16="http://schemas.microsoft.com/office/drawing/2014/main" id="{857CFCF8-4D8E-49EE-91F7-E261ACC7A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5413" y="648477"/>
            <a:ext cx="10387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rapa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Brara.F02185.1.p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4" name="Rectangle 28">
            <a:extLst>
              <a:ext uri="{FF2B5EF4-FFF2-40B4-BE49-F238E27FC236}">
                <a16:creationId xmlns="" xmlns:a16="http://schemas.microsoft.com/office/drawing/2014/main" id="{06AAB11C-DF85-4621-A2FE-6DE876C8B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5413" y="731183"/>
            <a:ext cx="12839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coerulea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Aquca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002 00164.1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7" name="Rectangle 31">
            <a:extLst>
              <a:ext uri="{FF2B5EF4-FFF2-40B4-BE49-F238E27FC236}">
                <a16:creationId xmlns="" xmlns:a16="http://schemas.microsoft.com/office/drawing/2014/main" id="{4094490D-16B8-4BD6-B246-725B84210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24" y="813890"/>
            <a:ext cx="131672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mays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GRMZM2G036290 P01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9" name="Rectangle 33">
            <a:extLst>
              <a:ext uri="{FF2B5EF4-FFF2-40B4-BE49-F238E27FC236}">
                <a16:creationId xmlns="" xmlns:a16="http://schemas.microsoft.com/office/drawing/2014/main" id="{A519566C-97D4-46DE-9477-9C3BE399C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43" y="896597"/>
            <a:ext cx="13120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mays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GRMZM2G056975 P01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2" name="Rectangle 36">
            <a:extLst>
              <a:ext uri="{FF2B5EF4-FFF2-40B4-BE49-F238E27FC236}">
                <a16:creationId xmlns="" xmlns:a16="http://schemas.microsoft.com/office/drawing/2014/main" id="{41074720-5353-4D73-B2B4-94555B560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877" y="981101"/>
            <a:ext cx="12025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sativa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LOC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Os01g01710.1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5" name="Rectangle 39">
            <a:extLst>
              <a:ext uri="{FF2B5EF4-FFF2-40B4-BE49-F238E27FC236}">
                <a16:creationId xmlns="" xmlns:a16="http://schemas.microsoft.com/office/drawing/2014/main" id="{59B87F5F-A601-4956-9E9A-C0CBFD095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1292" y="1063808"/>
            <a:ext cx="127582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lycopersicum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03g114340.2.1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8" name="Rectangle 42">
            <a:extLst>
              <a:ext uri="{FF2B5EF4-FFF2-40B4-BE49-F238E27FC236}">
                <a16:creationId xmlns="" xmlns:a16="http://schemas.microsoft.com/office/drawing/2014/main" id="{20E74F34-BAB8-40AA-A6A8-0B9B3F362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2217" y="1146513"/>
            <a:ext cx="131270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trichopoda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scaffold00058.194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6" name="Rectangle 50">
            <a:extLst>
              <a:ext uri="{FF2B5EF4-FFF2-40B4-BE49-F238E27FC236}">
                <a16:creationId xmlns="" xmlns:a16="http://schemas.microsoft.com/office/drawing/2014/main" id="{59F8B5A1-7E66-4B25-A811-FFEACE00C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4348" y="1246470"/>
            <a:ext cx="120590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vinifera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GSVIVT0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7752001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1" name="Rectangle 55">
            <a:extLst>
              <a:ext uri="{FF2B5EF4-FFF2-40B4-BE49-F238E27FC236}">
                <a16:creationId xmlns="" xmlns:a16="http://schemas.microsoft.com/office/drawing/2014/main" id="{D34CB334-7F3B-44C5-AD2E-3A72EF089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6432" y="1477341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17G089600.1.p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3" name="Rectangle 57">
            <a:extLst>
              <a:ext uri="{FF2B5EF4-FFF2-40B4-BE49-F238E27FC236}">
                <a16:creationId xmlns="" xmlns:a16="http://schemas.microsoft.com/office/drawing/2014/main" id="{FF20D533-24A8-41A8-BE0F-D7EA3FDA1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2821" y="1560048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05G037500.1.p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6" name="Rectangle 60">
            <a:extLst>
              <a:ext uri="{FF2B5EF4-FFF2-40B4-BE49-F238E27FC236}">
                <a16:creationId xmlns="" xmlns:a16="http://schemas.microsoft.com/office/drawing/2014/main" id="{1E5893B0-2C90-4A3B-819B-5AC619A6D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6" y="1642754"/>
            <a:ext cx="12771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truncatula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Medtr4g106870.1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0" name="Rectangle 64">
            <a:extLst>
              <a:ext uri="{FF2B5EF4-FFF2-40B4-BE49-F238E27FC236}">
                <a16:creationId xmlns="" xmlns:a16="http://schemas.microsoft.com/office/drawing/2014/main" id="{3C97AE5C-33A3-4AC4-B6BB-613ACC3B2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062" y="1725461"/>
            <a:ext cx="10434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taeda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PITA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000009808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3" name="Rectangle 67">
            <a:extLst>
              <a:ext uri="{FF2B5EF4-FFF2-40B4-BE49-F238E27FC236}">
                <a16:creationId xmlns="" xmlns:a16="http://schemas.microsoft.com/office/drawing/2014/main" id="{E392EB94-682A-4489-812F-166A07B78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0596" y="1809965"/>
            <a:ext cx="100027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moellendorffii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229723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5" name="Rectangle 69">
            <a:extLst>
              <a:ext uri="{FF2B5EF4-FFF2-40B4-BE49-F238E27FC236}">
                <a16:creationId xmlns="" xmlns:a16="http://schemas.microsoft.com/office/drawing/2014/main" id="{A8C99663-5BA5-45D5-8669-A63CEC332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7960" y="1892672"/>
            <a:ext cx="10049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moellendorffii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229487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8" name="Rectangle 72">
            <a:extLst>
              <a:ext uri="{FF2B5EF4-FFF2-40B4-BE49-F238E27FC236}">
                <a16:creationId xmlns="" xmlns:a16="http://schemas.microsoft.com/office/drawing/2014/main" id="{88B1A6BB-DE68-419A-9DBA-F54564878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739" y="1975378"/>
            <a:ext cx="14567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polymorpha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Mapoly0064s0074.1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0" name="Rectangle 74">
            <a:extLst>
              <a:ext uri="{FF2B5EF4-FFF2-40B4-BE49-F238E27FC236}">
                <a16:creationId xmlns="" xmlns:a16="http://schemas.microsoft.com/office/drawing/2014/main" id="{1A1C65B0-6BDB-4821-947E-992D84330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416" y="2058085"/>
            <a:ext cx="14567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polymorpha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Mapoly0034s0078.1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5" name="Rectangle 79">
            <a:extLst>
              <a:ext uri="{FF2B5EF4-FFF2-40B4-BE49-F238E27FC236}">
                <a16:creationId xmlns="" xmlns:a16="http://schemas.microsoft.com/office/drawing/2014/main" id="{5DB367A3-4682-4CE9-9B7B-B05C9EE24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8426" y="2140792"/>
            <a:ext cx="118776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fallax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Sphfalx0019s0122.1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7" name="Rectangle 81">
            <a:extLst>
              <a:ext uri="{FF2B5EF4-FFF2-40B4-BE49-F238E27FC236}">
                <a16:creationId xmlns="" xmlns:a16="http://schemas.microsoft.com/office/drawing/2014/main" id="{66540D7D-EAF8-42F4-9FF0-D0C76A704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0603" y="2223498"/>
            <a:ext cx="119242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fallax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Sphfalx0017s0174.1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1" name="Rectangle 85">
            <a:extLst>
              <a:ext uri="{FF2B5EF4-FFF2-40B4-BE49-F238E27FC236}">
                <a16:creationId xmlns="" xmlns:a16="http://schemas.microsoft.com/office/drawing/2014/main" id="{DEE00933-069F-47F0-B3D0-33C8EFEF1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259" y="2306205"/>
            <a:ext cx="110752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patens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3c24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8730V3.1.p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3" name="Rectangle 87">
            <a:extLst>
              <a:ext uri="{FF2B5EF4-FFF2-40B4-BE49-F238E27FC236}">
                <a16:creationId xmlns="" xmlns:a16="http://schemas.microsoft.com/office/drawing/2014/main" id="{71EBB00E-CE2A-42B1-BF50-B3F86B998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844" y="2388912"/>
            <a:ext cx="110286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patens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3c8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12290V3.1.p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7" name="Rectangle 91">
            <a:extLst>
              <a:ext uri="{FF2B5EF4-FFF2-40B4-BE49-F238E27FC236}">
                <a16:creationId xmlns="" xmlns:a16="http://schemas.microsoft.com/office/drawing/2014/main" id="{4CA471BE-814F-407E-93C4-9BCAE4141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7500" y="2471617"/>
            <a:ext cx="110790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nites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kfl00761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0010 v1.1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9" name="Rectangle 93">
            <a:extLst>
              <a:ext uri="{FF2B5EF4-FFF2-40B4-BE49-F238E27FC236}">
                <a16:creationId xmlns="" xmlns:a16="http://schemas.microsoft.com/office/drawing/2014/main" id="{FA32EEE7-89A6-4E3C-B4E6-DA4819CA0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6295" y="2554324"/>
            <a:ext cx="70997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raunii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g11924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3" name="Rectangle 97">
            <a:extLst>
              <a:ext uri="{FF2B5EF4-FFF2-40B4-BE49-F238E27FC236}">
                <a16:creationId xmlns="" xmlns:a16="http://schemas.microsoft.com/office/drawing/2014/main" id="{E6C64DBB-B899-4D3C-ABD9-B0B52374B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434" y="2637032"/>
            <a:ext cx="138499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reinhardtii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Cre12.g546050.t1.2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5" name="Rectangle 99">
            <a:extLst>
              <a:ext uri="{FF2B5EF4-FFF2-40B4-BE49-F238E27FC236}">
                <a16:creationId xmlns="" xmlns:a16="http://schemas.microsoft.com/office/drawing/2014/main" id="{3657382B-9E8D-487B-9FF5-696BEE6DA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7314" y="2721536"/>
            <a:ext cx="124592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carteri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Vocar.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0007s0155.1.p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8" name="Rectangle 102">
            <a:extLst>
              <a:ext uri="{FF2B5EF4-FFF2-40B4-BE49-F238E27FC236}">
                <a16:creationId xmlns="" xmlns:a16="http://schemas.microsoft.com/office/drawing/2014/main" id="{B3E47CC6-B560-4542-9733-A7F6E20BA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676" y="2804243"/>
            <a:ext cx="98745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subellipsoidea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47418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1" name="Rectangle 105">
            <a:extLst>
              <a:ext uri="{FF2B5EF4-FFF2-40B4-BE49-F238E27FC236}">
                <a16:creationId xmlns="" xmlns:a16="http://schemas.microsoft.com/office/drawing/2014/main" id="{C4FE7610-0A75-4702-935A-AFA40C7F5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9210" y="2886948"/>
            <a:ext cx="10049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pusilla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CCMP187208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3" name="Rectangle 107">
            <a:extLst>
              <a:ext uri="{FF2B5EF4-FFF2-40B4-BE49-F238E27FC236}">
                <a16:creationId xmlns="" xmlns:a16="http://schemas.microsoft.com/office/drawing/2014/main" id="{38618278-75B4-4B79-AA43-AAAF72A3C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793" y="2969655"/>
            <a:ext cx="117981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Micromonas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sp. RCC108708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6" name="Rectangle 110">
            <a:extLst>
              <a:ext uri="{FF2B5EF4-FFF2-40B4-BE49-F238E27FC236}">
                <a16:creationId xmlns="" xmlns:a16="http://schemas.microsoft.com/office/drawing/2014/main" id="{60370B15-0D2B-4290-98EA-E28130958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4996" y="3052362"/>
            <a:ext cx="87317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lucimarinus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31255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8" name="Rectangle 112">
            <a:extLst>
              <a:ext uri="{FF2B5EF4-FFF2-40B4-BE49-F238E27FC236}">
                <a16:creationId xmlns="" xmlns:a16="http://schemas.microsoft.com/office/drawing/2014/main" id="{A479915B-3365-4975-BCFE-7F8A4CC16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8838" y="3135068"/>
            <a:ext cx="90299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prasinos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08g02640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3" name="Rectangle 147">
            <a:extLst>
              <a:ext uri="{FF2B5EF4-FFF2-40B4-BE49-F238E27FC236}">
                <a16:creationId xmlns="" xmlns:a16="http://schemas.microsoft.com/office/drawing/2014/main" id="{E99A144A-EF0D-4051-B80F-3D2282382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692" y="3969593"/>
            <a:ext cx="85921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purpureum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2036.2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5" name="Rectangle 149">
            <a:extLst>
              <a:ext uri="{FF2B5EF4-FFF2-40B4-BE49-F238E27FC236}">
                <a16:creationId xmlns="" xmlns:a16="http://schemas.microsoft.com/office/drawing/2014/main" id="{727D9BB7-3121-4D69-8B7A-1ECFB6681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6" y="4052300"/>
            <a:ext cx="108187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yezoensis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17448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g4266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8" name="Rectangle 152">
            <a:extLst>
              <a:ext uri="{FF2B5EF4-FFF2-40B4-BE49-F238E27FC236}">
                <a16:creationId xmlns="" xmlns:a16="http://schemas.microsoft.com/office/drawing/2014/main" id="{16CB46EC-7B41-4B82-95F1-D2B329E22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876" y="4135006"/>
            <a:ext cx="8895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crispus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CDF41392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1" name="Rectangle 155">
            <a:extLst>
              <a:ext uri="{FF2B5EF4-FFF2-40B4-BE49-F238E27FC236}">
                <a16:creationId xmlns="" xmlns:a16="http://schemas.microsoft.com/office/drawing/2014/main" id="{FDF97791-E39A-4566-9AD0-932168B6E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0919" y="4217712"/>
            <a:ext cx="106439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sulphuraria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EME26622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4" name="Rectangle 158">
            <a:extLst>
              <a:ext uri="{FF2B5EF4-FFF2-40B4-BE49-F238E27FC236}">
                <a16:creationId xmlns="" xmlns:a16="http://schemas.microsoft.com/office/drawing/2014/main" id="{1040FCF1-06EF-4E1A-A46F-2197AA71B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719" y="4302217"/>
            <a:ext cx="9792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merolae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CMG148CT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62" name="Group 461"/>
          <p:cNvGrpSpPr/>
          <p:nvPr/>
        </p:nvGrpSpPr>
        <p:grpSpPr>
          <a:xfrm>
            <a:off x="2530801" y="3911000"/>
            <a:ext cx="1097851" cy="443362"/>
            <a:chOff x="2224158" y="3664646"/>
            <a:chExt cx="768280" cy="396788"/>
          </a:xfrm>
        </p:grpSpPr>
        <p:sp>
          <p:nvSpPr>
            <p:cNvPr id="394" name="Freeform 148">
              <a:extLst>
                <a:ext uri="{FF2B5EF4-FFF2-40B4-BE49-F238E27FC236}">
                  <a16:creationId xmlns="" xmlns:a16="http://schemas.microsoft.com/office/drawing/2014/main" id="{8FAA6B92-B1D3-402E-8650-E38DB18AA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713" y="3765359"/>
              <a:ext cx="211138" cy="33792"/>
            </a:xfrm>
            <a:custGeom>
              <a:avLst/>
              <a:gdLst>
                <a:gd name="T0" fmla="*/ 0 w 133"/>
                <a:gd name="T1" fmla="*/ 21 h 21"/>
                <a:gd name="T2" fmla="*/ 0 w 133"/>
                <a:gd name="T3" fmla="*/ 0 h 21"/>
                <a:gd name="T4" fmla="*/ 133 w 133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21">
                  <a:moveTo>
                    <a:pt x="0" y="21"/>
                  </a:moveTo>
                  <a:lnTo>
                    <a:pt x="0" y="0"/>
                  </a:lnTo>
                  <a:lnTo>
                    <a:pt x="133" y="0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6" name="Freeform 150">
              <a:extLst>
                <a:ext uri="{FF2B5EF4-FFF2-40B4-BE49-F238E27FC236}">
                  <a16:creationId xmlns="" xmlns:a16="http://schemas.microsoft.com/office/drawing/2014/main" id="{6F75FA3F-669A-464B-8A89-58533FA74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713" y="3805586"/>
              <a:ext cx="279400" cy="33792"/>
            </a:xfrm>
            <a:custGeom>
              <a:avLst/>
              <a:gdLst>
                <a:gd name="T0" fmla="*/ 0 w 176"/>
                <a:gd name="T1" fmla="*/ 0 h 21"/>
                <a:gd name="T2" fmla="*/ 0 w 176"/>
                <a:gd name="T3" fmla="*/ 21 h 21"/>
                <a:gd name="T4" fmla="*/ 176 w 176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21">
                  <a:moveTo>
                    <a:pt x="0" y="0"/>
                  </a:moveTo>
                  <a:lnTo>
                    <a:pt x="0" y="21"/>
                  </a:lnTo>
                  <a:lnTo>
                    <a:pt x="176" y="21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7" name="Freeform 151">
              <a:extLst>
                <a:ext uri="{FF2B5EF4-FFF2-40B4-BE49-F238E27FC236}">
                  <a16:creationId xmlns="" xmlns:a16="http://schemas.microsoft.com/office/drawing/2014/main" id="{86327B4E-6C62-44E3-847D-6F5D045EB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163" y="3802368"/>
              <a:ext cx="82550" cy="53101"/>
            </a:xfrm>
            <a:custGeom>
              <a:avLst/>
              <a:gdLst>
                <a:gd name="T0" fmla="*/ 0 w 52"/>
                <a:gd name="T1" fmla="*/ 33 h 33"/>
                <a:gd name="T2" fmla="*/ 0 w 52"/>
                <a:gd name="T3" fmla="*/ 0 h 33"/>
                <a:gd name="T4" fmla="*/ 52 w 52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33">
                  <a:moveTo>
                    <a:pt x="0" y="33"/>
                  </a:moveTo>
                  <a:lnTo>
                    <a:pt x="0" y="0"/>
                  </a:lnTo>
                  <a:lnTo>
                    <a:pt x="52" y="0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9" name="Freeform 153">
              <a:extLst>
                <a:ext uri="{FF2B5EF4-FFF2-40B4-BE49-F238E27FC236}">
                  <a16:creationId xmlns="" xmlns:a16="http://schemas.microsoft.com/office/drawing/2014/main" id="{87B03F21-8684-44B3-A0FA-69D8F567D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163" y="3860296"/>
              <a:ext cx="393700" cy="53101"/>
            </a:xfrm>
            <a:custGeom>
              <a:avLst/>
              <a:gdLst>
                <a:gd name="T0" fmla="*/ 0 w 248"/>
                <a:gd name="T1" fmla="*/ 0 h 33"/>
                <a:gd name="T2" fmla="*/ 0 w 248"/>
                <a:gd name="T3" fmla="*/ 33 h 33"/>
                <a:gd name="T4" fmla="*/ 248 w 248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" h="33">
                  <a:moveTo>
                    <a:pt x="0" y="0"/>
                  </a:moveTo>
                  <a:lnTo>
                    <a:pt x="0" y="33"/>
                  </a:lnTo>
                  <a:lnTo>
                    <a:pt x="248" y="33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0" name="Freeform 154">
              <a:extLst>
                <a:ext uri="{FF2B5EF4-FFF2-40B4-BE49-F238E27FC236}">
                  <a16:creationId xmlns="" xmlns:a16="http://schemas.microsoft.com/office/drawing/2014/main" id="{992CE054-0AA8-4453-89F7-B930A2F86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963" y="3858687"/>
              <a:ext cx="76200" cy="61146"/>
            </a:xfrm>
            <a:custGeom>
              <a:avLst/>
              <a:gdLst>
                <a:gd name="T0" fmla="*/ 0 w 48"/>
                <a:gd name="T1" fmla="*/ 38 h 38"/>
                <a:gd name="T2" fmla="*/ 0 w 48"/>
                <a:gd name="T3" fmla="*/ 0 h 38"/>
                <a:gd name="T4" fmla="*/ 48 w 48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8">
                  <a:moveTo>
                    <a:pt x="0" y="38"/>
                  </a:move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2" name="Freeform 156">
              <a:extLst>
                <a:ext uri="{FF2B5EF4-FFF2-40B4-BE49-F238E27FC236}">
                  <a16:creationId xmlns="" xmlns:a16="http://schemas.microsoft.com/office/drawing/2014/main" id="{1C88E19B-AE22-47F7-BB71-EB7B7A66E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963" y="3924660"/>
              <a:ext cx="625475" cy="62755"/>
            </a:xfrm>
            <a:custGeom>
              <a:avLst/>
              <a:gdLst>
                <a:gd name="T0" fmla="*/ 0 w 394"/>
                <a:gd name="T1" fmla="*/ 0 h 39"/>
                <a:gd name="T2" fmla="*/ 0 w 394"/>
                <a:gd name="T3" fmla="*/ 39 h 39"/>
                <a:gd name="T4" fmla="*/ 394 w 394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4" h="39">
                  <a:moveTo>
                    <a:pt x="0" y="0"/>
                  </a:moveTo>
                  <a:lnTo>
                    <a:pt x="0" y="39"/>
                  </a:lnTo>
                  <a:lnTo>
                    <a:pt x="394" y="39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3" name="Freeform 157">
              <a:extLst>
                <a:ext uri="{FF2B5EF4-FFF2-40B4-BE49-F238E27FC236}">
                  <a16:creationId xmlns="" xmlns:a16="http://schemas.microsoft.com/office/drawing/2014/main" id="{0CD5D55B-C692-495D-A187-288E0A3A3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5688" y="3923051"/>
              <a:ext cx="41275" cy="65974"/>
            </a:xfrm>
            <a:custGeom>
              <a:avLst/>
              <a:gdLst>
                <a:gd name="T0" fmla="*/ 0 w 26"/>
                <a:gd name="T1" fmla="*/ 41 h 41"/>
                <a:gd name="T2" fmla="*/ 0 w 26"/>
                <a:gd name="T3" fmla="*/ 0 h 41"/>
                <a:gd name="T4" fmla="*/ 26 w 26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41">
                  <a:moveTo>
                    <a:pt x="0" y="41"/>
                  </a:move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5" name="Freeform 159">
              <a:extLst>
                <a:ext uri="{FF2B5EF4-FFF2-40B4-BE49-F238E27FC236}">
                  <a16:creationId xmlns="" xmlns:a16="http://schemas.microsoft.com/office/drawing/2014/main" id="{44222CBC-EACB-488E-960C-E3414CCE2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5688" y="3995460"/>
              <a:ext cx="433388" cy="65974"/>
            </a:xfrm>
            <a:custGeom>
              <a:avLst/>
              <a:gdLst>
                <a:gd name="T0" fmla="*/ 0 w 273"/>
                <a:gd name="T1" fmla="*/ 0 h 41"/>
                <a:gd name="T2" fmla="*/ 0 w 273"/>
                <a:gd name="T3" fmla="*/ 41 h 41"/>
                <a:gd name="T4" fmla="*/ 273 w 273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3" h="41">
                  <a:moveTo>
                    <a:pt x="0" y="0"/>
                  </a:moveTo>
                  <a:lnTo>
                    <a:pt x="0" y="41"/>
                  </a:lnTo>
                  <a:lnTo>
                    <a:pt x="273" y="41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6" name="Freeform 160">
              <a:extLst>
                <a:ext uri="{FF2B5EF4-FFF2-40B4-BE49-F238E27FC236}">
                  <a16:creationId xmlns="" xmlns:a16="http://schemas.microsoft.com/office/drawing/2014/main" id="{C65D82CA-D7A3-4A64-B8A7-DC824FCA6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4158" y="3664646"/>
              <a:ext cx="105170" cy="325405"/>
            </a:xfrm>
            <a:custGeom>
              <a:avLst/>
              <a:gdLst>
                <a:gd name="T0" fmla="*/ 0 w 65"/>
                <a:gd name="T1" fmla="*/ 0 h 138"/>
                <a:gd name="T2" fmla="*/ 0 w 65"/>
                <a:gd name="T3" fmla="*/ 138 h 138"/>
                <a:gd name="T4" fmla="*/ 65 w 65"/>
                <a:gd name="T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138">
                  <a:moveTo>
                    <a:pt x="0" y="0"/>
                  </a:moveTo>
                  <a:lnTo>
                    <a:pt x="0" y="138"/>
                  </a:lnTo>
                  <a:lnTo>
                    <a:pt x="65" y="138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408" name="Freeform 162">
            <a:extLst>
              <a:ext uri="{FF2B5EF4-FFF2-40B4-BE49-F238E27FC236}">
                <a16:creationId xmlns="" xmlns:a16="http://schemas.microsoft.com/office/drawing/2014/main" id="{7FD3279F-F6D2-4FAE-BB5A-4EE7EA0B5365}"/>
              </a:ext>
            </a:extLst>
          </p:cNvPr>
          <p:cNvSpPr>
            <a:spLocks/>
          </p:cNvSpPr>
          <p:nvPr/>
        </p:nvSpPr>
        <p:spPr bwMode="auto">
          <a:xfrm>
            <a:off x="2321336" y="3299416"/>
            <a:ext cx="112292" cy="1018551"/>
          </a:xfrm>
          <a:custGeom>
            <a:avLst/>
            <a:gdLst>
              <a:gd name="T0" fmla="*/ 0 w 45"/>
              <a:gd name="T1" fmla="*/ 515 h 515"/>
              <a:gd name="T2" fmla="*/ 0 w 45"/>
              <a:gd name="T3" fmla="*/ 0 h 515"/>
              <a:gd name="T4" fmla="*/ 45 w 45"/>
              <a:gd name="T5" fmla="*/ 0 h 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515">
                <a:moveTo>
                  <a:pt x="0" y="515"/>
                </a:moveTo>
                <a:lnTo>
                  <a:pt x="0" y="0"/>
                </a:lnTo>
                <a:lnTo>
                  <a:pt x="45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46" name="Freeform 200">
            <a:extLst>
              <a:ext uri="{FF2B5EF4-FFF2-40B4-BE49-F238E27FC236}">
                <a16:creationId xmlns="" xmlns:a16="http://schemas.microsoft.com/office/drawing/2014/main" id="{A3D934E2-F752-4682-9A41-EFF2593F8173}"/>
              </a:ext>
            </a:extLst>
          </p:cNvPr>
          <p:cNvSpPr>
            <a:spLocks/>
          </p:cNvSpPr>
          <p:nvPr/>
        </p:nvSpPr>
        <p:spPr bwMode="auto">
          <a:xfrm>
            <a:off x="2324829" y="4305368"/>
            <a:ext cx="49085" cy="632374"/>
          </a:xfrm>
          <a:custGeom>
            <a:avLst/>
            <a:gdLst>
              <a:gd name="T0" fmla="*/ 0 w 10"/>
              <a:gd name="T1" fmla="*/ 0 h 517"/>
              <a:gd name="T2" fmla="*/ 0 w 10"/>
              <a:gd name="T3" fmla="*/ 517 h 517"/>
              <a:gd name="T4" fmla="*/ 10 w 10"/>
              <a:gd name="T5" fmla="*/ 517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517">
                <a:moveTo>
                  <a:pt x="0" y="0"/>
                </a:moveTo>
                <a:lnTo>
                  <a:pt x="0" y="517"/>
                </a:lnTo>
                <a:lnTo>
                  <a:pt x="10" y="517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3" name="Freeform 208">
            <a:extLst>
              <a:ext uri="{FF2B5EF4-FFF2-40B4-BE49-F238E27FC236}">
                <a16:creationId xmlns="" xmlns:a16="http://schemas.microsoft.com/office/drawing/2014/main" id="{5166E366-0A28-495C-98AD-F77AA541E3C6}"/>
              </a:ext>
            </a:extLst>
          </p:cNvPr>
          <p:cNvSpPr>
            <a:spLocks/>
          </p:cNvSpPr>
          <p:nvPr/>
        </p:nvSpPr>
        <p:spPr bwMode="auto">
          <a:xfrm>
            <a:off x="1628292" y="4301153"/>
            <a:ext cx="694059" cy="1833129"/>
          </a:xfrm>
          <a:custGeom>
            <a:avLst/>
            <a:gdLst>
              <a:gd name="T0" fmla="*/ 0 w 32"/>
              <a:gd name="T1" fmla="*/ 568 h 568"/>
              <a:gd name="T2" fmla="*/ 0 w 32"/>
              <a:gd name="T3" fmla="*/ 0 h 568"/>
              <a:gd name="T4" fmla="*/ 32 w 32"/>
              <a:gd name="T5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" h="568">
                <a:moveTo>
                  <a:pt x="0" y="568"/>
                </a:moveTo>
                <a:lnTo>
                  <a:pt x="0" y="0"/>
                </a:lnTo>
                <a:lnTo>
                  <a:pt x="32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4" name="Rectangle 209">
            <a:extLst>
              <a:ext uri="{FF2B5EF4-FFF2-40B4-BE49-F238E27FC236}">
                <a16:creationId xmlns="" xmlns:a16="http://schemas.microsoft.com/office/drawing/2014/main" id="{09667149-1996-40CC-8278-C91CB2690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579" y="5504992"/>
            <a:ext cx="8895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psittaci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EGF85042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6" name="Rectangle 211">
            <a:extLst>
              <a:ext uri="{FF2B5EF4-FFF2-40B4-BE49-F238E27FC236}">
                <a16:creationId xmlns="" xmlns:a16="http://schemas.microsoft.com/office/drawing/2014/main" id="{DD0C265C-9B15-464C-B111-582ADD7D3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7117" y="5587698"/>
            <a:ext cx="9151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abortus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CED80485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9" name="Rectangle 214">
            <a:extLst>
              <a:ext uri="{FF2B5EF4-FFF2-40B4-BE49-F238E27FC236}">
                <a16:creationId xmlns="" xmlns:a16="http://schemas.microsoft.com/office/drawing/2014/main" id="{56ADC597-1016-4B07-B902-C251C1E4D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7209" y="5670404"/>
            <a:ext cx="8638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avium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AHK63115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2" name="Rectangle 217">
            <a:extLst>
              <a:ext uri="{FF2B5EF4-FFF2-40B4-BE49-F238E27FC236}">
                <a16:creationId xmlns="" xmlns:a16="http://schemas.microsoft.com/office/drawing/2014/main" id="{DD175ABD-1EB0-46FB-A6DD-2BFF9E2EC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3133" y="5753111"/>
            <a:ext cx="94966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pecorum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KTA73611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4" name="Rectangle 219">
            <a:extLst>
              <a:ext uri="{FF2B5EF4-FFF2-40B4-BE49-F238E27FC236}">
                <a16:creationId xmlns="" xmlns:a16="http://schemas.microsoft.com/office/drawing/2014/main" id="{57D45BEE-352B-4530-A654-A8ABEA994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059" y="5835817"/>
            <a:ext cx="10387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pneumonia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CRI36834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8" name="Rectangle 223">
            <a:extLst>
              <a:ext uri="{FF2B5EF4-FFF2-40B4-BE49-F238E27FC236}">
                <a16:creationId xmlns="" xmlns:a16="http://schemas.microsoft.com/office/drawing/2014/main" id="{57A8AE4F-78F2-45D9-B78E-FBC96D8A1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9018" y="5920321"/>
            <a:ext cx="106439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muridarum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KDU80935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0" name="Rectangle 225">
            <a:extLst>
              <a:ext uri="{FF2B5EF4-FFF2-40B4-BE49-F238E27FC236}">
                <a16:creationId xmlns="" xmlns:a16="http://schemas.microsoft.com/office/drawing/2014/main" id="{FB4A8901-9042-4B51-919A-1E88326DD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0778" y="6003028"/>
            <a:ext cx="109264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trachomatis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CCP58528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4" name="Rectangle 229">
            <a:extLst>
              <a:ext uri="{FF2B5EF4-FFF2-40B4-BE49-F238E27FC236}">
                <a16:creationId xmlns="" xmlns:a16="http://schemas.microsoft.com/office/drawing/2014/main" id="{BB78AA5B-5A33-4089-8324-AEC39D647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0043" y="6085734"/>
            <a:ext cx="115336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amoebophila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Q6MEL5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6" name="Rectangle 231">
            <a:extLst>
              <a:ext uri="{FF2B5EF4-FFF2-40B4-BE49-F238E27FC236}">
                <a16:creationId xmlns="" xmlns:a16="http://schemas.microsoft.com/office/drawing/2014/main" id="{17004A01-30A1-4F70-95FD-E0E5D8907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79" y="6168440"/>
            <a:ext cx="11972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acanthamoebae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F8KXU7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9" name="Rectangle 234">
            <a:extLst>
              <a:ext uri="{FF2B5EF4-FFF2-40B4-BE49-F238E27FC236}">
                <a16:creationId xmlns="" xmlns:a16="http://schemas.microsoft.com/office/drawing/2014/main" id="{C158D682-86D1-49C1-8CBA-771551ADE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606" y="6251147"/>
            <a:ext cx="102592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negevensis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F8L6P5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3" name="Rectangle 238">
            <a:extLst>
              <a:ext uri="{FF2B5EF4-FFF2-40B4-BE49-F238E27FC236}">
                <a16:creationId xmlns="" xmlns:a16="http://schemas.microsoft.com/office/drawing/2014/main" id="{134C74D5-0A92-46EC-B34C-0AC422B4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0086" y="6333855"/>
            <a:ext cx="10434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maris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148842228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gb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5" name="Rectangle 240">
            <a:extLst>
              <a:ext uri="{FF2B5EF4-FFF2-40B4-BE49-F238E27FC236}">
                <a16:creationId xmlns="" xmlns:a16="http://schemas.microsoft.com/office/drawing/2014/main" id="{42AF53EF-8D58-45F5-9534-092A04E37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80" y="6416560"/>
            <a:ext cx="100582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brasiliensis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F0SLD5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8" name="Rectangle 243">
            <a:extLst>
              <a:ext uri="{FF2B5EF4-FFF2-40B4-BE49-F238E27FC236}">
                <a16:creationId xmlns="" xmlns:a16="http://schemas.microsoft.com/office/drawing/2014/main" id="{B8E650C9-75C8-4153-B5ED-48671F771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4488" y="6499268"/>
            <a:ext cx="101775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limnophilus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D5SUC4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1" name="Rectangle 246">
            <a:extLst>
              <a:ext uri="{FF2B5EF4-FFF2-40B4-BE49-F238E27FC236}">
                <a16:creationId xmlns="" xmlns:a16="http://schemas.microsoft.com/office/drawing/2014/main" id="{52F37661-CC88-417E-85B4-DEF5F0FAC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0596" y="6581975"/>
            <a:ext cx="8125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staley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D2QZ33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3" name="Rectangle 248">
            <a:extLst>
              <a:ext uri="{FF2B5EF4-FFF2-40B4-BE49-F238E27FC236}">
                <a16:creationId xmlns="" xmlns:a16="http://schemas.microsoft.com/office/drawing/2014/main" id="{4CFF92ED-1014-4138-AE6E-23B716752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5599" y="6664681"/>
            <a:ext cx="11612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B. 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marina </a:t>
            </a:r>
            <a:r>
              <a:rPr lang="en-US" altLang="en-US" sz="700" dirty="0" err="1" smtClean="0">
                <a:latin typeface="Helvetica"/>
                <a:cs typeface="Helvetica"/>
              </a:rPr>
              <a:t>g</a:t>
            </a:r>
            <a:r>
              <a:rPr kumimoji="0" lang="en-US" altLang="en-US" sz="700" b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87290951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7" name="Rectangle 252">
            <a:extLst>
              <a:ext uri="{FF2B5EF4-FFF2-40B4-BE49-F238E27FC236}">
                <a16:creationId xmlns="" xmlns:a16="http://schemas.microsoft.com/office/drawing/2014/main" id="{399C1F4F-C94F-4C49-A9A4-444980629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8285" y="6749186"/>
            <a:ext cx="10049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Z.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formosa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 smtClean="0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657929077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0" name="Rectangle 255">
            <a:extLst>
              <a:ext uri="{FF2B5EF4-FFF2-40B4-BE49-F238E27FC236}">
                <a16:creationId xmlns="" xmlns:a16="http://schemas.microsoft.com/office/drawing/2014/main" id="{19C369BB-2EAB-46C2-8FD4-DF238BCF0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29" y="6831892"/>
            <a:ext cx="825546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I.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pallida</a:t>
            </a:r>
            <a:r>
              <a:rPr lang="en-US" alt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E8R4G0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2" name="Rectangle 257">
            <a:extLst>
              <a:ext uri="{FF2B5EF4-FFF2-40B4-BE49-F238E27FC236}">
                <a16:creationId xmlns="" xmlns:a16="http://schemas.microsoft.com/office/drawing/2014/main" id="{C9244062-8FCA-4927-A4EC-307ED57AE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0509" y="6914599"/>
            <a:ext cx="93271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acidiphila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L0DCS9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7" name="Rectangle 262">
            <a:extLst>
              <a:ext uri="{FF2B5EF4-FFF2-40B4-BE49-F238E27FC236}">
                <a16:creationId xmlns="" xmlns:a16="http://schemas.microsoft.com/office/drawing/2014/main" id="{A1544D16-7951-4FAF-9A87-A2E95377C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29" y="6997306"/>
            <a:ext cx="9489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C.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flavus</a:t>
            </a:r>
            <a:r>
              <a:rPr lang="en-US" alt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494040029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9" name="Rectangle 264">
            <a:extLst>
              <a:ext uri="{FF2B5EF4-FFF2-40B4-BE49-F238E27FC236}">
                <a16:creationId xmlns="" xmlns:a16="http://schemas.microsoft.com/office/drawing/2014/main" id="{3E06AB8B-002A-4715-994E-EBC386ED1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738" y="7080012"/>
            <a:ext cx="12239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V.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spinosum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497646324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2" name="Rectangle 267">
            <a:extLst>
              <a:ext uri="{FF2B5EF4-FFF2-40B4-BE49-F238E27FC236}">
                <a16:creationId xmlns="" xmlns:a16="http://schemas.microsoft.com/office/drawing/2014/main" id="{C3F6AA15-84B6-4787-8E0A-9C3D8F1C2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5045" y="7162719"/>
            <a:ext cx="11330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A.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muciniphila</a:t>
            </a:r>
            <a:r>
              <a:rPr lang="en-US" alt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B2UMJ9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5" name="Rectangle 270">
            <a:extLst>
              <a:ext uri="{FF2B5EF4-FFF2-40B4-BE49-F238E27FC236}">
                <a16:creationId xmlns="" xmlns:a16="http://schemas.microsoft.com/office/drawing/2014/main" id="{6B008B2C-2089-4286-BCDC-8121E0D42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11" y="7245426"/>
            <a:ext cx="113645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parvula</a:t>
            </a:r>
            <a:r>
              <a:rPr lang="en-US" alt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223890871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8" name="Rectangle 273">
            <a:extLst>
              <a:ext uri="{FF2B5EF4-FFF2-40B4-BE49-F238E27FC236}">
                <a16:creationId xmlns="" xmlns:a16="http://schemas.microsoft.com/office/drawing/2014/main" id="{9CFDA6BD-D900-45CA-BDC0-BA0F54D56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6475" y="7328132"/>
            <a:ext cx="10387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M.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infernorum</a:t>
            </a:r>
            <a:r>
              <a:rPr lang="en-US" alt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B3DYH8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1" name="Rectangle 276">
            <a:extLst>
              <a:ext uri="{FF2B5EF4-FFF2-40B4-BE49-F238E27FC236}">
                <a16:creationId xmlns="" xmlns:a16="http://schemas.microsoft.com/office/drawing/2014/main" id="{D412C2D9-795F-47AB-989D-4EF284E15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6985" y="7410838"/>
            <a:ext cx="10690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C.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akajimensis</a:t>
            </a:r>
            <a:r>
              <a:rPr lang="en-US" alt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D5EHX3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3" name="Rectangle 278">
            <a:extLst>
              <a:ext uri="{FF2B5EF4-FFF2-40B4-BE49-F238E27FC236}">
                <a16:creationId xmlns="" xmlns:a16="http://schemas.microsoft.com/office/drawing/2014/main" id="{195D6BAA-1B51-4AB5-9B82-08AC22D57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841" y="7493546"/>
            <a:ext cx="820738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O. 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terrae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B2A0E8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6" name="Rectangle 281">
            <a:extLst>
              <a:ext uri="{FF2B5EF4-FFF2-40B4-BE49-F238E27FC236}">
                <a16:creationId xmlns="" xmlns:a16="http://schemas.microsoft.com/office/drawing/2014/main" id="{24267DFE-0687-4461-AF83-B6112473A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117" y="7578050"/>
            <a:ext cx="107280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L.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araneosa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149139210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0" name="Rectangle 285">
            <a:extLst>
              <a:ext uri="{FF2B5EF4-FFF2-40B4-BE49-F238E27FC236}">
                <a16:creationId xmlns="" xmlns:a16="http://schemas.microsoft.com/office/drawing/2014/main" id="{B8D16C2A-D13D-49CD-A568-8FDED43DD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3374" y="7660757"/>
            <a:ext cx="112851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T.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thermophilus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AEG33278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2" name="Rectangle 287">
            <a:extLst>
              <a:ext uri="{FF2B5EF4-FFF2-40B4-BE49-F238E27FC236}">
                <a16:creationId xmlns="" xmlns:a16="http://schemas.microsoft.com/office/drawing/2014/main" id="{D43A8F8D-D1E0-4881-B9EB-4D62E3C03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855" y="7743463"/>
            <a:ext cx="9151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D.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radiodurans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11074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5" name="Rectangle 290">
            <a:extLst>
              <a:ext uri="{FF2B5EF4-FFF2-40B4-BE49-F238E27FC236}">
                <a16:creationId xmlns="" xmlns:a16="http://schemas.microsoft.com/office/drawing/2014/main" id="{61B4227B-3120-42E8-821D-5B4BBCB0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963" y="7826170"/>
            <a:ext cx="9489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aeolicus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AAC06688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8" name="Rectangle 293">
            <a:extLst>
              <a:ext uri="{FF2B5EF4-FFF2-40B4-BE49-F238E27FC236}">
                <a16:creationId xmlns="" xmlns:a16="http://schemas.microsoft.com/office/drawing/2014/main" id="{6AC9B758-6957-4F91-BB24-461004D5E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6525" y="7908876"/>
            <a:ext cx="89768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capsulatum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33529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4" name="Rectangle 299">
            <a:extLst>
              <a:ext uri="{FF2B5EF4-FFF2-40B4-BE49-F238E27FC236}">
                <a16:creationId xmlns="" xmlns:a16="http://schemas.microsoft.com/office/drawing/2014/main" id="{F66EB61C-F754-421A-B41B-42871CD0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9998" y="7991582"/>
            <a:ext cx="9489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Bradyrhizobium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36543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6" name="Rectangle 301">
            <a:extLst>
              <a:ext uri="{FF2B5EF4-FFF2-40B4-BE49-F238E27FC236}">
                <a16:creationId xmlns="" xmlns:a16="http://schemas.microsoft.com/office/drawing/2014/main" id="{EECAC6CB-71D9-4FF3-BE34-4365DE8FF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29" y="8074289"/>
            <a:ext cx="7734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palustris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40845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9" name="Rectangle 304">
            <a:extLst>
              <a:ext uri="{FF2B5EF4-FFF2-40B4-BE49-F238E27FC236}">
                <a16:creationId xmlns="" xmlns:a16="http://schemas.microsoft.com/office/drawing/2014/main" id="{7B17BF87-26A3-4757-AA6C-43426D929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4948" y="8156996"/>
            <a:ext cx="69249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populi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80206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2" name="Rectangle 307">
            <a:extLst>
              <a:ext uri="{FF2B5EF4-FFF2-40B4-BE49-F238E27FC236}">
                <a16:creationId xmlns="" xmlns:a16="http://schemas.microsoft.com/office/drawing/2014/main" id="{4321DDA7-B3A0-40C4-9A81-E7E0A8CE1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2776" y="8239702"/>
            <a:ext cx="78226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oxydans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61555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5" name="Rectangle 310">
            <a:extLst>
              <a:ext uri="{FF2B5EF4-FFF2-40B4-BE49-F238E27FC236}">
                <a16:creationId xmlns="" xmlns:a16="http://schemas.microsoft.com/office/drawing/2014/main" id="{256A964D-0D09-4428-BAA4-4F145C558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351" y="8322409"/>
            <a:ext cx="9233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tumefaciens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33807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8" name="Rectangle 313">
            <a:extLst>
              <a:ext uri="{FF2B5EF4-FFF2-40B4-BE49-F238E27FC236}">
                <a16:creationId xmlns="" xmlns:a16="http://schemas.microsoft.com/office/drawing/2014/main" id="{70C56652-39D4-4E33-A964-A5A80601E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448" y="8406914"/>
            <a:ext cx="140356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Alpha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KPF86229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0" name="Rectangle 315">
            <a:extLst>
              <a:ext uri="{FF2B5EF4-FFF2-40B4-BE49-F238E27FC236}">
                <a16:creationId xmlns="" xmlns:a16="http://schemas.microsoft.com/office/drawing/2014/main" id="{3D3D0D0C-8E5C-47A3-8E0E-30DC2711F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7549" y="8489621"/>
            <a:ext cx="8125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Azospirillum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72258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3" name="Rectangle 318">
            <a:extLst>
              <a:ext uri="{FF2B5EF4-FFF2-40B4-BE49-F238E27FC236}">
                <a16:creationId xmlns="" xmlns:a16="http://schemas.microsoft.com/office/drawing/2014/main" id="{F9970C01-2022-4CB8-8C9E-BBC0AC96F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570" y="8572327"/>
            <a:ext cx="73562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rubrum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22392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7" name="Rectangle 322">
            <a:extLst>
              <a:ext uri="{FF2B5EF4-FFF2-40B4-BE49-F238E27FC236}">
                <a16:creationId xmlns="" xmlns:a16="http://schemas.microsoft.com/office/drawing/2014/main" id="{76D2533C-9236-450A-9D87-07BC79354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3335" y="8655034"/>
            <a:ext cx="80791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zucineum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78185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0" name="Rectangle 325">
            <a:extLst>
              <a:ext uri="{FF2B5EF4-FFF2-40B4-BE49-F238E27FC236}">
                <a16:creationId xmlns="" xmlns:a16="http://schemas.microsoft.com/office/drawing/2014/main" id="{D3D3C936-C3FB-42DA-8785-876536788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1807" y="8737741"/>
            <a:ext cx="8335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geniculata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00565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2" name="Rectangle 327">
            <a:extLst>
              <a:ext uri="{FF2B5EF4-FFF2-40B4-BE49-F238E27FC236}">
                <a16:creationId xmlns="" xmlns:a16="http://schemas.microsoft.com/office/drawing/2014/main" id="{CD070861-FE0D-4750-B6F9-F7B900125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2734" y="8820447"/>
            <a:ext cx="8679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maltophilia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09144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5" name="Rectangle 330">
            <a:extLst>
              <a:ext uri="{FF2B5EF4-FFF2-40B4-BE49-F238E27FC236}">
                <a16:creationId xmlns="" xmlns:a16="http://schemas.microsoft.com/office/drawing/2014/main" id="{6A43DB53-D2B3-472C-B2B4-0AEF9C552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0602" y="8903154"/>
            <a:ext cx="8335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X.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albilineans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16516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8" name="Rectangle 333">
            <a:extLst>
              <a:ext uri="{FF2B5EF4-FFF2-40B4-BE49-F238E27FC236}">
                <a16:creationId xmlns="" xmlns:a16="http://schemas.microsoft.com/office/drawing/2014/main" id="{4FFA5E39-1F85-4764-ACFA-C4A9F8FAA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258" y="8985861"/>
            <a:ext cx="76944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E. coli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CCQ27058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0" name="Rectangle 335">
            <a:extLst>
              <a:ext uri="{FF2B5EF4-FFF2-40B4-BE49-F238E27FC236}">
                <a16:creationId xmlns="" xmlns:a16="http://schemas.microsoft.com/office/drawing/2014/main" id="{58C80864-CAE9-46CF-817D-3448903AD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5232" y="9068567"/>
            <a:ext cx="118738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Beta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97450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5" name="Rectangle 340">
            <a:extLst>
              <a:ext uri="{FF2B5EF4-FFF2-40B4-BE49-F238E27FC236}">
                <a16:creationId xmlns="" xmlns:a16="http://schemas.microsoft.com/office/drawing/2014/main" id="{F2484DA7-009E-4728-A38D-5C73E3670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903" y="698651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6" name="Rectangle 341">
            <a:extLst>
              <a:ext uri="{FF2B5EF4-FFF2-40B4-BE49-F238E27FC236}">
                <a16:creationId xmlns="" xmlns:a16="http://schemas.microsoft.com/office/drawing/2014/main" id="{DDBC9C45-9775-4DAB-B7F1-138C995FA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5423" y="704944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632034" y="5558931"/>
            <a:ext cx="2767563" cy="2073060"/>
            <a:chOff x="1587501" y="5186364"/>
            <a:chExt cx="1936750" cy="1830388"/>
          </a:xfrm>
        </p:grpSpPr>
        <p:sp>
          <p:nvSpPr>
            <p:cNvPr id="128" name="Freeform 283">
              <a:extLst>
                <a:ext uri="{FF2B5EF4-FFF2-40B4-BE49-F238E27FC236}">
                  <a16:creationId xmlns="" xmlns:a16="http://schemas.microsoft.com/office/drawing/2014/main" id="{8448E2BE-A9BC-4247-BB07-7965C09B1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8963" y="6846889"/>
              <a:ext cx="95250" cy="114300"/>
            </a:xfrm>
            <a:custGeom>
              <a:avLst/>
              <a:gdLst>
                <a:gd name="T0" fmla="*/ 0 w 60"/>
                <a:gd name="T1" fmla="*/ 0 h 72"/>
                <a:gd name="T2" fmla="*/ 0 w 60"/>
                <a:gd name="T3" fmla="*/ 72 h 72"/>
                <a:gd name="T4" fmla="*/ 60 w 60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72">
                  <a:moveTo>
                    <a:pt x="0" y="0"/>
                  </a:moveTo>
                  <a:lnTo>
                    <a:pt x="0" y="72"/>
                  </a:lnTo>
                  <a:lnTo>
                    <a:pt x="60" y="7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587501" y="5186364"/>
              <a:ext cx="1936750" cy="1830388"/>
              <a:chOff x="1587501" y="5186364"/>
              <a:chExt cx="1936750" cy="1830388"/>
            </a:xfrm>
          </p:grpSpPr>
          <p:sp>
            <p:nvSpPr>
              <p:cNvPr id="55" name="Freeform 210">
                <a:extLst>
                  <a:ext uri="{FF2B5EF4-FFF2-40B4-BE49-F238E27FC236}">
                    <a16:creationId xmlns="" xmlns:a16="http://schemas.microsoft.com/office/drawing/2014/main" id="{1F34E73A-9D42-4A4B-86F4-BBC4084D1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0263" y="5186364"/>
                <a:ext cx="20638" cy="33338"/>
              </a:xfrm>
              <a:custGeom>
                <a:avLst/>
                <a:gdLst>
                  <a:gd name="T0" fmla="*/ 0 w 13"/>
                  <a:gd name="T1" fmla="*/ 21 h 21"/>
                  <a:gd name="T2" fmla="*/ 0 w 13"/>
                  <a:gd name="T3" fmla="*/ 0 h 21"/>
                  <a:gd name="T4" fmla="*/ 13 w 13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21">
                    <a:moveTo>
                      <a:pt x="0" y="21"/>
                    </a:moveTo>
                    <a:lnTo>
                      <a:pt x="0" y="0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57" name="Freeform 212">
                <a:extLst>
                  <a:ext uri="{FF2B5EF4-FFF2-40B4-BE49-F238E27FC236}">
                    <a16:creationId xmlns="" xmlns:a16="http://schemas.microsoft.com/office/drawing/2014/main" id="{EE6492FD-51CA-43B8-9CE9-978D867C89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0263" y="5226051"/>
                <a:ext cx="23813" cy="33338"/>
              </a:xfrm>
              <a:custGeom>
                <a:avLst/>
                <a:gdLst>
                  <a:gd name="T0" fmla="*/ 0 w 15"/>
                  <a:gd name="T1" fmla="*/ 0 h 21"/>
                  <a:gd name="T2" fmla="*/ 0 w 15"/>
                  <a:gd name="T3" fmla="*/ 21 h 21"/>
                  <a:gd name="T4" fmla="*/ 15 w 15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21">
                    <a:moveTo>
                      <a:pt x="0" y="0"/>
                    </a:moveTo>
                    <a:lnTo>
                      <a:pt x="0" y="21"/>
                    </a:lnTo>
                    <a:lnTo>
                      <a:pt x="15" y="2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58" name="Freeform 213">
                <a:extLst>
                  <a:ext uri="{FF2B5EF4-FFF2-40B4-BE49-F238E27FC236}">
                    <a16:creationId xmlns="" xmlns:a16="http://schemas.microsoft.com/office/drawing/2014/main" id="{EF5DC546-DC5F-4903-96CD-62B557D22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3" y="5222876"/>
                <a:ext cx="184150" cy="52388"/>
              </a:xfrm>
              <a:custGeom>
                <a:avLst/>
                <a:gdLst>
                  <a:gd name="T0" fmla="*/ 0 w 116"/>
                  <a:gd name="T1" fmla="*/ 33 h 33"/>
                  <a:gd name="T2" fmla="*/ 0 w 116"/>
                  <a:gd name="T3" fmla="*/ 0 h 33"/>
                  <a:gd name="T4" fmla="*/ 116 w 116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33">
                    <a:moveTo>
                      <a:pt x="0" y="33"/>
                    </a:moveTo>
                    <a:lnTo>
                      <a:pt x="0" y="0"/>
                    </a:lnTo>
                    <a:lnTo>
                      <a:pt x="116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60" name="Freeform 215">
                <a:extLst>
                  <a:ext uri="{FF2B5EF4-FFF2-40B4-BE49-F238E27FC236}">
                    <a16:creationId xmlns="" xmlns:a16="http://schemas.microsoft.com/office/drawing/2014/main" id="{12023D46-C945-4451-B810-D27F03A81A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3" y="5280026"/>
                <a:ext cx="173038" cy="52388"/>
              </a:xfrm>
              <a:custGeom>
                <a:avLst/>
                <a:gdLst>
                  <a:gd name="T0" fmla="*/ 0 w 109"/>
                  <a:gd name="T1" fmla="*/ 0 h 33"/>
                  <a:gd name="T2" fmla="*/ 0 w 109"/>
                  <a:gd name="T3" fmla="*/ 33 h 33"/>
                  <a:gd name="T4" fmla="*/ 109 w 109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33">
                    <a:moveTo>
                      <a:pt x="0" y="0"/>
                    </a:moveTo>
                    <a:lnTo>
                      <a:pt x="0" y="33"/>
                    </a:lnTo>
                    <a:lnTo>
                      <a:pt x="109" y="33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61" name="Freeform 216">
                <a:extLst>
                  <a:ext uri="{FF2B5EF4-FFF2-40B4-BE49-F238E27FC236}">
                    <a16:creationId xmlns="" xmlns:a16="http://schemas.microsoft.com/office/drawing/2014/main" id="{ABBF7445-2E0C-4E7C-9419-AAD5CB418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7525" y="5278439"/>
                <a:ext cx="128588" cy="77788"/>
              </a:xfrm>
              <a:custGeom>
                <a:avLst/>
                <a:gdLst>
                  <a:gd name="T0" fmla="*/ 0 w 81"/>
                  <a:gd name="T1" fmla="*/ 49 h 49"/>
                  <a:gd name="T2" fmla="*/ 0 w 81"/>
                  <a:gd name="T3" fmla="*/ 0 h 49"/>
                  <a:gd name="T4" fmla="*/ 81 w 81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49">
                    <a:moveTo>
                      <a:pt x="0" y="49"/>
                    </a:moveTo>
                    <a:lnTo>
                      <a:pt x="0" y="0"/>
                    </a:lnTo>
                    <a:lnTo>
                      <a:pt x="81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63" name="Freeform 218">
                <a:extLst>
                  <a:ext uri="{FF2B5EF4-FFF2-40B4-BE49-F238E27FC236}">
                    <a16:creationId xmlns="" xmlns:a16="http://schemas.microsoft.com/office/drawing/2014/main" id="{D8FB150C-3FCD-4097-BE85-C86C4212C9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3" y="5405439"/>
                <a:ext cx="338138" cy="34925"/>
              </a:xfrm>
              <a:custGeom>
                <a:avLst/>
                <a:gdLst>
                  <a:gd name="T0" fmla="*/ 0 w 213"/>
                  <a:gd name="T1" fmla="*/ 22 h 22"/>
                  <a:gd name="T2" fmla="*/ 0 w 213"/>
                  <a:gd name="T3" fmla="*/ 0 h 22"/>
                  <a:gd name="T4" fmla="*/ 213 w 213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3" h="22">
                    <a:moveTo>
                      <a:pt x="0" y="22"/>
                    </a:moveTo>
                    <a:lnTo>
                      <a:pt x="0" y="0"/>
                    </a:lnTo>
                    <a:lnTo>
                      <a:pt x="213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65" name="Freeform 220">
                <a:extLst>
                  <a:ext uri="{FF2B5EF4-FFF2-40B4-BE49-F238E27FC236}">
                    <a16:creationId xmlns="" xmlns:a16="http://schemas.microsoft.com/office/drawing/2014/main" id="{F90138AE-EFAF-47A0-8BC8-9E55B9F1F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3" y="5445126"/>
                <a:ext cx="331788" cy="33338"/>
              </a:xfrm>
              <a:custGeom>
                <a:avLst/>
                <a:gdLst>
                  <a:gd name="T0" fmla="*/ 0 w 209"/>
                  <a:gd name="T1" fmla="*/ 0 h 21"/>
                  <a:gd name="T2" fmla="*/ 0 w 209"/>
                  <a:gd name="T3" fmla="*/ 21 h 21"/>
                  <a:gd name="T4" fmla="*/ 209 w 209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21">
                    <a:moveTo>
                      <a:pt x="0" y="0"/>
                    </a:moveTo>
                    <a:lnTo>
                      <a:pt x="0" y="21"/>
                    </a:lnTo>
                    <a:lnTo>
                      <a:pt x="209" y="2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66" name="Freeform 221">
                <a:extLst>
                  <a:ext uri="{FF2B5EF4-FFF2-40B4-BE49-F238E27FC236}">
                    <a16:creationId xmlns="" xmlns:a16="http://schemas.microsoft.com/office/drawing/2014/main" id="{3151BBEF-EE2D-4273-B7D3-3097DDA967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7525" y="5362576"/>
                <a:ext cx="128588" cy="79375"/>
              </a:xfrm>
              <a:custGeom>
                <a:avLst/>
                <a:gdLst>
                  <a:gd name="T0" fmla="*/ 0 w 81"/>
                  <a:gd name="T1" fmla="*/ 0 h 50"/>
                  <a:gd name="T2" fmla="*/ 0 w 81"/>
                  <a:gd name="T3" fmla="*/ 50 h 50"/>
                  <a:gd name="T4" fmla="*/ 81 w 81"/>
                  <a:gd name="T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50">
                    <a:moveTo>
                      <a:pt x="0" y="0"/>
                    </a:moveTo>
                    <a:lnTo>
                      <a:pt x="0" y="50"/>
                    </a:lnTo>
                    <a:lnTo>
                      <a:pt x="81" y="5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67" name="Freeform 222">
                <a:extLst>
                  <a:ext uri="{FF2B5EF4-FFF2-40B4-BE49-F238E27FC236}">
                    <a16:creationId xmlns="" xmlns:a16="http://schemas.microsoft.com/office/drawing/2014/main" id="{61AE6B25-F7DD-49AF-93F4-1EE12E61D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1150" y="5359401"/>
                <a:ext cx="206375" cy="111125"/>
              </a:xfrm>
              <a:custGeom>
                <a:avLst/>
                <a:gdLst>
                  <a:gd name="T0" fmla="*/ 0 w 130"/>
                  <a:gd name="T1" fmla="*/ 70 h 70"/>
                  <a:gd name="T2" fmla="*/ 0 w 130"/>
                  <a:gd name="T3" fmla="*/ 0 h 70"/>
                  <a:gd name="T4" fmla="*/ 130 w 130"/>
                  <a:gd name="T5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0" h="70">
                    <a:moveTo>
                      <a:pt x="0" y="70"/>
                    </a:moveTo>
                    <a:lnTo>
                      <a:pt x="0" y="0"/>
                    </a:lnTo>
                    <a:lnTo>
                      <a:pt x="130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69" name="Freeform 224">
                <a:extLst>
                  <a:ext uri="{FF2B5EF4-FFF2-40B4-BE49-F238E27FC236}">
                    <a16:creationId xmlns="" xmlns:a16="http://schemas.microsoft.com/office/drawing/2014/main" id="{62ADD7AF-D883-44B8-893B-B4C3345C6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9750" y="5553076"/>
                <a:ext cx="112713" cy="33338"/>
              </a:xfrm>
              <a:custGeom>
                <a:avLst/>
                <a:gdLst>
                  <a:gd name="T0" fmla="*/ 0 w 71"/>
                  <a:gd name="T1" fmla="*/ 21 h 21"/>
                  <a:gd name="T2" fmla="*/ 0 w 71"/>
                  <a:gd name="T3" fmla="*/ 0 h 21"/>
                  <a:gd name="T4" fmla="*/ 71 w 71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21">
                    <a:moveTo>
                      <a:pt x="0" y="21"/>
                    </a:moveTo>
                    <a:lnTo>
                      <a:pt x="0" y="0"/>
                    </a:lnTo>
                    <a:lnTo>
                      <a:pt x="71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1" name="Freeform 226">
                <a:extLst>
                  <a:ext uri="{FF2B5EF4-FFF2-40B4-BE49-F238E27FC236}">
                    <a16:creationId xmlns="" xmlns:a16="http://schemas.microsoft.com/office/drawing/2014/main" id="{2F2E82F5-657A-4A77-9542-14CE7581DF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9750" y="5591176"/>
                <a:ext cx="134938" cy="34925"/>
              </a:xfrm>
              <a:custGeom>
                <a:avLst/>
                <a:gdLst>
                  <a:gd name="T0" fmla="*/ 0 w 85"/>
                  <a:gd name="T1" fmla="*/ 0 h 22"/>
                  <a:gd name="T2" fmla="*/ 0 w 85"/>
                  <a:gd name="T3" fmla="*/ 22 h 22"/>
                  <a:gd name="T4" fmla="*/ 85 w 85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" h="22">
                    <a:moveTo>
                      <a:pt x="0" y="0"/>
                    </a:moveTo>
                    <a:lnTo>
                      <a:pt x="0" y="22"/>
                    </a:lnTo>
                    <a:lnTo>
                      <a:pt x="85" y="22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2" name="Freeform 227">
                <a:extLst>
                  <a:ext uri="{FF2B5EF4-FFF2-40B4-BE49-F238E27FC236}">
                    <a16:creationId xmlns="" xmlns:a16="http://schemas.microsoft.com/office/drawing/2014/main" id="{76715B97-3848-4C19-AB6E-464B41066C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1150" y="5476876"/>
                <a:ext cx="228600" cy="112713"/>
              </a:xfrm>
              <a:custGeom>
                <a:avLst/>
                <a:gdLst>
                  <a:gd name="T0" fmla="*/ 0 w 144"/>
                  <a:gd name="T1" fmla="*/ 0 h 71"/>
                  <a:gd name="T2" fmla="*/ 0 w 144"/>
                  <a:gd name="T3" fmla="*/ 71 h 71"/>
                  <a:gd name="T4" fmla="*/ 144 w 144"/>
                  <a:gd name="T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71">
                    <a:moveTo>
                      <a:pt x="0" y="0"/>
                    </a:moveTo>
                    <a:lnTo>
                      <a:pt x="0" y="71"/>
                    </a:lnTo>
                    <a:lnTo>
                      <a:pt x="144" y="7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3" name="Freeform 228">
                <a:extLst>
                  <a:ext uri="{FF2B5EF4-FFF2-40B4-BE49-F238E27FC236}">
                    <a16:creationId xmlns="" xmlns:a16="http://schemas.microsoft.com/office/drawing/2014/main" id="{D9A95C83-744E-472E-858E-555E7057F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350" y="5473701"/>
                <a:ext cx="685800" cy="153988"/>
              </a:xfrm>
              <a:custGeom>
                <a:avLst/>
                <a:gdLst>
                  <a:gd name="T0" fmla="*/ 0 w 432"/>
                  <a:gd name="T1" fmla="*/ 97 h 97"/>
                  <a:gd name="T2" fmla="*/ 0 w 432"/>
                  <a:gd name="T3" fmla="*/ 0 h 97"/>
                  <a:gd name="T4" fmla="*/ 432 w 432"/>
                  <a:gd name="T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" h="97">
                    <a:moveTo>
                      <a:pt x="0" y="97"/>
                    </a:moveTo>
                    <a:lnTo>
                      <a:pt x="0" y="0"/>
                    </a:lnTo>
                    <a:lnTo>
                      <a:pt x="432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5" name="Freeform 230">
                <a:extLst>
                  <a:ext uri="{FF2B5EF4-FFF2-40B4-BE49-F238E27FC236}">
                    <a16:creationId xmlns="" xmlns:a16="http://schemas.microsoft.com/office/drawing/2014/main" id="{25016CCA-CC4A-4715-A7F6-5B5D1D8BE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5225" y="5699126"/>
                <a:ext cx="373063" cy="33338"/>
              </a:xfrm>
              <a:custGeom>
                <a:avLst/>
                <a:gdLst>
                  <a:gd name="T0" fmla="*/ 0 w 235"/>
                  <a:gd name="T1" fmla="*/ 21 h 21"/>
                  <a:gd name="T2" fmla="*/ 0 w 235"/>
                  <a:gd name="T3" fmla="*/ 0 h 21"/>
                  <a:gd name="T4" fmla="*/ 235 w 235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5" h="21">
                    <a:moveTo>
                      <a:pt x="0" y="21"/>
                    </a:moveTo>
                    <a:lnTo>
                      <a:pt x="0" y="0"/>
                    </a:lnTo>
                    <a:lnTo>
                      <a:pt x="235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7" name="Freeform 232">
                <a:extLst>
                  <a:ext uri="{FF2B5EF4-FFF2-40B4-BE49-F238E27FC236}">
                    <a16:creationId xmlns="" xmlns:a16="http://schemas.microsoft.com/office/drawing/2014/main" id="{E96E29F0-D6A4-47E9-BED4-8AAF73840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5225" y="5738814"/>
                <a:ext cx="492125" cy="33338"/>
              </a:xfrm>
              <a:custGeom>
                <a:avLst/>
                <a:gdLst>
                  <a:gd name="T0" fmla="*/ 0 w 310"/>
                  <a:gd name="T1" fmla="*/ 0 h 21"/>
                  <a:gd name="T2" fmla="*/ 0 w 310"/>
                  <a:gd name="T3" fmla="*/ 21 h 21"/>
                  <a:gd name="T4" fmla="*/ 310 w 310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0" h="21">
                    <a:moveTo>
                      <a:pt x="0" y="0"/>
                    </a:moveTo>
                    <a:lnTo>
                      <a:pt x="0" y="21"/>
                    </a:lnTo>
                    <a:lnTo>
                      <a:pt x="310" y="2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8" name="Freeform 233">
                <a:extLst>
                  <a:ext uri="{FF2B5EF4-FFF2-40B4-BE49-F238E27FC236}">
                    <a16:creationId xmlns="" xmlns:a16="http://schemas.microsoft.com/office/drawing/2014/main" id="{D8EB858C-ADBC-4F34-8258-15C4F4F0A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2038" y="5735639"/>
                <a:ext cx="103188" cy="52388"/>
              </a:xfrm>
              <a:custGeom>
                <a:avLst/>
                <a:gdLst>
                  <a:gd name="T0" fmla="*/ 0 w 65"/>
                  <a:gd name="T1" fmla="*/ 33 h 33"/>
                  <a:gd name="T2" fmla="*/ 0 w 65"/>
                  <a:gd name="T3" fmla="*/ 0 h 33"/>
                  <a:gd name="T4" fmla="*/ 65 w 65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33">
                    <a:moveTo>
                      <a:pt x="0" y="33"/>
                    </a:moveTo>
                    <a:lnTo>
                      <a:pt x="0" y="0"/>
                    </a:lnTo>
                    <a:lnTo>
                      <a:pt x="65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0" name="Freeform 235">
                <a:extLst>
                  <a:ext uri="{FF2B5EF4-FFF2-40B4-BE49-F238E27FC236}">
                    <a16:creationId xmlns="" xmlns:a16="http://schemas.microsoft.com/office/drawing/2014/main" id="{6C7A2702-AF44-4633-AECC-930377881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2038" y="5792789"/>
                <a:ext cx="503238" cy="52388"/>
              </a:xfrm>
              <a:custGeom>
                <a:avLst/>
                <a:gdLst>
                  <a:gd name="T0" fmla="*/ 0 w 317"/>
                  <a:gd name="T1" fmla="*/ 0 h 33"/>
                  <a:gd name="T2" fmla="*/ 0 w 317"/>
                  <a:gd name="T3" fmla="*/ 33 h 33"/>
                  <a:gd name="T4" fmla="*/ 317 w 317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7" h="33">
                    <a:moveTo>
                      <a:pt x="0" y="0"/>
                    </a:moveTo>
                    <a:lnTo>
                      <a:pt x="0" y="33"/>
                    </a:lnTo>
                    <a:lnTo>
                      <a:pt x="317" y="33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1" name="Freeform 236">
                <a:extLst>
                  <a:ext uri="{FF2B5EF4-FFF2-40B4-BE49-F238E27FC236}">
                    <a16:creationId xmlns="" xmlns:a16="http://schemas.microsoft.com/office/drawing/2014/main" id="{58277D44-F205-49AE-9F92-8F67F81CA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350" y="5634039"/>
                <a:ext cx="166688" cy="155575"/>
              </a:xfrm>
              <a:custGeom>
                <a:avLst/>
                <a:gdLst>
                  <a:gd name="T0" fmla="*/ 0 w 105"/>
                  <a:gd name="T1" fmla="*/ 0 h 98"/>
                  <a:gd name="T2" fmla="*/ 0 w 105"/>
                  <a:gd name="T3" fmla="*/ 98 h 98"/>
                  <a:gd name="T4" fmla="*/ 105 w 105"/>
                  <a:gd name="T5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5" h="98">
                    <a:moveTo>
                      <a:pt x="0" y="0"/>
                    </a:moveTo>
                    <a:lnTo>
                      <a:pt x="0" y="98"/>
                    </a:lnTo>
                    <a:lnTo>
                      <a:pt x="105" y="98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2" name="Freeform 237">
                <a:extLst>
                  <a:ext uri="{FF2B5EF4-FFF2-40B4-BE49-F238E27FC236}">
                    <a16:creationId xmlns="" xmlns:a16="http://schemas.microsoft.com/office/drawing/2014/main" id="{D47BBEC7-4581-42C1-B7BA-11ECCCAC5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638" y="5630864"/>
                <a:ext cx="366713" cy="327025"/>
              </a:xfrm>
              <a:custGeom>
                <a:avLst/>
                <a:gdLst>
                  <a:gd name="T0" fmla="*/ 0 w 231"/>
                  <a:gd name="T1" fmla="*/ 206 h 206"/>
                  <a:gd name="T2" fmla="*/ 0 w 231"/>
                  <a:gd name="T3" fmla="*/ 0 h 206"/>
                  <a:gd name="T4" fmla="*/ 231 w 231"/>
                  <a:gd name="T5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1" h="206">
                    <a:moveTo>
                      <a:pt x="0" y="206"/>
                    </a:moveTo>
                    <a:lnTo>
                      <a:pt x="0" y="0"/>
                    </a:lnTo>
                    <a:lnTo>
                      <a:pt x="231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4" name="Freeform 239">
                <a:extLst>
                  <a:ext uri="{FF2B5EF4-FFF2-40B4-BE49-F238E27FC236}">
                    <a16:creationId xmlns="" xmlns:a16="http://schemas.microsoft.com/office/drawing/2014/main" id="{F5183523-80E9-4200-8BA0-5CA01B6A8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2213" y="5918201"/>
                <a:ext cx="500063" cy="33338"/>
              </a:xfrm>
              <a:custGeom>
                <a:avLst/>
                <a:gdLst>
                  <a:gd name="T0" fmla="*/ 0 w 315"/>
                  <a:gd name="T1" fmla="*/ 21 h 21"/>
                  <a:gd name="T2" fmla="*/ 0 w 315"/>
                  <a:gd name="T3" fmla="*/ 0 h 21"/>
                  <a:gd name="T4" fmla="*/ 315 w 315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5" h="21">
                    <a:moveTo>
                      <a:pt x="0" y="21"/>
                    </a:moveTo>
                    <a:lnTo>
                      <a:pt x="0" y="0"/>
                    </a:lnTo>
                    <a:lnTo>
                      <a:pt x="315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6" name="Freeform 241">
                <a:extLst>
                  <a:ext uri="{FF2B5EF4-FFF2-40B4-BE49-F238E27FC236}">
                    <a16:creationId xmlns="" xmlns:a16="http://schemas.microsoft.com/office/drawing/2014/main" id="{CB037477-191C-477C-B0DD-A7580B602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2213" y="5957889"/>
                <a:ext cx="466725" cy="33338"/>
              </a:xfrm>
              <a:custGeom>
                <a:avLst/>
                <a:gdLst>
                  <a:gd name="T0" fmla="*/ 0 w 294"/>
                  <a:gd name="T1" fmla="*/ 0 h 21"/>
                  <a:gd name="T2" fmla="*/ 0 w 294"/>
                  <a:gd name="T3" fmla="*/ 21 h 21"/>
                  <a:gd name="T4" fmla="*/ 294 w 294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4" h="21">
                    <a:moveTo>
                      <a:pt x="0" y="0"/>
                    </a:moveTo>
                    <a:lnTo>
                      <a:pt x="0" y="21"/>
                    </a:lnTo>
                    <a:lnTo>
                      <a:pt x="294" y="2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7" name="Freeform 242">
                <a:extLst>
                  <a:ext uri="{FF2B5EF4-FFF2-40B4-BE49-F238E27FC236}">
                    <a16:creationId xmlns="" xmlns:a16="http://schemas.microsoft.com/office/drawing/2014/main" id="{6E02CE02-18D4-481B-84CA-33F0C7FD2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6325" y="5954714"/>
                <a:ext cx="115888" cy="52388"/>
              </a:xfrm>
              <a:custGeom>
                <a:avLst/>
                <a:gdLst>
                  <a:gd name="T0" fmla="*/ 0 w 73"/>
                  <a:gd name="T1" fmla="*/ 33 h 33"/>
                  <a:gd name="T2" fmla="*/ 0 w 73"/>
                  <a:gd name="T3" fmla="*/ 0 h 33"/>
                  <a:gd name="T4" fmla="*/ 73 w 73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33">
                    <a:moveTo>
                      <a:pt x="0" y="33"/>
                    </a:moveTo>
                    <a:lnTo>
                      <a:pt x="0" y="0"/>
                    </a:lnTo>
                    <a:lnTo>
                      <a:pt x="73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9" name="Freeform 244">
                <a:extLst>
                  <a:ext uri="{FF2B5EF4-FFF2-40B4-BE49-F238E27FC236}">
                    <a16:creationId xmlns="" xmlns:a16="http://schemas.microsoft.com/office/drawing/2014/main" id="{075B4395-CCE5-4C1D-957B-372B7B289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6325" y="6011864"/>
                <a:ext cx="500063" cy="52388"/>
              </a:xfrm>
              <a:custGeom>
                <a:avLst/>
                <a:gdLst>
                  <a:gd name="T0" fmla="*/ 0 w 315"/>
                  <a:gd name="T1" fmla="*/ 0 h 33"/>
                  <a:gd name="T2" fmla="*/ 0 w 315"/>
                  <a:gd name="T3" fmla="*/ 33 h 33"/>
                  <a:gd name="T4" fmla="*/ 315 w 315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5" h="33">
                    <a:moveTo>
                      <a:pt x="0" y="0"/>
                    </a:moveTo>
                    <a:lnTo>
                      <a:pt x="0" y="33"/>
                    </a:lnTo>
                    <a:lnTo>
                      <a:pt x="315" y="33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0" name="Freeform 245">
                <a:extLst>
                  <a:ext uri="{FF2B5EF4-FFF2-40B4-BE49-F238E27FC236}">
                    <a16:creationId xmlns="" xmlns:a16="http://schemas.microsoft.com/office/drawing/2014/main" id="{AC5875C8-79C9-493D-835D-AE2E51E73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1550" y="6010276"/>
                <a:ext cx="104775" cy="77788"/>
              </a:xfrm>
              <a:custGeom>
                <a:avLst/>
                <a:gdLst>
                  <a:gd name="T0" fmla="*/ 0 w 66"/>
                  <a:gd name="T1" fmla="*/ 49 h 49"/>
                  <a:gd name="T2" fmla="*/ 0 w 66"/>
                  <a:gd name="T3" fmla="*/ 0 h 49"/>
                  <a:gd name="T4" fmla="*/ 66 w 66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49">
                    <a:moveTo>
                      <a:pt x="0" y="49"/>
                    </a:moveTo>
                    <a:lnTo>
                      <a:pt x="0" y="0"/>
                    </a:lnTo>
                    <a:lnTo>
                      <a:pt x="66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2" name="Freeform 247">
                <a:extLst>
                  <a:ext uri="{FF2B5EF4-FFF2-40B4-BE49-F238E27FC236}">
                    <a16:creationId xmlns="" xmlns:a16="http://schemas.microsoft.com/office/drawing/2014/main" id="{DC2DE6E5-B3CB-4197-9F66-1AC87BD9F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2525" y="6137276"/>
                <a:ext cx="519113" cy="34925"/>
              </a:xfrm>
              <a:custGeom>
                <a:avLst/>
                <a:gdLst>
                  <a:gd name="T0" fmla="*/ 0 w 327"/>
                  <a:gd name="T1" fmla="*/ 22 h 22"/>
                  <a:gd name="T2" fmla="*/ 0 w 327"/>
                  <a:gd name="T3" fmla="*/ 0 h 22"/>
                  <a:gd name="T4" fmla="*/ 327 w 327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7" h="22">
                    <a:moveTo>
                      <a:pt x="0" y="22"/>
                    </a:moveTo>
                    <a:lnTo>
                      <a:pt x="0" y="0"/>
                    </a:lnTo>
                    <a:lnTo>
                      <a:pt x="327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4" name="Freeform 249">
                <a:extLst>
                  <a:ext uri="{FF2B5EF4-FFF2-40B4-BE49-F238E27FC236}">
                    <a16:creationId xmlns="" xmlns:a16="http://schemas.microsoft.com/office/drawing/2014/main" id="{9408B69E-DB0D-42C8-8B55-7734CA5C0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2525" y="6176964"/>
                <a:ext cx="347663" cy="33338"/>
              </a:xfrm>
              <a:custGeom>
                <a:avLst/>
                <a:gdLst>
                  <a:gd name="T0" fmla="*/ 0 w 219"/>
                  <a:gd name="T1" fmla="*/ 0 h 21"/>
                  <a:gd name="T2" fmla="*/ 0 w 219"/>
                  <a:gd name="T3" fmla="*/ 21 h 21"/>
                  <a:gd name="T4" fmla="*/ 219 w 219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" h="21">
                    <a:moveTo>
                      <a:pt x="0" y="0"/>
                    </a:moveTo>
                    <a:lnTo>
                      <a:pt x="0" y="21"/>
                    </a:lnTo>
                    <a:lnTo>
                      <a:pt x="219" y="2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5" name="Freeform 250">
                <a:extLst>
                  <a:ext uri="{FF2B5EF4-FFF2-40B4-BE49-F238E27FC236}">
                    <a16:creationId xmlns="" xmlns:a16="http://schemas.microsoft.com/office/drawing/2014/main" id="{645B913A-D69E-4DB1-BCBD-DFBEAF3D0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1550" y="6094414"/>
                <a:ext cx="180975" cy="79375"/>
              </a:xfrm>
              <a:custGeom>
                <a:avLst/>
                <a:gdLst>
                  <a:gd name="T0" fmla="*/ 0 w 114"/>
                  <a:gd name="T1" fmla="*/ 0 h 50"/>
                  <a:gd name="T2" fmla="*/ 0 w 114"/>
                  <a:gd name="T3" fmla="*/ 50 h 50"/>
                  <a:gd name="T4" fmla="*/ 114 w 114"/>
                  <a:gd name="T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4" h="50">
                    <a:moveTo>
                      <a:pt x="0" y="0"/>
                    </a:moveTo>
                    <a:lnTo>
                      <a:pt x="0" y="50"/>
                    </a:lnTo>
                    <a:lnTo>
                      <a:pt x="114" y="5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6" name="Freeform 251">
                <a:extLst>
                  <a:ext uri="{FF2B5EF4-FFF2-40B4-BE49-F238E27FC236}">
                    <a16:creationId xmlns="" xmlns:a16="http://schemas.microsoft.com/office/drawing/2014/main" id="{2A3A56D8-27B8-44C8-ADF8-517E28119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350" y="6091239"/>
                <a:ext cx="76200" cy="93663"/>
              </a:xfrm>
              <a:custGeom>
                <a:avLst/>
                <a:gdLst>
                  <a:gd name="T0" fmla="*/ 0 w 48"/>
                  <a:gd name="T1" fmla="*/ 59 h 59"/>
                  <a:gd name="T2" fmla="*/ 0 w 48"/>
                  <a:gd name="T3" fmla="*/ 0 h 59"/>
                  <a:gd name="T4" fmla="*/ 48 w 48"/>
                  <a:gd name="T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59">
                    <a:moveTo>
                      <a:pt x="0" y="59"/>
                    </a:move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8" name="Freeform 253">
                <a:extLst>
                  <a:ext uri="{FF2B5EF4-FFF2-40B4-BE49-F238E27FC236}">
                    <a16:creationId xmlns="" xmlns:a16="http://schemas.microsoft.com/office/drawing/2014/main" id="{2787473C-1CA7-4A84-9E9E-D7BDA483C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350" y="6189664"/>
                <a:ext cx="620713" cy="95250"/>
              </a:xfrm>
              <a:custGeom>
                <a:avLst/>
                <a:gdLst>
                  <a:gd name="T0" fmla="*/ 0 w 391"/>
                  <a:gd name="T1" fmla="*/ 0 h 60"/>
                  <a:gd name="T2" fmla="*/ 0 w 391"/>
                  <a:gd name="T3" fmla="*/ 60 h 60"/>
                  <a:gd name="T4" fmla="*/ 391 w 391"/>
                  <a:gd name="T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1" h="60">
                    <a:moveTo>
                      <a:pt x="0" y="0"/>
                    </a:moveTo>
                    <a:lnTo>
                      <a:pt x="0" y="60"/>
                    </a:lnTo>
                    <a:lnTo>
                      <a:pt x="391" y="6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9" name="Freeform 254">
                <a:extLst>
                  <a:ext uri="{FF2B5EF4-FFF2-40B4-BE49-F238E27FC236}">
                    <a16:creationId xmlns="" xmlns:a16="http://schemas.microsoft.com/office/drawing/2014/main" id="{1CD55B76-3AF9-4C08-A6C5-433B580D5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6925" y="6186489"/>
                <a:ext cx="98425" cy="100013"/>
              </a:xfrm>
              <a:custGeom>
                <a:avLst/>
                <a:gdLst>
                  <a:gd name="T0" fmla="*/ 0 w 62"/>
                  <a:gd name="T1" fmla="*/ 63 h 63"/>
                  <a:gd name="T2" fmla="*/ 0 w 62"/>
                  <a:gd name="T3" fmla="*/ 0 h 63"/>
                  <a:gd name="T4" fmla="*/ 62 w 62"/>
                  <a:gd name="T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63">
                    <a:moveTo>
                      <a:pt x="0" y="63"/>
                    </a:moveTo>
                    <a:lnTo>
                      <a:pt x="0" y="0"/>
                    </a:lnTo>
                    <a:lnTo>
                      <a:pt x="62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1" name="Freeform 256">
                <a:extLst>
                  <a:ext uri="{FF2B5EF4-FFF2-40B4-BE49-F238E27FC236}">
                    <a16:creationId xmlns="" xmlns:a16="http://schemas.microsoft.com/office/drawing/2014/main" id="{1862C87C-E25C-4361-9713-4FBFED7F1F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9325" y="6357939"/>
                <a:ext cx="519113" cy="33338"/>
              </a:xfrm>
              <a:custGeom>
                <a:avLst/>
                <a:gdLst>
                  <a:gd name="T0" fmla="*/ 0 w 327"/>
                  <a:gd name="T1" fmla="*/ 21 h 21"/>
                  <a:gd name="T2" fmla="*/ 0 w 327"/>
                  <a:gd name="T3" fmla="*/ 0 h 21"/>
                  <a:gd name="T4" fmla="*/ 327 w 327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7" h="21">
                    <a:moveTo>
                      <a:pt x="0" y="21"/>
                    </a:moveTo>
                    <a:lnTo>
                      <a:pt x="0" y="0"/>
                    </a:lnTo>
                    <a:lnTo>
                      <a:pt x="327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3" name="Freeform 258">
                <a:extLst>
                  <a:ext uri="{FF2B5EF4-FFF2-40B4-BE49-F238E27FC236}">
                    <a16:creationId xmlns="" xmlns:a16="http://schemas.microsoft.com/office/drawing/2014/main" id="{26E00926-86D9-439A-89F3-E78C4D6EDF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9325" y="6396039"/>
                <a:ext cx="414338" cy="34925"/>
              </a:xfrm>
              <a:custGeom>
                <a:avLst/>
                <a:gdLst>
                  <a:gd name="T0" fmla="*/ 0 w 261"/>
                  <a:gd name="T1" fmla="*/ 0 h 22"/>
                  <a:gd name="T2" fmla="*/ 0 w 261"/>
                  <a:gd name="T3" fmla="*/ 22 h 22"/>
                  <a:gd name="T4" fmla="*/ 261 w 261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1" h="22">
                    <a:moveTo>
                      <a:pt x="0" y="0"/>
                    </a:moveTo>
                    <a:lnTo>
                      <a:pt x="0" y="22"/>
                    </a:lnTo>
                    <a:lnTo>
                      <a:pt x="261" y="22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4" name="Freeform 259">
                <a:extLst>
                  <a:ext uri="{FF2B5EF4-FFF2-40B4-BE49-F238E27FC236}">
                    <a16:creationId xmlns="" xmlns:a16="http://schemas.microsoft.com/office/drawing/2014/main" id="{867199DE-7505-4ADF-87F0-6502BDF11B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6925" y="6292851"/>
                <a:ext cx="152400" cy="101600"/>
              </a:xfrm>
              <a:custGeom>
                <a:avLst/>
                <a:gdLst>
                  <a:gd name="T0" fmla="*/ 0 w 96"/>
                  <a:gd name="T1" fmla="*/ 0 h 64"/>
                  <a:gd name="T2" fmla="*/ 0 w 96"/>
                  <a:gd name="T3" fmla="*/ 64 h 64"/>
                  <a:gd name="T4" fmla="*/ 96 w 96"/>
                  <a:gd name="T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64">
                    <a:moveTo>
                      <a:pt x="0" y="0"/>
                    </a:moveTo>
                    <a:lnTo>
                      <a:pt x="0" y="64"/>
                    </a:lnTo>
                    <a:lnTo>
                      <a:pt x="96" y="64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5" name="Freeform 260">
                <a:extLst>
                  <a:ext uri="{FF2B5EF4-FFF2-40B4-BE49-F238E27FC236}">
                    <a16:creationId xmlns="" xmlns:a16="http://schemas.microsoft.com/office/drawing/2014/main" id="{4D193DD0-32FA-45D4-B77E-07EC7C687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638" y="5962651"/>
                <a:ext cx="268288" cy="327025"/>
              </a:xfrm>
              <a:custGeom>
                <a:avLst/>
                <a:gdLst>
                  <a:gd name="T0" fmla="*/ 0 w 169"/>
                  <a:gd name="T1" fmla="*/ 0 h 206"/>
                  <a:gd name="T2" fmla="*/ 0 w 169"/>
                  <a:gd name="T3" fmla="*/ 206 h 206"/>
                  <a:gd name="T4" fmla="*/ 169 w 169"/>
                  <a:gd name="T5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9" h="206">
                    <a:moveTo>
                      <a:pt x="0" y="0"/>
                    </a:moveTo>
                    <a:lnTo>
                      <a:pt x="0" y="206"/>
                    </a:lnTo>
                    <a:lnTo>
                      <a:pt x="169" y="206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6" name="Freeform 261">
                <a:extLst>
                  <a:ext uri="{FF2B5EF4-FFF2-40B4-BE49-F238E27FC236}">
                    <a16:creationId xmlns="" xmlns:a16="http://schemas.microsoft.com/office/drawing/2014/main" id="{8719D2EA-B7BD-4BF3-B6C8-A363C05B4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8325" y="5961064"/>
                <a:ext cx="110315" cy="638175"/>
              </a:xfrm>
              <a:custGeom>
                <a:avLst/>
                <a:gdLst>
                  <a:gd name="T0" fmla="*/ 0 w 49"/>
                  <a:gd name="T1" fmla="*/ 402 h 402"/>
                  <a:gd name="T2" fmla="*/ 0 w 49"/>
                  <a:gd name="T3" fmla="*/ 0 h 402"/>
                  <a:gd name="T4" fmla="*/ 49 w 49"/>
                  <a:gd name="T5" fmla="*/ 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402">
                    <a:moveTo>
                      <a:pt x="0" y="402"/>
                    </a:moveTo>
                    <a:lnTo>
                      <a:pt x="0" y="0"/>
                    </a:lnTo>
                    <a:lnTo>
                      <a:pt x="49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8" name="Freeform 263">
                <a:extLst>
                  <a:ext uri="{FF2B5EF4-FFF2-40B4-BE49-F238E27FC236}">
                    <a16:creationId xmlns="" xmlns:a16="http://schemas.microsoft.com/office/drawing/2014/main" id="{8E8F2B24-1C13-43DA-ADB9-C010888BF9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013" y="6503989"/>
                <a:ext cx="352425" cy="33338"/>
              </a:xfrm>
              <a:custGeom>
                <a:avLst/>
                <a:gdLst>
                  <a:gd name="T0" fmla="*/ 0 w 222"/>
                  <a:gd name="T1" fmla="*/ 21 h 21"/>
                  <a:gd name="T2" fmla="*/ 0 w 222"/>
                  <a:gd name="T3" fmla="*/ 0 h 21"/>
                  <a:gd name="T4" fmla="*/ 222 w 222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2" h="21">
                    <a:moveTo>
                      <a:pt x="0" y="21"/>
                    </a:moveTo>
                    <a:lnTo>
                      <a:pt x="0" y="0"/>
                    </a:lnTo>
                    <a:lnTo>
                      <a:pt x="222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0" name="Freeform 265">
                <a:extLst>
                  <a:ext uri="{FF2B5EF4-FFF2-40B4-BE49-F238E27FC236}">
                    <a16:creationId xmlns="" xmlns:a16="http://schemas.microsoft.com/office/drawing/2014/main" id="{552181B7-929F-4C61-AF86-6F599DFD3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013" y="6543676"/>
                <a:ext cx="331788" cy="33338"/>
              </a:xfrm>
              <a:custGeom>
                <a:avLst/>
                <a:gdLst>
                  <a:gd name="T0" fmla="*/ 0 w 209"/>
                  <a:gd name="T1" fmla="*/ 0 h 21"/>
                  <a:gd name="T2" fmla="*/ 0 w 209"/>
                  <a:gd name="T3" fmla="*/ 21 h 21"/>
                  <a:gd name="T4" fmla="*/ 209 w 209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21">
                    <a:moveTo>
                      <a:pt x="0" y="0"/>
                    </a:moveTo>
                    <a:lnTo>
                      <a:pt x="0" y="21"/>
                    </a:lnTo>
                    <a:lnTo>
                      <a:pt x="209" y="2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1" name="Freeform 266">
                <a:extLst>
                  <a:ext uri="{FF2B5EF4-FFF2-40B4-BE49-F238E27FC236}">
                    <a16:creationId xmlns="" xmlns:a16="http://schemas.microsoft.com/office/drawing/2014/main" id="{68167237-19CE-45F6-8F00-EEB8F5B94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9013" y="6540501"/>
                <a:ext cx="127000" cy="52388"/>
              </a:xfrm>
              <a:custGeom>
                <a:avLst/>
                <a:gdLst>
                  <a:gd name="T0" fmla="*/ 0 w 80"/>
                  <a:gd name="T1" fmla="*/ 33 h 33"/>
                  <a:gd name="T2" fmla="*/ 0 w 80"/>
                  <a:gd name="T3" fmla="*/ 0 h 33"/>
                  <a:gd name="T4" fmla="*/ 80 w 80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33">
                    <a:moveTo>
                      <a:pt x="0" y="33"/>
                    </a:moveTo>
                    <a:lnTo>
                      <a:pt x="0" y="0"/>
                    </a:lnTo>
                    <a:lnTo>
                      <a:pt x="80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3" name="Freeform 268">
                <a:extLst>
                  <a:ext uri="{FF2B5EF4-FFF2-40B4-BE49-F238E27FC236}">
                    <a16:creationId xmlns="" xmlns:a16="http://schemas.microsoft.com/office/drawing/2014/main" id="{0D76348A-38B6-4111-88A5-1DEABC620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9013" y="6597651"/>
                <a:ext cx="379413" cy="52388"/>
              </a:xfrm>
              <a:custGeom>
                <a:avLst/>
                <a:gdLst>
                  <a:gd name="T0" fmla="*/ 0 w 239"/>
                  <a:gd name="T1" fmla="*/ 0 h 33"/>
                  <a:gd name="T2" fmla="*/ 0 w 239"/>
                  <a:gd name="T3" fmla="*/ 33 h 33"/>
                  <a:gd name="T4" fmla="*/ 239 w 239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9" h="33">
                    <a:moveTo>
                      <a:pt x="0" y="0"/>
                    </a:moveTo>
                    <a:lnTo>
                      <a:pt x="0" y="33"/>
                    </a:lnTo>
                    <a:lnTo>
                      <a:pt x="239" y="33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4" name="Freeform 269">
                <a:extLst>
                  <a:ext uri="{FF2B5EF4-FFF2-40B4-BE49-F238E27FC236}">
                    <a16:creationId xmlns="" xmlns:a16="http://schemas.microsoft.com/office/drawing/2014/main" id="{13B5A8C8-CF09-46CB-88FD-47B3BBEAE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2013" y="6594476"/>
                <a:ext cx="127000" cy="61913"/>
              </a:xfrm>
              <a:custGeom>
                <a:avLst/>
                <a:gdLst>
                  <a:gd name="T0" fmla="*/ 0 w 80"/>
                  <a:gd name="T1" fmla="*/ 39 h 39"/>
                  <a:gd name="T2" fmla="*/ 0 w 80"/>
                  <a:gd name="T3" fmla="*/ 0 h 39"/>
                  <a:gd name="T4" fmla="*/ 80 w 80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39">
                    <a:moveTo>
                      <a:pt x="0" y="39"/>
                    </a:moveTo>
                    <a:lnTo>
                      <a:pt x="0" y="0"/>
                    </a:lnTo>
                    <a:lnTo>
                      <a:pt x="80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6" name="Freeform 271">
                <a:extLst>
                  <a:ext uri="{FF2B5EF4-FFF2-40B4-BE49-F238E27FC236}">
                    <a16:creationId xmlns="" xmlns:a16="http://schemas.microsoft.com/office/drawing/2014/main" id="{CEBD34FD-9EC4-4B56-B6BD-13E6BA489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2013" y="6661151"/>
                <a:ext cx="561975" cy="61913"/>
              </a:xfrm>
              <a:custGeom>
                <a:avLst/>
                <a:gdLst>
                  <a:gd name="T0" fmla="*/ 0 w 354"/>
                  <a:gd name="T1" fmla="*/ 0 h 39"/>
                  <a:gd name="T2" fmla="*/ 0 w 354"/>
                  <a:gd name="T3" fmla="*/ 39 h 39"/>
                  <a:gd name="T4" fmla="*/ 354 w 354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4" h="39">
                    <a:moveTo>
                      <a:pt x="0" y="0"/>
                    </a:moveTo>
                    <a:lnTo>
                      <a:pt x="0" y="39"/>
                    </a:lnTo>
                    <a:lnTo>
                      <a:pt x="354" y="39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7" name="Freeform 272">
                <a:extLst>
                  <a:ext uri="{FF2B5EF4-FFF2-40B4-BE49-F238E27FC236}">
                    <a16:creationId xmlns="" xmlns:a16="http://schemas.microsoft.com/office/drawing/2014/main" id="{D16A0B4A-F5D0-41D2-9AA7-EEFAE8045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8513" y="6657976"/>
                <a:ext cx="63500" cy="66675"/>
              </a:xfrm>
              <a:custGeom>
                <a:avLst/>
                <a:gdLst>
                  <a:gd name="T0" fmla="*/ 0 w 40"/>
                  <a:gd name="T1" fmla="*/ 42 h 42"/>
                  <a:gd name="T2" fmla="*/ 0 w 40"/>
                  <a:gd name="T3" fmla="*/ 0 h 42"/>
                  <a:gd name="T4" fmla="*/ 40 w 40"/>
                  <a:gd name="T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42">
                    <a:moveTo>
                      <a:pt x="0" y="42"/>
                    </a:moveTo>
                    <a:lnTo>
                      <a:pt x="0" y="0"/>
                    </a:lnTo>
                    <a:lnTo>
                      <a:pt x="40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19" name="Freeform 274">
                <a:extLst>
                  <a:ext uri="{FF2B5EF4-FFF2-40B4-BE49-F238E27FC236}">
                    <a16:creationId xmlns="" xmlns:a16="http://schemas.microsoft.com/office/drawing/2014/main" id="{E5BCE9E5-1516-4FCF-927A-9CF3ED481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8513" y="6731001"/>
                <a:ext cx="884238" cy="65088"/>
              </a:xfrm>
              <a:custGeom>
                <a:avLst/>
                <a:gdLst>
                  <a:gd name="T0" fmla="*/ 0 w 557"/>
                  <a:gd name="T1" fmla="*/ 0 h 41"/>
                  <a:gd name="T2" fmla="*/ 0 w 557"/>
                  <a:gd name="T3" fmla="*/ 41 h 41"/>
                  <a:gd name="T4" fmla="*/ 557 w 557"/>
                  <a:gd name="T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7" h="41">
                    <a:moveTo>
                      <a:pt x="0" y="0"/>
                    </a:moveTo>
                    <a:lnTo>
                      <a:pt x="0" y="41"/>
                    </a:lnTo>
                    <a:lnTo>
                      <a:pt x="557" y="4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20" name="Freeform 275">
                <a:extLst>
                  <a:ext uri="{FF2B5EF4-FFF2-40B4-BE49-F238E27FC236}">
                    <a16:creationId xmlns="" xmlns:a16="http://schemas.microsoft.com/office/drawing/2014/main" id="{EC7C2290-E3E7-4692-844C-98C05F11C8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8963" y="6727826"/>
                <a:ext cx="209550" cy="114300"/>
              </a:xfrm>
              <a:custGeom>
                <a:avLst/>
                <a:gdLst>
                  <a:gd name="T0" fmla="*/ 0 w 132"/>
                  <a:gd name="T1" fmla="*/ 72 h 72"/>
                  <a:gd name="T2" fmla="*/ 0 w 132"/>
                  <a:gd name="T3" fmla="*/ 0 h 72"/>
                  <a:gd name="T4" fmla="*/ 132 w 132"/>
                  <a:gd name="T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" h="72">
                    <a:moveTo>
                      <a:pt x="0" y="72"/>
                    </a:moveTo>
                    <a:lnTo>
                      <a:pt x="0" y="0"/>
                    </a:lnTo>
                    <a:lnTo>
                      <a:pt x="132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22" name="Freeform 277">
                <a:extLst>
                  <a:ext uri="{FF2B5EF4-FFF2-40B4-BE49-F238E27FC236}">
                    <a16:creationId xmlns="" xmlns:a16="http://schemas.microsoft.com/office/drawing/2014/main" id="{EF23ECFD-1C69-49F8-A0D4-3254DC33A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8063" y="6869114"/>
                <a:ext cx="654050" cy="34925"/>
              </a:xfrm>
              <a:custGeom>
                <a:avLst/>
                <a:gdLst>
                  <a:gd name="T0" fmla="*/ 0 w 412"/>
                  <a:gd name="T1" fmla="*/ 22 h 22"/>
                  <a:gd name="T2" fmla="*/ 0 w 412"/>
                  <a:gd name="T3" fmla="*/ 0 h 22"/>
                  <a:gd name="T4" fmla="*/ 412 w 412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2" h="22">
                    <a:moveTo>
                      <a:pt x="0" y="22"/>
                    </a:moveTo>
                    <a:lnTo>
                      <a:pt x="0" y="0"/>
                    </a:lnTo>
                    <a:lnTo>
                      <a:pt x="412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24" name="Freeform 279">
                <a:extLst>
                  <a:ext uri="{FF2B5EF4-FFF2-40B4-BE49-F238E27FC236}">
                    <a16:creationId xmlns="" xmlns:a16="http://schemas.microsoft.com/office/drawing/2014/main" id="{962E53AF-00EC-4DF4-8C70-5C3CB569E5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8063" y="6908801"/>
                <a:ext cx="469900" cy="33338"/>
              </a:xfrm>
              <a:custGeom>
                <a:avLst/>
                <a:gdLst>
                  <a:gd name="T0" fmla="*/ 0 w 296"/>
                  <a:gd name="T1" fmla="*/ 0 h 21"/>
                  <a:gd name="T2" fmla="*/ 0 w 296"/>
                  <a:gd name="T3" fmla="*/ 21 h 21"/>
                  <a:gd name="T4" fmla="*/ 296 w 296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6" h="21">
                    <a:moveTo>
                      <a:pt x="0" y="0"/>
                    </a:moveTo>
                    <a:lnTo>
                      <a:pt x="0" y="21"/>
                    </a:lnTo>
                    <a:lnTo>
                      <a:pt x="296" y="2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25" name="Freeform 280">
                <a:extLst>
                  <a:ext uri="{FF2B5EF4-FFF2-40B4-BE49-F238E27FC236}">
                    <a16:creationId xmlns="" xmlns:a16="http://schemas.microsoft.com/office/drawing/2014/main" id="{D32833CB-431C-4D44-B28F-359B43AF5B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4213" y="6905626"/>
                <a:ext cx="323850" cy="52388"/>
              </a:xfrm>
              <a:custGeom>
                <a:avLst/>
                <a:gdLst>
                  <a:gd name="T0" fmla="*/ 0 w 204"/>
                  <a:gd name="T1" fmla="*/ 33 h 33"/>
                  <a:gd name="T2" fmla="*/ 0 w 204"/>
                  <a:gd name="T3" fmla="*/ 0 h 33"/>
                  <a:gd name="T4" fmla="*/ 204 w 204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4" h="33">
                    <a:moveTo>
                      <a:pt x="0" y="33"/>
                    </a:moveTo>
                    <a:lnTo>
                      <a:pt x="0" y="0"/>
                    </a:lnTo>
                    <a:lnTo>
                      <a:pt x="204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27" name="Freeform 282">
                <a:extLst>
                  <a:ext uri="{FF2B5EF4-FFF2-40B4-BE49-F238E27FC236}">
                    <a16:creationId xmlns="" xmlns:a16="http://schemas.microsoft.com/office/drawing/2014/main" id="{BE0F6DFD-25E9-41F9-B033-4553A823F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4213" y="6964364"/>
                <a:ext cx="860425" cy="52388"/>
              </a:xfrm>
              <a:custGeom>
                <a:avLst/>
                <a:gdLst>
                  <a:gd name="T0" fmla="*/ 0 w 542"/>
                  <a:gd name="T1" fmla="*/ 0 h 33"/>
                  <a:gd name="T2" fmla="*/ 0 w 542"/>
                  <a:gd name="T3" fmla="*/ 33 h 33"/>
                  <a:gd name="T4" fmla="*/ 542 w 542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2" h="33">
                    <a:moveTo>
                      <a:pt x="0" y="0"/>
                    </a:moveTo>
                    <a:lnTo>
                      <a:pt x="0" y="33"/>
                    </a:lnTo>
                    <a:lnTo>
                      <a:pt x="542" y="33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29" name="Freeform 284">
                <a:extLst>
                  <a:ext uri="{FF2B5EF4-FFF2-40B4-BE49-F238E27FC236}">
                    <a16:creationId xmlns="" xmlns:a16="http://schemas.microsoft.com/office/drawing/2014/main" id="{76C9F6BE-775B-4B5A-8C87-96C4124CB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3184" y="6843713"/>
                <a:ext cx="145777" cy="162601"/>
              </a:xfrm>
              <a:custGeom>
                <a:avLst/>
                <a:gdLst>
                  <a:gd name="T0" fmla="*/ 0 w 87"/>
                  <a:gd name="T1" fmla="*/ 124 h 124"/>
                  <a:gd name="T2" fmla="*/ 0 w 87"/>
                  <a:gd name="T3" fmla="*/ 0 h 124"/>
                  <a:gd name="T4" fmla="*/ 87 w 87"/>
                  <a:gd name="T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7" h="124">
                    <a:moveTo>
                      <a:pt x="0" y="124"/>
                    </a:moveTo>
                    <a:lnTo>
                      <a:pt x="0" y="0"/>
                    </a:lnTo>
                    <a:lnTo>
                      <a:pt x="87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42" name="Freeform 297">
                <a:extLst>
                  <a:ext uri="{FF2B5EF4-FFF2-40B4-BE49-F238E27FC236}">
                    <a16:creationId xmlns="" xmlns:a16="http://schemas.microsoft.com/office/drawing/2014/main" id="{BED1A712-EB78-45DA-BF29-A77EEB73C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501" y="5700714"/>
                <a:ext cx="94611" cy="901700"/>
              </a:xfrm>
              <a:custGeom>
                <a:avLst/>
                <a:gdLst>
                  <a:gd name="T0" fmla="*/ 0 w 84"/>
                  <a:gd name="T1" fmla="*/ 0 h 568"/>
                  <a:gd name="T2" fmla="*/ 0 w 84"/>
                  <a:gd name="T3" fmla="*/ 568 h 568"/>
                  <a:gd name="T4" fmla="*/ 84 w 84"/>
                  <a:gd name="T5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568">
                    <a:moveTo>
                      <a:pt x="0" y="0"/>
                    </a:moveTo>
                    <a:lnTo>
                      <a:pt x="0" y="568"/>
                    </a:lnTo>
                    <a:lnTo>
                      <a:pt x="84" y="568"/>
                    </a:lnTo>
                  </a:path>
                </a:pathLst>
              </a:custGeom>
              <a:noFill/>
              <a:ln w="1270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87" name="Rectangle 342">
                <a:extLst>
                  <a:ext uri="{FF2B5EF4-FFF2-40B4-BE49-F238E27FC236}">
                    <a16:creationId xmlns="" xmlns:a16="http://schemas.microsoft.com/office/drawing/2014/main" id="{D75B01B4-1430-4379-AB2A-02CF20165D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3176" y="6550217"/>
                <a:ext cx="209595" cy="95112"/>
              </a:xfrm>
              <a:prstGeom prst="rect">
                <a:avLst/>
              </a:prstGeom>
              <a:noFill/>
              <a:ln w="12700" cmpd="sng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65/0.98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</p:grpSp>
      </p:grpSp>
      <p:sp>
        <p:nvSpPr>
          <p:cNvPr id="188" name="Rectangle 343">
            <a:extLst>
              <a:ext uri="{FF2B5EF4-FFF2-40B4-BE49-F238E27FC236}">
                <a16:creationId xmlns="" xmlns:a16="http://schemas.microsoft.com/office/drawing/2014/main" id="{C3F794F6-BBF4-45E5-888C-E60DB357D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935" y="7198678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75/-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9" name="Rectangle 344">
            <a:extLst>
              <a:ext uri="{FF2B5EF4-FFF2-40B4-BE49-F238E27FC236}">
                <a16:creationId xmlns="" xmlns:a16="http://schemas.microsoft.com/office/drawing/2014/main" id="{501593E7-15FC-4651-B8EE-467EFB7F6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241" y="7409014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0" name="Rectangle 345">
            <a:extLst>
              <a:ext uri="{FF2B5EF4-FFF2-40B4-BE49-F238E27FC236}">
                <a16:creationId xmlns="" xmlns:a16="http://schemas.microsoft.com/office/drawing/2014/main" id="{5D800783-C175-44C6-A40B-92F969075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475" y="7557547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1" name="Rectangle 346">
            <a:extLst>
              <a:ext uri="{FF2B5EF4-FFF2-40B4-BE49-F238E27FC236}">
                <a16:creationId xmlns="" xmlns:a16="http://schemas.microsoft.com/office/drawing/2014/main" id="{638CF6D6-5DCC-47C4-AB4C-5FA05D616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965" y="7624813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55/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2" name="Rectangle 347">
            <a:extLst>
              <a:ext uri="{FF2B5EF4-FFF2-40B4-BE49-F238E27FC236}">
                <a16:creationId xmlns="" xmlns:a16="http://schemas.microsoft.com/office/drawing/2014/main" id="{AF7AFE30-59FF-4542-A65B-A9DCE4419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2857" y="839612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3" name="Rectangle 348">
            <a:extLst>
              <a:ext uri="{FF2B5EF4-FFF2-40B4-BE49-F238E27FC236}">
                <a16:creationId xmlns="" xmlns:a16="http://schemas.microsoft.com/office/drawing/2014/main" id="{6426DB67-D0A8-4A40-A3AF-DC97E328E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3874" y="852274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52/0.73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4" name="Rectangle 349">
            <a:extLst>
              <a:ext uri="{FF2B5EF4-FFF2-40B4-BE49-F238E27FC236}">
                <a16:creationId xmlns="" xmlns:a16="http://schemas.microsoft.com/office/drawing/2014/main" id="{01049A1F-C8E8-4B5E-8FFF-5CFA38B90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7456" y="7987962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5" name="Rectangle 350">
            <a:extLst>
              <a:ext uri="{FF2B5EF4-FFF2-40B4-BE49-F238E27FC236}">
                <a16:creationId xmlns="" xmlns:a16="http://schemas.microsoft.com/office/drawing/2014/main" id="{6DB74E51-3484-41C9-ABBE-B5A18B0B9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1304" y="804372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6" name="Rectangle 351">
            <a:extLst>
              <a:ext uri="{FF2B5EF4-FFF2-40B4-BE49-F238E27FC236}">
                <a16:creationId xmlns="" xmlns:a16="http://schemas.microsoft.com/office/drawing/2014/main" id="{509220DE-D6D7-4D85-ACA8-1DC2DE4BA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523" y="8088999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85/0.63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7" name="Rectangle 352">
            <a:extLst>
              <a:ext uri="{FF2B5EF4-FFF2-40B4-BE49-F238E27FC236}">
                <a16:creationId xmlns="" xmlns:a16="http://schemas.microsoft.com/office/drawing/2014/main" id="{AC8A91B8-DA47-4086-9879-699718B24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9072" y="819295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8" name="Rectangle 353">
            <a:extLst>
              <a:ext uri="{FF2B5EF4-FFF2-40B4-BE49-F238E27FC236}">
                <a16:creationId xmlns="" xmlns:a16="http://schemas.microsoft.com/office/drawing/2014/main" id="{ADF61524-3875-4B6E-A45C-34027D799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1587" y="8326005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46/-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9" name="Rectangle 354">
            <a:extLst>
              <a:ext uri="{FF2B5EF4-FFF2-40B4-BE49-F238E27FC236}">
                <a16:creationId xmlns="" xmlns:a16="http://schemas.microsoft.com/office/drawing/2014/main" id="{21F693D5-33CF-4FA1-B927-46408ECFD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3695" y="846444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0" name="Rectangle 355">
            <a:extLst>
              <a:ext uri="{FF2B5EF4-FFF2-40B4-BE49-F238E27FC236}">
                <a16:creationId xmlns="" xmlns:a16="http://schemas.microsoft.com/office/drawing/2014/main" id="{E1057589-48FB-4D78-833B-9FD0B1E18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1848" y="9102728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2" name="Rectangle 357">
            <a:extLst>
              <a:ext uri="{FF2B5EF4-FFF2-40B4-BE49-F238E27FC236}">
                <a16:creationId xmlns="" xmlns:a16="http://schemas.microsoft.com/office/drawing/2014/main" id="{74228691-9D9E-4E7A-94CF-416A42416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8129" y="8811379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3" name="Rectangle 358">
            <a:extLst>
              <a:ext uri="{FF2B5EF4-FFF2-40B4-BE49-F238E27FC236}">
                <a16:creationId xmlns="" xmlns:a16="http://schemas.microsoft.com/office/drawing/2014/main" id="{5BA1000F-96FB-4768-91B8-0455B1BC5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225" y="8997504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42/-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4" name="Rectangle 359">
            <a:extLst>
              <a:ext uri="{FF2B5EF4-FFF2-40B4-BE49-F238E27FC236}">
                <a16:creationId xmlns="" xmlns:a16="http://schemas.microsoft.com/office/drawing/2014/main" id="{41722526-97E5-4272-8158-01B0A40DF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1799" y="879887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5" name="Rectangle 360">
            <a:extLst>
              <a:ext uri="{FF2B5EF4-FFF2-40B4-BE49-F238E27FC236}">
                <a16:creationId xmlns="" xmlns:a16="http://schemas.microsoft.com/office/drawing/2014/main" id="{1D550B68-0FD3-4672-A36A-6A65B7493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261" y="3933960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63/0.7</a:t>
            </a:r>
            <a:r>
              <a:rPr kumimoji="0" lang="en-US" altLang="zh-CN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6" name="Rectangle 361">
            <a:extLst>
              <a:ext uri="{FF2B5EF4-FFF2-40B4-BE49-F238E27FC236}">
                <a16:creationId xmlns="" xmlns:a16="http://schemas.microsoft.com/office/drawing/2014/main" id="{EB1FF10E-363D-4CDA-87F9-47A961EEE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449" y="402173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67/0.99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7" name="Rectangle 362">
            <a:extLst>
              <a:ext uri="{FF2B5EF4-FFF2-40B4-BE49-F238E27FC236}">
                <a16:creationId xmlns="" xmlns:a16="http://schemas.microsoft.com/office/drawing/2014/main" id="{BF7B134F-C37B-422E-B6BB-7868FA31C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295" y="3942670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40/0.87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8" name="Rectangle 363">
            <a:extLst>
              <a:ext uri="{FF2B5EF4-FFF2-40B4-BE49-F238E27FC236}">
                <a16:creationId xmlns="" xmlns:a16="http://schemas.microsoft.com/office/drawing/2014/main" id="{C4F40168-B491-401B-B7B5-AEC922005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482" y="4268161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56/0.</a:t>
            </a:r>
            <a:r>
              <a:rPr kumimoji="0" lang="en-US" altLang="zh-CN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7" name="Freeform 161">
            <a:extLst>
              <a:ext uri="{FF2B5EF4-FFF2-40B4-BE49-F238E27FC236}">
                <a16:creationId xmlns="" xmlns:a16="http://schemas.microsoft.com/office/drawing/2014/main" id="{A14A223A-CE95-48F8-B16C-BE311857331C}"/>
              </a:ext>
            </a:extLst>
          </p:cNvPr>
          <p:cNvSpPr>
            <a:spLocks/>
          </p:cNvSpPr>
          <p:nvPr/>
        </p:nvSpPr>
        <p:spPr bwMode="auto">
          <a:xfrm>
            <a:off x="2433269" y="3268325"/>
            <a:ext cx="95165" cy="672859"/>
          </a:xfrm>
          <a:custGeom>
            <a:avLst/>
            <a:gdLst>
              <a:gd name="T0" fmla="*/ 0 w 41"/>
              <a:gd name="T1" fmla="*/ 0 h 401"/>
              <a:gd name="T2" fmla="*/ 0 w 41"/>
              <a:gd name="T3" fmla="*/ 401 h 401"/>
              <a:gd name="T4" fmla="*/ 41 w 41"/>
              <a:gd name="T5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401">
                <a:moveTo>
                  <a:pt x="0" y="0"/>
                </a:moveTo>
                <a:lnTo>
                  <a:pt x="0" y="401"/>
                </a:lnTo>
                <a:lnTo>
                  <a:pt x="41" y="401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grpSp>
        <p:nvGrpSpPr>
          <p:cNvPr id="467" name="Group 466"/>
          <p:cNvGrpSpPr/>
          <p:nvPr/>
        </p:nvGrpSpPr>
        <p:grpSpPr>
          <a:xfrm>
            <a:off x="2730627" y="3216480"/>
            <a:ext cx="1943738" cy="373908"/>
            <a:chOff x="2378483" y="3418383"/>
            <a:chExt cx="1360235" cy="334630"/>
          </a:xfrm>
        </p:grpSpPr>
        <p:sp>
          <p:nvSpPr>
            <p:cNvPr id="381" name="Rectangle 135">
              <a:extLst>
                <a:ext uri="{FF2B5EF4-FFF2-40B4-BE49-F238E27FC236}">
                  <a16:creationId xmlns="" xmlns:a16="http://schemas.microsoft.com/office/drawing/2014/main" id="{71A5F73D-DA50-40C3-ABFA-9641364BB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4163" y="3421012"/>
              <a:ext cx="792998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siliculosus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Ec-12 007930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83" name="Rectangle 137">
              <a:extLst>
                <a:ext uri="{FF2B5EF4-FFF2-40B4-BE49-F238E27FC236}">
                  <a16:creationId xmlns="" xmlns:a16="http://schemas.microsoft.com/office/drawing/2014/main" id="{187AF92A-077E-47F0-9E0A-5C1435342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188" y="3495030"/>
              <a:ext cx="604538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N.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salina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NSK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06525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85" name="Rectangle 139">
              <a:extLst>
                <a:ext uri="{FF2B5EF4-FFF2-40B4-BE49-F238E27FC236}">
                  <a16:creationId xmlns="" xmlns:a16="http://schemas.microsoft.com/office/drawing/2014/main" id="{504B8C18-5600-4877-84A0-5DE0B5FA8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2900" y="3569049"/>
              <a:ext cx="855818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N.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oceanica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CCMP1779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2067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10" name="Rectangle 365">
              <a:extLst>
                <a:ext uri="{FF2B5EF4-FFF2-40B4-BE49-F238E27FC236}">
                  <a16:creationId xmlns="" xmlns:a16="http://schemas.microsoft.com/office/drawing/2014/main" id="{6F42EB4C-D260-4F81-AFD0-45125DAEC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8483" y="3418383"/>
              <a:ext cx="116666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85/*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82" name="Freeform 136">
              <a:extLst>
                <a:ext uri="{FF2B5EF4-FFF2-40B4-BE49-F238E27FC236}">
                  <a16:creationId xmlns="" xmlns:a16="http://schemas.microsoft.com/office/drawing/2014/main" id="{078EAE72-4ECB-4CFF-ABB4-C6F6319A7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3488" y="3469285"/>
              <a:ext cx="317500" cy="53101"/>
            </a:xfrm>
            <a:custGeom>
              <a:avLst/>
              <a:gdLst>
                <a:gd name="T0" fmla="*/ 0 w 200"/>
                <a:gd name="T1" fmla="*/ 33 h 33"/>
                <a:gd name="T2" fmla="*/ 0 w 200"/>
                <a:gd name="T3" fmla="*/ 0 h 33"/>
                <a:gd name="T4" fmla="*/ 200 w 200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33">
                  <a:moveTo>
                    <a:pt x="0" y="33"/>
                  </a:moveTo>
                  <a:lnTo>
                    <a:pt x="0" y="0"/>
                  </a:lnTo>
                  <a:lnTo>
                    <a:pt x="200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4" name="Freeform 138">
              <a:extLst>
                <a:ext uri="{FF2B5EF4-FFF2-40B4-BE49-F238E27FC236}">
                  <a16:creationId xmlns="" xmlns:a16="http://schemas.microsoft.com/office/drawing/2014/main" id="{73636D74-5DC7-4BCC-B7CD-A88F59AB5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8288" y="3543303"/>
              <a:ext cx="212725" cy="33792"/>
            </a:xfrm>
            <a:custGeom>
              <a:avLst/>
              <a:gdLst>
                <a:gd name="T0" fmla="*/ 0 w 134"/>
                <a:gd name="T1" fmla="*/ 21 h 21"/>
                <a:gd name="T2" fmla="*/ 0 w 134"/>
                <a:gd name="T3" fmla="*/ 0 h 21"/>
                <a:gd name="T4" fmla="*/ 134 w 134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1">
                  <a:moveTo>
                    <a:pt x="0" y="21"/>
                  </a:moveTo>
                  <a:lnTo>
                    <a:pt x="0" y="0"/>
                  </a:lnTo>
                  <a:lnTo>
                    <a:pt x="134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6" name="Freeform 140">
              <a:extLst>
                <a:ext uri="{FF2B5EF4-FFF2-40B4-BE49-F238E27FC236}">
                  <a16:creationId xmlns="" xmlns:a16="http://schemas.microsoft.com/office/drawing/2014/main" id="{DCB79FBC-5367-4E70-A70D-9E1385538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8288" y="3583530"/>
              <a:ext cx="71438" cy="33792"/>
            </a:xfrm>
            <a:custGeom>
              <a:avLst/>
              <a:gdLst>
                <a:gd name="T0" fmla="*/ 0 w 45"/>
                <a:gd name="T1" fmla="*/ 0 h 21"/>
                <a:gd name="T2" fmla="*/ 0 w 45"/>
                <a:gd name="T3" fmla="*/ 21 h 21"/>
                <a:gd name="T4" fmla="*/ 45 w 45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1">
                  <a:moveTo>
                    <a:pt x="0" y="0"/>
                  </a:moveTo>
                  <a:lnTo>
                    <a:pt x="0" y="21"/>
                  </a:lnTo>
                  <a:lnTo>
                    <a:pt x="45" y="21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7" name="Freeform 141">
              <a:extLst>
                <a:ext uri="{FF2B5EF4-FFF2-40B4-BE49-F238E27FC236}">
                  <a16:creationId xmlns="" xmlns:a16="http://schemas.microsoft.com/office/drawing/2014/main" id="{4EB5A16B-281D-445F-AA48-9D780FFC4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3488" y="3527212"/>
              <a:ext cx="304800" cy="53101"/>
            </a:xfrm>
            <a:custGeom>
              <a:avLst/>
              <a:gdLst>
                <a:gd name="T0" fmla="*/ 0 w 192"/>
                <a:gd name="T1" fmla="*/ 0 h 33"/>
                <a:gd name="T2" fmla="*/ 0 w 192"/>
                <a:gd name="T3" fmla="*/ 33 h 33"/>
                <a:gd name="T4" fmla="*/ 192 w 19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33">
                  <a:moveTo>
                    <a:pt x="0" y="0"/>
                  </a:moveTo>
                  <a:lnTo>
                    <a:pt x="0" y="33"/>
                  </a:lnTo>
                  <a:lnTo>
                    <a:pt x="192" y="33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8" name="Freeform 142">
              <a:extLst>
                <a:ext uri="{FF2B5EF4-FFF2-40B4-BE49-F238E27FC236}">
                  <a16:creationId xmlns="" xmlns:a16="http://schemas.microsoft.com/office/drawing/2014/main" id="{03E735A6-2742-4DFC-94FC-DBBE72981F6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395048" y="3532646"/>
              <a:ext cx="108440" cy="220367"/>
            </a:xfrm>
            <a:custGeom>
              <a:avLst/>
              <a:gdLst>
                <a:gd name="T0" fmla="*/ 0 w 74"/>
                <a:gd name="T1" fmla="*/ 0 h 78"/>
                <a:gd name="T2" fmla="*/ 0 w 74"/>
                <a:gd name="T3" fmla="*/ 78 h 78"/>
                <a:gd name="T4" fmla="*/ 74 w 74"/>
                <a:gd name="T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78">
                  <a:moveTo>
                    <a:pt x="0" y="0"/>
                  </a:moveTo>
                  <a:lnTo>
                    <a:pt x="0" y="78"/>
                  </a:lnTo>
                  <a:lnTo>
                    <a:pt x="74" y="78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389" name="Freeform 143">
            <a:extLst>
              <a:ext uri="{FF2B5EF4-FFF2-40B4-BE49-F238E27FC236}">
                <a16:creationId xmlns="" xmlns:a16="http://schemas.microsoft.com/office/drawing/2014/main" id="{0051E1FE-5368-496C-BE8D-F2E725A0E1F4}"/>
              </a:ext>
            </a:extLst>
          </p:cNvPr>
          <p:cNvSpPr>
            <a:spLocks/>
          </p:cNvSpPr>
          <p:nvPr/>
        </p:nvSpPr>
        <p:spPr bwMode="auto">
          <a:xfrm>
            <a:off x="2528077" y="3589261"/>
            <a:ext cx="220209" cy="345493"/>
          </a:xfrm>
          <a:custGeom>
            <a:avLst/>
            <a:gdLst>
              <a:gd name="T0" fmla="*/ 0 w 71"/>
              <a:gd name="T1" fmla="*/ 90 h 90"/>
              <a:gd name="T2" fmla="*/ 0 w 71"/>
              <a:gd name="T3" fmla="*/ 0 h 90"/>
              <a:gd name="T4" fmla="*/ 71 w 71"/>
              <a:gd name="T5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" h="90">
                <a:moveTo>
                  <a:pt x="0" y="90"/>
                </a:moveTo>
                <a:lnTo>
                  <a:pt x="0" y="0"/>
                </a:lnTo>
                <a:lnTo>
                  <a:pt x="71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09" name="Rectangle 364">
            <a:extLst>
              <a:ext uri="{FF2B5EF4-FFF2-40B4-BE49-F238E27FC236}">
                <a16:creationId xmlns="" xmlns:a16="http://schemas.microsoft.com/office/drawing/2014/main" id="{8BB029F8-7FCC-4981-A440-B8980E561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6370" y="3314034"/>
            <a:ext cx="10259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4" name="Rectangle 369">
            <a:extLst>
              <a:ext uri="{FF2B5EF4-FFF2-40B4-BE49-F238E27FC236}">
                <a16:creationId xmlns="" xmlns:a16="http://schemas.microsoft.com/office/drawing/2014/main" id="{B9757CF3-0479-4E55-853F-B1E52EE55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690" y="3787293"/>
            <a:ext cx="299505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47/0.80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68" name="Group 467"/>
          <p:cNvGrpSpPr/>
          <p:nvPr/>
        </p:nvGrpSpPr>
        <p:grpSpPr>
          <a:xfrm>
            <a:off x="2536990" y="3456992"/>
            <a:ext cx="2353709" cy="529897"/>
            <a:chOff x="2238148" y="2967245"/>
            <a:chExt cx="1647135" cy="474234"/>
          </a:xfrm>
        </p:grpSpPr>
        <p:sp>
          <p:nvSpPr>
            <p:cNvPr id="364" name="Rectangle 118">
              <a:extLst>
                <a:ext uri="{FF2B5EF4-FFF2-40B4-BE49-F238E27FC236}">
                  <a16:creationId xmlns="" xmlns:a16="http://schemas.microsoft.com/office/drawing/2014/main" id="{5FE73308-64A6-49B7-9E9F-18FD20C73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2975290"/>
              <a:ext cx="541718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700" i="1" dirty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tobin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002677T0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66" name="Rectangle 120">
              <a:extLst>
                <a:ext uri="{FF2B5EF4-FFF2-40B4-BE49-F238E27FC236}">
                  <a16:creationId xmlns="" xmlns:a16="http://schemas.microsoft.com/office/drawing/2014/main" id="{E15D0F10-B4EC-4456-A972-D7204BAF2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3125" y="3049309"/>
              <a:ext cx="604245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Pavlovaceae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587859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69" name="Rectangle 123">
              <a:extLst>
                <a:ext uri="{FF2B5EF4-FFF2-40B4-BE49-F238E27FC236}">
                  <a16:creationId xmlns="" xmlns:a16="http://schemas.microsoft.com/office/drawing/2014/main" id="{A92DCFD3-6442-48B7-8205-B47FAC9D1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7688" y="3113669"/>
              <a:ext cx="715661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huxleyi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Emihu1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68547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72" name="Rectangle 126">
              <a:extLst>
                <a:ext uri="{FF2B5EF4-FFF2-40B4-BE49-F238E27FC236}">
                  <a16:creationId xmlns="" xmlns:a16="http://schemas.microsoft.com/office/drawing/2014/main" id="{BE78C924-CDA6-4DBF-BF6A-9694E0991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9721" y="3255292"/>
              <a:ext cx="945562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anophagefferens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Auran1 2913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75" name="Rectangle 129">
              <a:extLst>
                <a:ext uri="{FF2B5EF4-FFF2-40B4-BE49-F238E27FC236}">
                  <a16:creationId xmlns="" xmlns:a16="http://schemas.microsoft.com/office/drawing/2014/main" id="{B84855D3-9F33-43C9-B601-A776A6C19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0200" y="3345073"/>
              <a:ext cx="562046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G. theta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EKX37283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77" name="Rectangle 131">
              <a:extLst>
                <a:ext uri="{FF2B5EF4-FFF2-40B4-BE49-F238E27FC236}">
                  <a16:creationId xmlns="" xmlns:a16="http://schemas.microsoft.com/office/drawing/2014/main" id="{4999EA27-C7EB-4701-88F6-9B2702986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467" y="3187642"/>
              <a:ext cx="780764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tricornutum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Phatr2 9258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466" name="Group 465"/>
            <p:cNvGrpSpPr/>
            <p:nvPr/>
          </p:nvGrpSpPr>
          <p:grpSpPr>
            <a:xfrm>
              <a:off x="2238148" y="2967245"/>
              <a:ext cx="979738" cy="438339"/>
              <a:chOff x="2238148" y="2967245"/>
              <a:chExt cx="979738" cy="438339"/>
            </a:xfrm>
          </p:grpSpPr>
          <p:sp>
            <p:nvSpPr>
              <p:cNvPr id="211" name="Rectangle 366">
                <a:extLst>
                  <a:ext uri="{FF2B5EF4-FFF2-40B4-BE49-F238E27FC236}">
                    <a16:creationId xmlns="" xmlns:a16="http://schemas.microsoft.com/office/drawing/2014/main" id="{8BD9EC49-C54D-4DCC-9E61-A0D6ECEB1D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2195" y="2967245"/>
                <a:ext cx="116666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97/*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2" name="Rectangle 367">
                <a:extLst>
                  <a:ext uri="{FF2B5EF4-FFF2-40B4-BE49-F238E27FC236}">
                    <a16:creationId xmlns="" xmlns:a16="http://schemas.microsoft.com/office/drawing/2014/main" id="{A0D73947-7C2A-4241-B222-21ACF7735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3996" y="3041193"/>
                <a:ext cx="71794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</a:t>
                </a:r>
                <a:r>
                  <a:rPr kumimoji="0" lang="mr-I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3" name="Rectangle 368">
                <a:extLst>
                  <a:ext uri="{FF2B5EF4-FFF2-40B4-BE49-F238E27FC236}">
                    <a16:creationId xmlns="" xmlns:a16="http://schemas.microsoft.com/office/drawing/2014/main" id="{63487C74-26A6-4387-8C86-FBB332A1DD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1562" y="3079905"/>
                <a:ext cx="108248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75/-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65" name="Freeform 119">
                <a:extLst>
                  <a:ext uri="{FF2B5EF4-FFF2-40B4-BE49-F238E27FC236}">
                    <a16:creationId xmlns="" xmlns:a16="http://schemas.microsoft.com/office/drawing/2014/main" id="{FE99507A-028B-474B-9334-362369F379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7813" y="3023563"/>
                <a:ext cx="112713" cy="33792"/>
              </a:xfrm>
              <a:custGeom>
                <a:avLst/>
                <a:gdLst>
                  <a:gd name="T0" fmla="*/ 0 w 71"/>
                  <a:gd name="T1" fmla="*/ 21 h 21"/>
                  <a:gd name="T2" fmla="*/ 0 w 71"/>
                  <a:gd name="T3" fmla="*/ 0 h 21"/>
                  <a:gd name="T4" fmla="*/ 71 w 71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21">
                    <a:moveTo>
                      <a:pt x="0" y="21"/>
                    </a:moveTo>
                    <a:lnTo>
                      <a:pt x="0" y="0"/>
                    </a:lnTo>
                    <a:lnTo>
                      <a:pt x="71" y="0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67" name="Freeform 121">
                <a:extLst>
                  <a:ext uri="{FF2B5EF4-FFF2-40B4-BE49-F238E27FC236}">
                    <a16:creationId xmlns="" xmlns:a16="http://schemas.microsoft.com/office/drawing/2014/main" id="{7A3EACC2-9057-43E8-B7FB-F5F4B153E6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7813" y="3063790"/>
                <a:ext cx="400073" cy="45719"/>
              </a:xfrm>
              <a:custGeom>
                <a:avLst/>
                <a:gdLst>
                  <a:gd name="T0" fmla="*/ 0 w 645"/>
                  <a:gd name="T1" fmla="*/ 0 h 21"/>
                  <a:gd name="T2" fmla="*/ 0 w 645"/>
                  <a:gd name="T3" fmla="*/ 21 h 21"/>
                  <a:gd name="T4" fmla="*/ 645 w 645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5" h="21">
                    <a:moveTo>
                      <a:pt x="0" y="0"/>
                    </a:moveTo>
                    <a:lnTo>
                      <a:pt x="0" y="21"/>
                    </a:lnTo>
                    <a:lnTo>
                      <a:pt x="645" y="21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68" name="Freeform 122">
                <a:extLst>
                  <a:ext uri="{FF2B5EF4-FFF2-40B4-BE49-F238E27FC236}">
                    <a16:creationId xmlns="" xmlns:a16="http://schemas.microsoft.com/office/drawing/2014/main" id="{8EEAB8B7-F1B3-49FA-B58A-D24E4CC21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688" y="3060573"/>
                <a:ext cx="111125" cy="53101"/>
              </a:xfrm>
              <a:custGeom>
                <a:avLst/>
                <a:gdLst>
                  <a:gd name="T0" fmla="*/ 0 w 70"/>
                  <a:gd name="T1" fmla="*/ 33 h 33"/>
                  <a:gd name="T2" fmla="*/ 0 w 70"/>
                  <a:gd name="T3" fmla="*/ 0 h 33"/>
                  <a:gd name="T4" fmla="*/ 70 w 70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33">
                    <a:moveTo>
                      <a:pt x="0" y="33"/>
                    </a:moveTo>
                    <a:lnTo>
                      <a:pt x="0" y="0"/>
                    </a:lnTo>
                    <a:lnTo>
                      <a:pt x="70" y="0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70" name="Freeform 124">
                <a:extLst>
                  <a:ext uri="{FF2B5EF4-FFF2-40B4-BE49-F238E27FC236}">
                    <a16:creationId xmlns="" xmlns:a16="http://schemas.microsoft.com/office/drawing/2014/main" id="{BCD8D82B-FB8E-4032-A7ED-D0050E8F3E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688" y="3120109"/>
                <a:ext cx="377825" cy="51491"/>
              </a:xfrm>
              <a:custGeom>
                <a:avLst/>
                <a:gdLst>
                  <a:gd name="T0" fmla="*/ 0 w 238"/>
                  <a:gd name="T1" fmla="*/ 0 h 32"/>
                  <a:gd name="T2" fmla="*/ 0 w 238"/>
                  <a:gd name="T3" fmla="*/ 32 h 32"/>
                  <a:gd name="T4" fmla="*/ 238 w 238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8" h="32">
                    <a:moveTo>
                      <a:pt x="0" y="0"/>
                    </a:moveTo>
                    <a:lnTo>
                      <a:pt x="0" y="32"/>
                    </a:lnTo>
                    <a:lnTo>
                      <a:pt x="238" y="32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71" name="Freeform 125">
                <a:extLst>
                  <a:ext uri="{FF2B5EF4-FFF2-40B4-BE49-F238E27FC236}">
                    <a16:creationId xmlns="" xmlns:a16="http://schemas.microsoft.com/office/drawing/2014/main" id="{FEBE9D32-3606-4808-AB7C-F59243AD44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238" y="3116891"/>
                <a:ext cx="171450" cy="61146"/>
              </a:xfrm>
              <a:custGeom>
                <a:avLst/>
                <a:gdLst>
                  <a:gd name="T0" fmla="*/ 0 w 108"/>
                  <a:gd name="T1" fmla="*/ 38 h 38"/>
                  <a:gd name="T2" fmla="*/ 0 w 108"/>
                  <a:gd name="T3" fmla="*/ 0 h 38"/>
                  <a:gd name="T4" fmla="*/ 108 w 108"/>
                  <a:gd name="T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" h="38">
                    <a:moveTo>
                      <a:pt x="0" y="38"/>
                    </a:moveTo>
                    <a:lnTo>
                      <a:pt x="0" y="0"/>
                    </a:lnTo>
                    <a:lnTo>
                      <a:pt x="108" y="0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73" name="Freeform 127">
                <a:extLst>
                  <a:ext uri="{FF2B5EF4-FFF2-40B4-BE49-F238E27FC236}">
                    <a16:creationId xmlns="" xmlns:a16="http://schemas.microsoft.com/office/drawing/2014/main" id="{8259BD22-629B-4497-9462-175530D12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238" y="3182865"/>
                <a:ext cx="309563" cy="62755"/>
              </a:xfrm>
              <a:custGeom>
                <a:avLst/>
                <a:gdLst>
                  <a:gd name="T0" fmla="*/ 0 w 195"/>
                  <a:gd name="T1" fmla="*/ 0 h 39"/>
                  <a:gd name="T2" fmla="*/ 0 w 195"/>
                  <a:gd name="T3" fmla="*/ 39 h 39"/>
                  <a:gd name="T4" fmla="*/ 195 w 195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" h="39">
                    <a:moveTo>
                      <a:pt x="0" y="0"/>
                    </a:moveTo>
                    <a:lnTo>
                      <a:pt x="0" y="39"/>
                    </a:lnTo>
                    <a:lnTo>
                      <a:pt x="195" y="39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74" name="Freeform 128">
                <a:extLst>
                  <a:ext uri="{FF2B5EF4-FFF2-40B4-BE49-F238E27FC236}">
                    <a16:creationId xmlns="" xmlns:a16="http://schemas.microsoft.com/office/drawing/2014/main" id="{76906EE6-82FE-407B-920F-1AC735EC3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5863" y="3181255"/>
                <a:ext cx="79375" cy="85283"/>
              </a:xfrm>
              <a:custGeom>
                <a:avLst/>
                <a:gdLst>
                  <a:gd name="T0" fmla="*/ 0 w 50"/>
                  <a:gd name="T1" fmla="*/ 53 h 53"/>
                  <a:gd name="T2" fmla="*/ 0 w 50"/>
                  <a:gd name="T3" fmla="*/ 0 h 53"/>
                  <a:gd name="T4" fmla="*/ 50 w 50"/>
                  <a:gd name="T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53">
                    <a:moveTo>
                      <a:pt x="0" y="53"/>
                    </a:moveTo>
                    <a:lnTo>
                      <a:pt x="0" y="0"/>
                    </a:lnTo>
                    <a:lnTo>
                      <a:pt x="50" y="0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76" name="Freeform 130">
                <a:extLst>
                  <a:ext uri="{FF2B5EF4-FFF2-40B4-BE49-F238E27FC236}">
                    <a16:creationId xmlns="" xmlns:a16="http://schemas.microsoft.com/office/drawing/2014/main" id="{6E73B086-3AD5-4FB4-960F-A70A63CA5B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8888" y="3321246"/>
                <a:ext cx="406978" cy="45719"/>
              </a:xfrm>
              <a:custGeom>
                <a:avLst/>
                <a:gdLst>
                  <a:gd name="T0" fmla="*/ 0 w 213"/>
                  <a:gd name="T1" fmla="*/ 21 h 21"/>
                  <a:gd name="T2" fmla="*/ 0 w 213"/>
                  <a:gd name="T3" fmla="*/ 0 h 21"/>
                  <a:gd name="T4" fmla="*/ 213 w 213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3" h="21">
                    <a:moveTo>
                      <a:pt x="0" y="21"/>
                    </a:moveTo>
                    <a:lnTo>
                      <a:pt x="0" y="0"/>
                    </a:lnTo>
                    <a:lnTo>
                      <a:pt x="213" y="0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78" name="Freeform 132">
                <a:extLst>
                  <a:ext uri="{FF2B5EF4-FFF2-40B4-BE49-F238E27FC236}">
                    <a16:creationId xmlns="" xmlns:a16="http://schemas.microsoft.com/office/drawing/2014/main" id="{81ADD33C-F984-468A-8B4C-0D9C8091AA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8888" y="3359865"/>
                <a:ext cx="344205" cy="45719"/>
              </a:xfrm>
              <a:custGeom>
                <a:avLst/>
                <a:gdLst>
                  <a:gd name="T0" fmla="*/ 0 w 276"/>
                  <a:gd name="T1" fmla="*/ 0 h 22"/>
                  <a:gd name="T2" fmla="*/ 0 w 276"/>
                  <a:gd name="T3" fmla="*/ 22 h 22"/>
                  <a:gd name="T4" fmla="*/ 276 w 276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6" h="22">
                    <a:moveTo>
                      <a:pt x="0" y="0"/>
                    </a:moveTo>
                    <a:lnTo>
                      <a:pt x="0" y="22"/>
                    </a:lnTo>
                    <a:lnTo>
                      <a:pt x="276" y="22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79" name="Freeform 133">
                <a:extLst>
                  <a:ext uri="{FF2B5EF4-FFF2-40B4-BE49-F238E27FC236}">
                    <a16:creationId xmlns="" xmlns:a16="http://schemas.microsoft.com/office/drawing/2014/main" id="{26BC15DC-077A-440A-AC9A-3874E5B99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5863" y="3271365"/>
                <a:ext cx="73025" cy="86891"/>
              </a:xfrm>
              <a:custGeom>
                <a:avLst/>
                <a:gdLst>
                  <a:gd name="T0" fmla="*/ 0 w 46"/>
                  <a:gd name="T1" fmla="*/ 0 h 54"/>
                  <a:gd name="T2" fmla="*/ 0 w 46"/>
                  <a:gd name="T3" fmla="*/ 54 h 54"/>
                  <a:gd name="T4" fmla="*/ 46 w 46"/>
                  <a:gd name="T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54">
                    <a:moveTo>
                      <a:pt x="0" y="0"/>
                    </a:moveTo>
                    <a:lnTo>
                      <a:pt x="0" y="54"/>
                    </a:lnTo>
                    <a:lnTo>
                      <a:pt x="46" y="54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380" name="Freeform 134">
                <a:extLst>
                  <a:ext uri="{FF2B5EF4-FFF2-40B4-BE49-F238E27FC236}">
                    <a16:creationId xmlns="" xmlns:a16="http://schemas.microsoft.com/office/drawing/2014/main" id="{2BF79819-499B-4E2A-A804-A88B70357F9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390219" y="3088641"/>
                <a:ext cx="65643" cy="187751"/>
              </a:xfrm>
              <a:custGeom>
                <a:avLst/>
                <a:gdLst>
                  <a:gd name="T0" fmla="*/ 0 w 44"/>
                  <a:gd name="T1" fmla="*/ 77 h 77"/>
                  <a:gd name="T2" fmla="*/ 0 w 44"/>
                  <a:gd name="T3" fmla="*/ 0 h 77"/>
                  <a:gd name="T4" fmla="*/ 44 w 44"/>
                  <a:gd name="T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77">
                    <a:moveTo>
                      <a:pt x="0" y="77"/>
                    </a:moveTo>
                    <a:lnTo>
                      <a:pt x="0" y="0"/>
                    </a:lnTo>
                    <a:lnTo>
                      <a:pt x="44" y="0"/>
                    </a:lnTo>
                  </a:path>
                </a:pathLst>
              </a:custGeom>
              <a:noFill/>
              <a:ln w="12700" cap="sq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215" name="Rectangle 370">
                <a:extLst>
                  <a:ext uri="{FF2B5EF4-FFF2-40B4-BE49-F238E27FC236}">
                    <a16:creationId xmlns="" xmlns:a16="http://schemas.microsoft.com/office/drawing/2014/main" id="{F7A61D51-AB38-4A46-8D7D-DEB48345D1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8148" y="2988837"/>
                <a:ext cx="116666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61/*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</p:grpSp>
        <p:sp>
          <p:nvSpPr>
            <p:cNvPr id="216" name="Rectangle 371">
              <a:extLst>
                <a:ext uri="{FF2B5EF4-FFF2-40B4-BE49-F238E27FC236}">
                  <a16:creationId xmlns="" xmlns:a16="http://schemas.microsoft.com/office/drawing/2014/main" id="{8A620E6D-ADD0-4B1F-A00D-A3CB830E6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2453" y="3301938"/>
              <a:ext cx="62820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/-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218" name="Rectangle 373">
            <a:extLst>
              <a:ext uri="{FF2B5EF4-FFF2-40B4-BE49-F238E27FC236}">
                <a16:creationId xmlns="" xmlns:a16="http://schemas.microsoft.com/office/drawing/2014/main" id="{45C0B635-276F-4C31-8986-BFC84A199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7731" y="3606168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56/0.90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9" name="Rectangle 374">
            <a:extLst>
              <a:ext uri="{FF2B5EF4-FFF2-40B4-BE49-F238E27FC236}">
                <a16:creationId xmlns="" xmlns:a16="http://schemas.microsoft.com/office/drawing/2014/main" id="{E7E36E00-89DE-48FE-AE51-9D8D08271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4771" y="2447919"/>
            <a:ext cx="23458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/0.96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0" name="Rectangle 375">
            <a:extLst>
              <a:ext uri="{FF2B5EF4-FFF2-40B4-BE49-F238E27FC236}">
                <a16:creationId xmlns="" xmlns:a16="http://schemas.microsoft.com/office/drawing/2014/main" id="{BB268ACD-ACEE-47CA-9A4C-CBD3A58EF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412" y="227958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2" name="Rectangle 377">
            <a:extLst>
              <a:ext uri="{FF2B5EF4-FFF2-40B4-BE49-F238E27FC236}">
                <a16:creationId xmlns="" xmlns:a16="http://schemas.microsoft.com/office/drawing/2014/main" id="{76BB8D2D-7C53-4A9A-A8EF-61EDE3036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178" y="163757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3" name="Rectangle 378">
            <a:extLst>
              <a:ext uri="{FF2B5EF4-FFF2-40B4-BE49-F238E27FC236}">
                <a16:creationId xmlns="" xmlns:a16="http://schemas.microsoft.com/office/drawing/2014/main" id="{1983A87E-15C2-4352-B492-548502B44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0495" y="7345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61/0.90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4" name="Rectangle 379">
            <a:extLst>
              <a:ext uri="{FF2B5EF4-FFF2-40B4-BE49-F238E27FC236}">
                <a16:creationId xmlns="" xmlns:a16="http://schemas.microsoft.com/office/drawing/2014/main" id="{8D203EAD-455C-49E9-8C4B-681155A4D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3941" y="182803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7" name="Rectangle 382">
            <a:extLst>
              <a:ext uri="{FF2B5EF4-FFF2-40B4-BE49-F238E27FC236}">
                <a16:creationId xmlns="" xmlns:a16="http://schemas.microsoft.com/office/drawing/2014/main" id="{5676F1F2-80E6-4C02-8220-0AF302876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533" y="34829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8" name="Rectangle 383">
            <a:extLst>
              <a:ext uri="{FF2B5EF4-FFF2-40B4-BE49-F238E27FC236}">
                <a16:creationId xmlns="" xmlns:a16="http://schemas.microsoft.com/office/drawing/2014/main" id="{5EA01642-6397-48D8-9051-CDAD189CF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001" y="515535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49/0.83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6" name="Rectangle 391">
            <a:extLst>
              <a:ext uri="{FF2B5EF4-FFF2-40B4-BE49-F238E27FC236}">
                <a16:creationId xmlns="" xmlns:a16="http://schemas.microsoft.com/office/drawing/2014/main" id="{901711FF-9102-4C42-98E8-96775827B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2506" y="835466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23</a:t>
            </a:r>
            <a:endParaRPr kumimoji="0" lang="en-US" altLang="en-US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7" name="Rectangle 392">
            <a:extLst>
              <a:ext uri="{FF2B5EF4-FFF2-40B4-BE49-F238E27FC236}">
                <a16:creationId xmlns="" xmlns:a16="http://schemas.microsoft.com/office/drawing/2014/main" id="{BE8C4378-CCA5-4789-B309-4F3B8CEF5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7965" y="118247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77/0.99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8" name="Rectangle 393">
            <a:extLst>
              <a:ext uri="{FF2B5EF4-FFF2-40B4-BE49-F238E27FC236}">
                <a16:creationId xmlns="" xmlns:a16="http://schemas.microsoft.com/office/drawing/2014/main" id="{190222CD-8EC6-4468-905C-32BECBCD9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5219" y="1448496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9" name="Rectangle 394">
            <a:extLst>
              <a:ext uri="{FF2B5EF4-FFF2-40B4-BE49-F238E27FC236}">
                <a16:creationId xmlns="" xmlns:a16="http://schemas.microsoft.com/office/drawing/2014/main" id="{5B2A3312-AFE7-4B0F-87F0-A06EE84BF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5263" y="182067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2" name="Rectangle 397">
            <a:extLst>
              <a:ext uri="{FF2B5EF4-FFF2-40B4-BE49-F238E27FC236}">
                <a16:creationId xmlns="" xmlns:a16="http://schemas.microsoft.com/office/drawing/2014/main" id="{554B7EFC-B761-408E-B6AB-E9B267BD9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187" y="1626898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54/0.99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3" name="Rectangle 398">
            <a:extLst>
              <a:ext uri="{FF2B5EF4-FFF2-40B4-BE49-F238E27FC236}">
                <a16:creationId xmlns="" xmlns:a16="http://schemas.microsoft.com/office/drawing/2014/main" id="{C2427EA8-AE6A-48AC-A61C-BA4BEE171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048" y="1890874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62/0.99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4" name="Rectangle 399">
            <a:extLst>
              <a:ext uri="{FF2B5EF4-FFF2-40B4-BE49-F238E27FC236}">
                <a16:creationId xmlns="" xmlns:a16="http://schemas.microsoft.com/office/drawing/2014/main" id="{08E7CA95-020F-4D22-90CC-FDBF22D68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6299" y="209404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6" name="Rectangle 401">
            <a:extLst>
              <a:ext uri="{FF2B5EF4-FFF2-40B4-BE49-F238E27FC236}">
                <a16:creationId xmlns="" xmlns:a16="http://schemas.microsoft.com/office/drawing/2014/main" id="{AD5F41EA-B14C-44F0-B7A2-EA99E8E9A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583" y="2277437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76/0.97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1" name="Rectangle 5">
            <a:extLst>
              <a:ext uri="{FF2B5EF4-FFF2-40B4-BE49-F238E27FC236}">
                <a16:creationId xmlns="" xmlns:a16="http://schemas.microsoft.com/office/drawing/2014/main" id="{BFD1F078-E58C-403C-B8AA-15CA26A88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2217" y="67732"/>
            <a:ext cx="679673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lyrata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919553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2" name="Freeform 6">
            <a:extLst>
              <a:ext uri="{FF2B5EF4-FFF2-40B4-BE49-F238E27FC236}">
                <a16:creationId xmlns="" xmlns:a16="http://schemas.microsoft.com/office/drawing/2014/main" id="{DCE1C6BF-F730-418E-AF30-D4E905235A45}"/>
              </a:ext>
            </a:extLst>
          </p:cNvPr>
          <p:cNvSpPr>
            <a:spLocks/>
          </p:cNvSpPr>
          <p:nvPr/>
        </p:nvSpPr>
        <p:spPr bwMode="auto">
          <a:xfrm>
            <a:off x="3410875" y="121671"/>
            <a:ext cx="6806" cy="39555"/>
          </a:xfrm>
          <a:custGeom>
            <a:avLst/>
            <a:gdLst>
              <a:gd name="T0" fmla="*/ 0 w 3"/>
              <a:gd name="T1" fmla="*/ 22 h 22"/>
              <a:gd name="T2" fmla="*/ 0 w 3"/>
              <a:gd name="T3" fmla="*/ 0 h 22"/>
              <a:gd name="T4" fmla="*/ 3 w 3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2">
                <a:moveTo>
                  <a:pt x="0" y="22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4" name="Freeform 8">
            <a:extLst>
              <a:ext uri="{FF2B5EF4-FFF2-40B4-BE49-F238E27FC236}">
                <a16:creationId xmlns="" xmlns:a16="http://schemas.microsoft.com/office/drawing/2014/main" id="{81550E06-3460-4043-943A-8E631E370AB3}"/>
              </a:ext>
            </a:extLst>
          </p:cNvPr>
          <p:cNvSpPr>
            <a:spLocks/>
          </p:cNvSpPr>
          <p:nvPr/>
        </p:nvSpPr>
        <p:spPr bwMode="auto">
          <a:xfrm>
            <a:off x="3410876" y="166622"/>
            <a:ext cx="31759" cy="37759"/>
          </a:xfrm>
          <a:custGeom>
            <a:avLst/>
            <a:gdLst>
              <a:gd name="T0" fmla="*/ 0 w 14"/>
              <a:gd name="T1" fmla="*/ 0 h 21"/>
              <a:gd name="T2" fmla="*/ 0 w 14"/>
              <a:gd name="T3" fmla="*/ 21 h 21"/>
              <a:gd name="T4" fmla="*/ 14 w 14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21">
                <a:moveTo>
                  <a:pt x="0" y="0"/>
                </a:moveTo>
                <a:lnTo>
                  <a:pt x="0" y="21"/>
                </a:lnTo>
                <a:lnTo>
                  <a:pt x="14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6" name="Freeform 10">
            <a:extLst>
              <a:ext uri="{FF2B5EF4-FFF2-40B4-BE49-F238E27FC236}">
                <a16:creationId xmlns="" xmlns:a16="http://schemas.microsoft.com/office/drawing/2014/main" id="{FE024F44-43F4-43E2-87C9-295628F20048}"/>
              </a:ext>
            </a:extLst>
          </p:cNvPr>
          <p:cNvSpPr>
            <a:spLocks/>
          </p:cNvSpPr>
          <p:nvPr/>
        </p:nvSpPr>
        <p:spPr bwMode="auto">
          <a:xfrm>
            <a:off x="3410876" y="207974"/>
            <a:ext cx="11343" cy="80909"/>
          </a:xfrm>
          <a:custGeom>
            <a:avLst/>
            <a:gdLst>
              <a:gd name="T0" fmla="*/ 0 w 5"/>
              <a:gd name="T1" fmla="*/ 0 h 45"/>
              <a:gd name="T2" fmla="*/ 0 w 5"/>
              <a:gd name="T3" fmla="*/ 45 h 45"/>
              <a:gd name="T4" fmla="*/ 5 w 5"/>
              <a:gd name="T5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45">
                <a:moveTo>
                  <a:pt x="0" y="0"/>
                </a:moveTo>
                <a:lnTo>
                  <a:pt x="0" y="45"/>
                </a:lnTo>
                <a:lnTo>
                  <a:pt x="5" y="4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7" name="Line 11">
            <a:extLst>
              <a:ext uri="{FF2B5EF4-FFF2-40B4-BE49-F238E27FC236}">
                <a16:creationId xmlns="" xmlns:a16="http://schemas.microsoft.com/office/drawing/2014/main" id="{DA97BC7D-D126-460B-B117-B122928EB4E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0875" y="121672"/>
            <a:ext cx="0" cy="80909"/>
          </a:xfrm>
          <a:prstGeom prst="line">
            <a:avLst/>
          </a:pr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8" name="Freeform 12">
            <a:extLst>
              <a:ext uri="{FF2B5EF4-FFF2-40B4-BE49-F238E27FC236}">
                <a16:creationId xmlns="" xmlns:a16="http://schemas.microsoft.com/office/drawing/2014/main" id="{4EFF20D0-B0B5-4262-B151-76FABF45939B}"/>
              </a:ext>
            </a:extLst>
          </p:cNvPr>
          <p:cNvSpPr>
            <a:spLocks/>
          </p:cNvSpPr>
          <p:nvPr/>
        </p:nvSpPr>
        <p:spPr bwMode="auto">
          <a:xfrm>
            <a:off x="3408607" y="204379"/>
            <a:ext cx="2269" cy="80909"/>
          </a:xfrm>
          <a:custGeom>
            <a:avLst/>
            <a:gdLst>
              <a:gd name="T0" fmla="*/ 0 w 1"/>
              <a:gd name="T1" fmla="*/ 45 h 45"/>
              <a:gd name="T2" fmla="*/ 0 w 1"/>
              <a:gd name="T3" fmla="*/ 0 h 45"/>
              <a:gd name="T4" fmla="*/ 1 w 1"/>
              <a:gd name="T5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45">
                <a:moveTo>
                  <a:pt x="0" y="45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9" name="Rectangle 13">
            <a:extLst>
              <a:ext uri="{FF2B5EF4-FFF2-40B4-BE49-F238E27FC236}">
                <a16:creationId xmlns="" xmlns:a16="http://schemas.microsoft.com/office/drawing/2014/main" id="{5488EE74-D594-4169-BC88-CB1A170F6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5412" y="317651"/>
            <a:ext cx="1027700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thaliana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AT5G62790.1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0" name="Freeform 14">
            <a:extLst>
              <a:ext uri="{FF2B5EF4-FFF2-40B4-BE49-F238E27FC236}">
                <a16:creationId xmlns="" xmlns:a16="http://schemas.microsoft.com/office/drawing/2014/main" id="{266EA407-5B2E-4A3B-AB8D-691C395D001B}"/>
              </a:ext>
            </a:extLst>
          </p:cNvPr>
          <p:cNvSpPr>
            <a:spLocks/>
          </p:cNvSpPr>
          <p:nvPr/>
        </p:nvSpPr>
        <p:spPr bwMode="auto">
          <a:xfrm>
            <a:off x="3408607" y="290682"/>
            <a:ext cx="2269" cy="80909"/>
          </a:xfrm>
          <a:custGeom>
            <a:avLst/>
            <a:gdLst>
              <a:gd name="T0" fmla="*/ 0 w 1"/>
              <a:gd name="T1" fmla="*/ 0 h 45"/>
              <a:gd name="T2" fmla="*/ 0 w 1"/>
              <a:gd name="T3" fmla="*/ 45 h 45"/>
              <a:gd name="T4" fmla="*/ 1 w 1"/>
              <a:gd name="T5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45">
                <a:moveTo>
                  <a:pt x="0" y="0"/>
                </a:moveTo>
                <a:lnTo>
                  <a:pt x="0" y="45"/>
                </a:lnTo>
                <a:lnTo>
                  <a:pt x="1" y="4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1" name="Freeform 15">
            <a:extLst>
              <a:ext uri="{FF2B5EF4-FFF2-40B4-BE49-F238E27FC236}">
                <a16:creationId xmlns="" xmlns:a16="http://schemas.microsoft.com/office/drawing/2014/main" id="{5FF0793D-AE35-4A1E-95F8-4D1566173518}"/>
              </a:ext>
            </a:extLst>
          </p:cNvPr>
          <p:cNvSpPr>
            <a:spLocks/>
          </p:cNvSpPr>
          <p:nvPr/>
        </p:nvSpPr>
        <p:spPr bwMode="auto">
          <a:xfrm>
            <a:off x="3394996" y="288883"/>
            <a:ext cx="13611" cy="98889"/>
          </a:xfrm>
          <a:custGeom>
            <a:avLst/>
            <a:gdLst>
              <a:gd name="T0" fmla="*/ 0 w 6"/>
              <a:gd name="T1" fmla="*/ 55 h 55"/>
              <a:gd name="T2" fmla="*/ 0 w 6"/>
              <a:gd name="T3" fmla="*/ 0 h 55"/>
              <a:gd name="T4" fmla="*/ 6 w 6"/>
              <a:gd name="T5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55">
                <a:moveTo>
                  <a:pt x="0" y="55"/>
                </a:moveTo>
                <a:lnTo>
                  <a:pt x="0" y="0"/>
                </a:lnTo>
                <a:lnTo>
                  <a:pt x="6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3" name="Freeform 17">
            <a:extLst>
              <a:ext uri="{FF2B5EF4-FFF2-40B4-BE49-F238E27FC236}">
                <a16:creationId xmlns="" xmlns:a16="http://schemas.microsoft.com/office/drawing/2014/main" id="{13A3B1F0-14B2-4BF0-98DA-4CF8CA47643A}"/>
              </a:ext>
            </a:extLst>
          </p:cNvPr>
          <p:cNvSpPr>
            <a:spLocks/>
          </p:cNvSpPr>
          <p:nvPr/>
        </p:nvSpPr>
        <p:spPr bwMode="auto">
          <a:xfrm>
            <a:off x="3401801" y="454297"/>
            <a:ext cx="6806" cy="37759"/>
          </a:xfrm>
          <a:custGeom>
            <a:avLst/>
            <a:gdLst>
              <a:gd name="T0" fmla="*/ 0 w 3"/>
              <a:gd name="T1" fmla="*/ 21 h 21"/>
              <a:gd name="T2" fmla="*/ 0 w 3"/>
              <a:gd name="T3" fmla="*/ 0 h 21"/>
              <a:gd name="T4" fmla="*/ 3 w 3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1">
                <a:moveTo>
                  <a:pt x="0" y="21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5" name="Freeform 19">
            <a:extLst>
              <a:ext uri="{FF2B5EF4-FFF2-40B4-BE49-F238E27FC236}">
                <a16:creationId xmlns="" xmlns:a16="http://schemas.microsoft.com/office/drawing/2014/main" id="{2F46B1D1-5D45-4096-8391-6B4F94B54B90}"/>
              </a:ext>
            </a:extLst>
          </p:cNvPr>
          <p:cNvSpPr>
            <a:spLocks/>
          </p:cNvSpPr>
          <p:nvPr/>
        </p:nvSpPr>
        <p:spPr bwMode="auto">
          <a:xfrm>
            <a:off x="3401802" y="499245"/>
            <a:ext cx="2269" cy="37759"/>
          </a:xfrm>
          <a:custGeom>
            <a:avLst/>
            <a:gdLst>
              <a:gd name="T0" fmla="*/ 0 w 1"/>
              <a:gd name="T1" fmla="*/ 0 h 21"/>
              <a:gd name="T2" fmla="*/ 0 w 1"/>
              <a:gd name="T3" fmla="*/ 21 h 21"/>
              <a:gd name="T4" fmla="*/ 1 w 1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21">
                <a:moveTo>
                  <a:pt x="0" y="0"/>
                </a:moveTo>
                <a:lnTo>
                  <a:pt x="0" y="21"/>
                </a:lnTo>
                <a:lnTo>
                  <a:pt x="1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6" name="Freeform 20">
            <a:extLst>
              <a:ext uri="{FF2B5EF4-FFF2-40B4-BE49-F238E27FC236}">
                <a16:creationId xmlns="" xmlns:a16="http://schemas.microsoft.com/office/drawing/2014/main" id="{01C44A2F-4206-4643-8711-6F015DEF6BE8}"/>
              </a:ext>
            </a:extLst>
          </p:cNvPr>
          <p:cNvSpPr>
            <a:spLocks/>
          </p:cNvSpPr>
          <p:nvPr/>
        </p:nvSpPr>
        <p:spPr bwMode="auto">
          <a:xfrm>
            <a:off x="3394995" y="394963"/>
            <a:ext cx="6806" cy="100687"/>
          </a:xfrm>
          <a:custGeom>
            <a:avLst/>
            <a:gdLst>
              <a:gd name="T0" fmla="*/ 0 w 3"/>
              <a:gd name="T1" fmla="*/ 0 h 56"/>
              <a:gd name="T2" fmla="*/ 0 w 3"/>
              <a:gd name="T3" fmla="*/ 56 h 56"/>
              <a:gd name="T4" fmla="*/ 3 w 3"/>
              <a:gd name="T5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56">
                <a:moveTo>
                  <a:pt x="0" y="0"/>
                </a:moveTo>
                <a:lnTo>
                  <a:pt x="0" y="56"/>
                </a:lnTo>
                <a:lnTo>
                  <a:pt x="3" y="56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8" name="Freeform 22">
            <a:extLst>
              <a:ext uri="{FF2B5EF4-FFF2-40B4-BE49-F238E27FC236}">
                <a16:creationId xmlns="" xmlns:a16="http://schemas.microsoft.com/office/drawing/2014/main" id="{1012CBAE-A803-450C-9829-6D8D54BD1C9C}"/>
              </a:ext>
            </a:extLst>
          </p:cNvPr>
          <p:cNvSpPr>
            <a:spLocks/>
          </p:cNvSpPr>
          <p:nvPr/>
        </p:nvSpPr>
        <p:spPr bwMode="auto">
          <a:xfrm>
            <a:off x="3410876" y="619710"/>
            <a:ext cx="11343" cy="37759"/>
          </a:xfrm>
          <a:custGeom>
            <a:avLst/>
            <a:gdLst>
              <a:gd name="T0" fmla="*/ 0 w 5"/>
              <a:gd name="T1" fmla="*/ 21 h 21"/>
              <a:gd name="T2" fmla="*/ 0 w 5"/>
              <a:gd name="T3" fmla="*/ 0 h 21"/>
              <a:gd name="T4" fmla="*/ 5 w 5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21">
                <a:moveTo>
                  <a:pt x="0" y="21"/>
                </a:moveTo>
                <a:lnTo>
                  <a:pt x="0" y="0"/>
                </a:lnTo>
                <a:lnTo>
                  <a:pt x="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0" name="Freeform 24">
            <a:extLst>
              <a:ext uri="{FF2B5EF4-FFF2-40B4-BE49-F238E27FC236}">
                <a16:creationId xmlns="" xmlns:a16="http://schemas.microsoft.com/office/drawing/2014/main" id="{DBDABF7C-954C-411A-B066-4B3C3E383F0D}"/>
              </a:ext>
            </a:extLst>
          </p:cNvPr>
          <p:cNvSpPr>
            <a:spLocks/>
          </p:cNvSpPr>
          <p:nvPr/>
        </p:nvSpPr>
        <p:spPr bwMode="auto">
          <a:xfrm>
            <a:off x="3410875" y="664658"/>
            <a:ext cx="0" cy="37759"/>
          </a:xfrm>
          <a:custGeom>
            <a:avLst/>
            <a:gdLst>
              <a:gd name="T0" fmla="*/ 0 h 21"/>
              <a:gd name="T1" fmla="*/ 21 h 21"/>
              <a:gd name="T2" fmla="*/ 21 h 2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1">
                <a:moveTo>
                  <a:pt x="0" y="0"/>
                </a:moveTo>
                <a:lnTo>
                  <a:pt x="0" y="21"/>
                </a:lnTo>
                <a:lnTo>
                  <a:pt x="0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1" name="Freeform 25">
            <a:extLst>
              <a:ext uri="{FF2B5EF4-FFF2-40B4-BE49-F238E27FC236}">
                <a16:creationId xmlns="" xmlns:a16="http://schemas.microsoft.com/office/drawing/2014/main" id="{2B221D2E-90BB-4CA1-939A-417FA29D1CCB}"/>
              </a:ext>
            </a:extLst>
          </p:cNvPr>
          <p:cNvSpPr>
            <a:spLocks/>
          </p:cNvSpPr>
          <p:nvPr/>
        </p:nvSpPr>
        <p:spPr bwMode="auto">
          <a:xfrm>
            <a:off x="3394995" y="477670"/>
            <a:ext cx="15880" cy="183392"/>
          </a:xfrm>
          <a:custGeom>
            <a:avLst/>
            <a:gdLst>
              <a:gd name="T0" fmla="*/ 0 w 7"/>
              <a:gd name="T1" fmla="*/ 0 h 102"/>
              <a:gd name="T2" fmla="*/ 0 w 7"/>
              <a:gd name="T3" fmla="*/ 102 h 102"/>
              <a:gd name="T4" fmla="*/ 7 w 7"/>
              <a:gd name="T5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02">
                <a:moveTo>
                  <a:pt x="0" y="0"/>
                </a:moveTo>
                <a:lnTo>
                  <a:pt x="0" y="102"/>
                </a:lnTo>
                <a:lnTo>
                  <a:pt x="7" y="10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2" name="Line 26">
            <a:extLst>
              <a:ext uri="{FF2B5EF4-FFF2-40B4-BE49-F238E27FC236}">
                <a16:creationId xmlns="" xmlns:a16="http://schemas.microsoft.com/office/drawing/2014/main" id="{4317CBC6-5A29-42AA-A7B6-74D1E55D46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94995" y="288883"/>
            <a:ext cx="0" cy="183392"/>
          </a:xfrm>
          <a:prstGeom prst="line">
            <a:avLst/>
          </a:pr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3" name="Freeform 27">
            <a:extLst>
              <a:ext uri="{FF2B5EF4-FFF2-40B4-BE49-F238E27FC236}">
                <a16:creationId xmlns="" xmlns:a16="http://schemas.microsoft.com/office/drawing/2014/main" id="{3B57A8B7-F2E8-4A2F-87DA-F7B97B277839}"/>
              </a:ext>
            </a:extLst>
          </p:cNvPr>
          <p:cNvSpPr>
            <a:spLocks/>
          </p:cNvSpPr>
          <p:nvPr/>
        </p:nvSpPr>
        <p:spPr bwMode="auto">
          <a:xfrm>
            <a:off x="3315599" y="474073"/>
            <a:ext cx="79398" cy="152828"/>
          </a:xfrm>
          <a:custGeom>
            <a:avLst/>
            <a:gdLst>
              <a:gd name="T0" fmla="*/ 0 w 35"/>
              <a:gd name="T1" fmla="*/ 85 h 85"/>
              <a:gd name="T2" fmla="*/ 0 w 35"/>
              <a:gd name="T3" fmla="*/ 0 h 85"/>
              <a:gd name="T4" fmla="*/ 35 w 35"/>
              <a:gd name="T5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85">
                <a:moveTo>
                  <a:pt x="0" y="85"/>
                </a:moveTo>
                <a:lnTo>
                  <a:pt x="0" y="0"/>
                </a:lnTo>
                <a:lnTo>
                  <a:pt x="3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5" name="Freeform 29">
            <a:extLst>
              <a:ext uri="{FF2B5EF4-FFF2-40B4-BE49-F238E27FC236}">
                <a16:creationId xmlns="" xmlns:a16="http://schemas.microsoft.com/office/drawing/2014/main" id="{12AA52A8-FB72-4D1F-8A76-F13B1E99ADD9}"/>
              </a:ext>
            </a:extLst>
          </p:cNvPr>
          <p:cNvSpPr>
            <a:spLocks/>
          </p:cNvSpPr>
          <p:nvPr/>
        </p:nvSpPr>
        <p:spPr bwMode="auto">
          <a:xfrm>
            <a:off x="3315600" y="632295"/>
            <a:ext cx="95277" cy="152828"/>
          </a:xfrm>
          <a:custGeom>
            <a:avLst/>
            <a:gdLst>
              <a:gd name="T0" fmla="*/ 0 w 42"/>
              <a:gd name="T1" fmla="*/ 0 h 85"/>
              <a:gd name="T2" fmla="*/ 0 w 42"/>
              <a:gd name="T3" fmla="*/ 85 h 85"/>
              <a:gd name="T4" fmla="*/ 42 w 42"/>
              <a:gd name="T5" fmla="*/ 8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85">
                <a:moveTo>
                  <a:pt x="0" y="0"/>
                </a:moveTo>
                <a:lnTo>
                  <a:pt x="0" y="85"/>
                </a:lnTo>
                <a:lnTo>
                  <a:pt x="42" y="8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6" name="Freeform 30">
            <a:extLst>
              <a:ext uri="{FF2B5EF4-FFF2-40B4-BE49-F238E27FC236}">
                <a16:creationId xmlns="" xmlns:a16="http://schemas.microsoft.com/office/drawing/2014/main" id="{29893AD2-58FF-4777-8450-0F0764D03E62}"/>
              </a:ext>
            </a:extLst>
          </p:cNvPr>
          <p:cNvSpPr>
            <a:spLocks/>
          </p:cNvSpPr>
          <p:nvPr/>
        </p:nvSpPr>
        <p:spPr bwMode="auto">
          <a:xfrm>
            <a:off x="3283841" y="628699"/>
            <a:ext cx="31759" cy="309251"/>
          </a:xfrm>
          <a:custGeom>
            <a:avLst/>
            <a:gdLst>
              <a:gd name="T0" fmla="*/ 0 w 14"/>
              <a:gd name="T1" fmla="*/ 172 h 172"/>
              <a:gd name="T2" fmla="*/ 0 w 14"/>
              <a:gd name="T3" fmla="*/ 0 h 172"/>
              <a:gd name="T4" fmla="*/ 14 w 14"/>
              <a:gd name="T5" fmla="*/ 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172">
                <a:moveTo>
                  <a:pt x="0" y="172"/>
                </a:moveTo>
                <a:lnTo>
                  <a:pt x="0" y="0"/>
                </a:lnTo>
                <a:lnTo>
                  <a:pt x="14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8" name="Freeform 32">
            <a:extLst>
              <a:ext uri="{FF2B5EF4-FFF2-40B4-BE49-F238E27FC236}">
                <a16:creationId xmlns="" xmlns:a16="http://schemas.microsoft.com/office/drawing/2014/main" id="{685E4207-AAD8-4316-AE27-994795929C1D}"/>
              </a:ext>
            </a:extLst>
          </p:cNvPr>
          <p:cNvSpPr>
            <a:spLocks/>
          </p:cNvSpPr>
          <p:nvPr/>
        </p:nvSpPr>
        <p:spPr bwMode="auto">
          <a:xfrm>
            <a:off x="3399532" y="867830"/>
            <a:ext cx="24954" cy="39555"/>
          </a:xfrm>
          <a:custGeom>
            <a:avLst/>
            <a:gdLst>
              <a:gd name="T0" fmla="*/ 0 w 11"/>
              <a:gd name="T1" fmla="*/ 22 h 22"/>
              <a:gd name="T2" fmla="*/ 0 w 11"/>
              <a:gd name="T3" fmla="*/ 0 h 22"/>
              <a:gd name="T4" fmla="*/ 11 w 11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2">
                <a:moveTo>
                  <a:pt x="0" y="22"/>
                </a:moveTo>
                <a:lnTo>
                  <a:pt x="0" y="0"/>
                </a:lnTo>
                <a:lnTo>
                  <a:pt x="11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0" name="Freeform 34">
            <a:extLst>
              <a:ext uri="{FF2B5EF4-FFF2-40B4-BE49-F238E27FC236}">
                <a16:creationId xmlns="" xmlns:a16="http://schemas.microsoft.com/office/drawing/2014/main" id="{A99EE087-64C3-4DD9-AAF1-E468C8825A94}"/>
              </a:ext>
            </a:extLst>
          </p:cNvPr>
          <p:cNvSpPr>
            <a:spLocks/>
          </p:cNvSpPr>
          <p:nvPr/>
        </p:nvSpPr>
        <p:spPr bwMode="auto">
          <a:xfrm>
            <a:off x="3399532" y="912779"/>
            <a:ext cx="9074" cy="37759"/>
          </a:xfrm>
          <a:custGeom>
            <a:avLst/>
            <a:gdLst>
              <a:gd name="T0" fmla="*/ 0 w 4"/>
              <a:gd name="T1" fmla="*/ 0 h 21"/>
              <a:gd name="T2" fmla="*/ 0 w 4"/>
              <a:gd name="T3" fmla="*/ 21 h 21"/>
              <a:gd name="T4" fmla="*/ 4 w 4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21">
                <a:moveTo>
                  <a:pt x="0" y="0"/>
                </a:moveTo>
                <a:lnTo>
                  <a:pt x="0" y="21"/>
                </a:lnTo>
                <a:lnTo>
                  <a:pt x="4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1" name="Freeform 35">
            <a:extLst>
              <a:ext uri="{FF2B5EF4-FFF2-40B4-BE49-F238E27FC236}">
                <a16:creationId xmlns="" xmlns:a16="http://schemas.microsoft.com/office/drawing/2014/main" id="{BDEED47B-99A6-4143-A620-6EC1BD81F039}"/>
              </a:ext>
            </a:extLst>
          </p:cNvPr>
          <p:cNvSpPr>
            <a:spLocks/>
          </p:cNvSpPr>
          <p:nvPr/>
        </p:nvSpPr>
        <p:spPr bwMode="auto">
          <a:xfrm>
            <a:off x="3372310" y="909183"/>
            <a:ext cx="27222" cy="59334"/>
          </a:xfrm>
          <a:custGeom>
            <a:avLst/>
            <a:gdLst>
              <a:gd name="T0" fmla="*/ 0 w 12"/>
              <a:gd name="T1" fmla="*/ 33 h 33"/>
              <a:gd name="T2" fmla="*/ 0 w 12"/>
              <a:gd name="T3" fmla="*/ 0 h 33"/>
              <a:gd name="T4" fmla="*/ 12 w 12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33">
                <a:moveTo>
                  <a:pt x="0" y="33"/>
                </a:moveTo>
                <a:lnTo>
                  <a:pt x="0" y="0"/>
                </a:lnTo>
                <a:lnTo>
                  <a:pt x="12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3" name="Freeform 37">
            <a:extLst>
              <a:ext uri="{FF2B5EF4-FFF2-40B4-BE49-F238E27FC236}">
                <a16:creationId xmlns="" xmlns:a16="http://schemas.microsoft.com/office/drawing/2014/main" id="{2BE15046-7C77-4C65-B483-78B26E8DC1EE}"/>
              </a:ext>
            </a:extLst>
          </p:cNvPr>
          <p:cNvSpPr>
            <a:spLocks/>
          </p:cNvSpPr>
          <p:nvPr/>
        </p:nvSpPr>
        <p:spPr bwMode="auto">
          <a:xfrm>
            <a:off x="3372310" y="975708"/>
            <a:ext cx="34028" cy="57535"/>
          </a:xfrm>
          <a:custGeom>
            <a:avLst/>
            <a:gdLst>
              <a:gd name="T0" fmla="*/ 0 w 15"/>
              <a:gd name="T1" fmla="*/ 0 h 32"/>
              <a:gd name="T2" fmla="*/ 0 w 15"/>
              <a:gd name="T3" fmla="*/ 32 h 32"/>
              <a:gd name="T4" fmla="*/ 15 w 15"/>
              <a:gd name="T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32">
                <a:moveTo>
                  <a:pt x="0" y="0"/>
                </a:moveTo>
                <a:lnTo>
                  <a:pt x="0" y="32"/>
                </a:lnTo>
                <a:lnTo>
                  <a:pt x="15" y="3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4" name="Freeform 38">
            <a:extLst>
              <a:ext uri="{FF2B5EF4-FFF2-40B4-BE49-F238E27FC236}">
                <a16:creationId xmlns="" xmlns:a16="http://schemas.microsoft.com/office/drawing/2014/main" id="{91F1F23A-07D1-478E-8011-7C886ACE7AA4}"/>
              </a:ext>
            </a:extLst>
          </p:cNvPr>
          <p:cNvSpPr>
            <a:spLocks/>
          </p:cNvSpPr>
          <p:nvPr/>
        </p:nvSpPr>
        <p:spPr bwMode="auto">
          <a:xfrm>
            <a:off x="3333747" y="972112"/>
            <a:ext cx="38565" cy="68323"/>
          </a:xfrm>
          <a:custGeom>
            <a:avLst/>
            <a:gdLst>
              <a:gd name="T0" fmla="*/ 0 w 17"/>
              <a:gd name="T1" fmla="*/ 38 h 38"/>
              <a:gd name="T2" fmla="*/ 0 w 17"/>
              <a:gd name="T3" fmla="*/ 0 h 38"/>
              <a:gd name="T4" fmla="*/ 17 w 17"/>
              <a:gd name="T5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38">
                <a:moveTo>
                  <a:pt x="0" y="38"/>
                </a:moveTo>
                <a:lnTo>
                  <a:pt x="0" y="0"/>
                </a:lnTo>
                <a:lnTo>
                  <a:pt x="17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6" name="Freeform 40">
            <a:extLst>
              <a:ext uri="{FF2B5EF4-FFF2-40B4-BE49-F238E27FC236}">
                <a16:creationId xmlns="" xmlns:a16="http://schemas.microsoft.com/office/drawing/2014/main" id="{EC5A36B9-977A-4F16-8322-6EB7F76F3192}"/>
              </a:ext>
            </a:extLst>
          </p:cNvPr>
          <p:cNvSpPr>
            <a:spLocks/>
          </p:cNvSpPr>
          <p:nvPr/>
        </p:nvSpPr>
        <p:spPr bwMode="auto">
          <a:xfrm>
            <a:off x="3333747" y="1047627"/>
            <a:ext cx="93009" cy="70121"/>
          </a:xfrm>
          <a:custGeom>
            <a:avLst/>
            <a:gdLst>
              <a:gd name="T0" fmla="*/ 0 w 41"/>
              <a:gd name="T1" fmla="*/ 0 h 39"/>
              <a:gd name="T2" fmla="*/ 0 w 41"/>
              <a:gd name="T3" fmla="*/ 39 h 39"/>
              <a:gd name="T4" fmla="*/ 41 w 41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39">
                <a:moveTo>
                  <a:pt x="0" y="0"/>
                </a:moveTo>
                <a:lnTo>
                  <a:pt x="0" y="39"/>
                </a:lnTo>
                <a:lnTo>
                  <a:pt x="41" y="39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7" name="Freeform 41">
            <a:extLst>
              <a:ext uri="{FF2B5EF4-FFF2-40B4-BE49-F238E27FC236}">
                <a16:creationId xmlns="" xmlns:a16="http://schemas.microsoft.com/office/drawing/2014/main" id="{87C6A901-7815-4FE6-A419-6124E45E6F06}"/>
              </a:ext>
            </a:extLst>
          </p:cNvPr>
          <p:cNvSpPr>
            <a:spLocks/>
          </p:cNvSpPr>
          <p:nvPr/>
        </p:nvSpPr>
        <p:spPr bwMode="auto">
          <a:xfrm>
            <a:off x="3313330" y="1044031"/>
            <a:ext cx="20417" cy="73718"/>
          </a:xfrm>
          <a:custGeom>
            <a:avLst/>
            <a:gdLst>
              <a:gd name="T0" fmla="*/ 0 w 9"/>
              <a:gd name="T1" fmla="*/ 41 h 41"/>
              <a:gd name="T2" fmla="*/ 0 w 9"/>
              <a:gd name="T3" fmla="*/ 0 h 41"/>
              <a:gd name="T4" fmla="*/ 9 w 9"/>
              <a:gd name="T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41">
                <a:moveTo>
                  <a:pt x="0" y="41"/>
                </a:moveTo>
                <a:lnTo>
                  <a:pt x="0" y="0"/>
                </a:lnTo>
                <a:lnTo>
                  <a:pt x="9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9" name="Freeform 43">
            <a:extLst>
              <a:ext uri="{FF2B5EF4-FFF2-40B4-BE49-F238E27FC236}">
                <a16:creationId xmlns="" xmlns:a16="http://schemas.microsoft.com/office/drawing/2014/main" id="{782CEA47-9B8D-4957-827C-D4AD30905BCA}"/>
              </a:ext>
            </a:extLst>
          </p:cNvPr>
          <p:cNvSpPr>
            <a:spLocks/>
          </p:cNvSpPr>
          <p:nvPr/>
        </p:nvSpPr>
        <p:spPr bwMode="auto">
          <a:xfrm>
            <a:off x="3313330" y="1124939"/>
            <a:ext cx="104351" cy="75515"/>
          </a:xfrm>
          <a:custGeom>
            <a:avLst/>
            <a:gdLst>
              <a:gd name="T0" fmla="*/ 0 w 46"/>
              <a:gd name="T1" fmla="*/ 0 h 42"/>
              <a:gd name="T2" fmla="*/ 0 w 46"/>
              <a:gd name="T3" fmla="*/ 42 h 42"/>
              <a:gd name="T4" fmla="*/ 46 w 46"/>
              <a:gd name="T5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42">
                <a:moveTo>
                  <a:pt x="0" y="0"/>
                </a:moveTo>
                <a:lnTo>
                  <a:pt x="0" y="42"/>
                </a:lnTo>
                <a:lnTo>
                  <a:pt x="46" y="4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0" name="Freeform 44">
            <a:extLst>
              <a:ext uri="{FF2B5EF4-FFF2-40B4-BE49-F238E27FC236}">
                <a16:creationId xmlns="" xmlns:a16="http://schemas.microsoft.com/office/drawing/2014/main" id="{A0463DFB-E43A-4F3F-B8CB-D1E541D2A8F2}"/>
              </a:ext>
            </a:extLst>
          </p:cNvPr>
          <p:cNvSpPr>
            <a:spLocks/>
          </p:cNvSpPr>
          <p:nvPr/>
        </p:nvSpPr>
        <p:spPr bwMode="auto">
          <a:xfrm>
            <a:off x="3299719" y="1121343"/>
            <a:ext cx="13611" cy="129454"/>
          </a:xfrm>
          <a:custGeom>
            <a:avLst/>
            <a:gdLst>
              <a:gd name="T0" fmla="*/ 0 w 6"/>
              <a:gd name="T1" fmla="*/ 72 h 72"/>
              <a:gd name="T2" fmla="*/ 0 w 6"/>
              <a:gd name="T3" fmla="*/ 0 h 72"/>
              <a:gd name="T4" fmla="*/ 6 w 6"/>
              <a:gd name="T5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72">
                <a:moveTo>
                  <a:pt x="0" y="72"/>
                </a:moveTo>
                <a:lnTo>
                  <a:pt x="0" y="0"/>
                </a:lnTo>
                <a:lnTo>
                  <a:pt x="6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7" name="Freeform 51">
            <a:extLst>
              <a:ext uri="{FF2B5EF4-FFF2-40B4-BE49-F238E27FC236}">
                <a16:creationId xmlns="" xmlns:a16="http://schemas.microsoft.com/office/drawing/2014/main" id="{61E797D7-4A81-4512-97F2-069FFF6BAEF6}"/>
              </a:ext>
            </a:extLst>
          </p:cNvPr>
          <p:cNvSpPr>
            <a:spLocks/>
          </p:cNvSpPr>
          <p:nvPr/>
        </p:nvSpPr>
        <p:spPr bwMode="auto">
          <a:xfrm flipV="1">
            <a:off x="3313860" y="1280584"/>
            <a:ext cx="45719" cy="108657"/>
          </a:xfrm>
          <a:custGeom>
            <a:avLst/>
            <a:gdLst>
              <a:gd name="T0" fmla="*/ 0 w 33"/>
              <a:gd name="T1" fmla="*/ 0 h 33"/>
              <a:gd name="T2" fmla="*/ 0 w 33"/>
              <a:gd name="T3" fmla="*/ 33 h 33"/>
              <a:gd name="T4" fmla="*/ 33 w 3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" h="33">
                <a:moveTo>
                  <a:pt x="0" y="0"/>
                </a:moveTo>
                <a:lnTo>
                  <a:pt x="0" y="33"/>
                </a:lnTo>
                <a:lnTo>
                  <a:pt x="33" y="33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8" name="Freeform 52">
            <a:extLst>
              <a:ext uri="{FF2B5EF4-FFF2-40B4-BE49-F238E27FC236}">
                <a16:creationId xmlns="" xmlns:a16="http://schemas.microsoft.com/office/drawing/2014/main" id="{90E810D4-77F3-4968-9488-CAA5F6B24B24}"/>
              </a:ext>
            </a:extLst>
          </p:cNvPr>
          <p:cNvSpPr>
            <a:spLocks/>
          </p:cNvSpPr>
          <p:nvPr/>
        </p:nvSpPr>
        <p:spPr bwMode="auto">
          <a:xfrm>
            <a:off x="3299719" y="1257990"/>
            <a:ext cx="4537" cy="127657"/>
          </a:xfrm>
          <a:custGeom>
            <a:avLst/>
            <a:gdLst>
              <a:gd name="T0" fmla="*/ 0 w 2"/>
              <a:gd name="T1" fmla="*/ 0 h 71"/>
              <a:gd name="T2" fmla="*/ 0 w 2"/>
              <a:gd name="T3" fmla="*/ 71 h 71"/>
              <a:gd name="T4" fmla="*/ 2 w 2"/>
              <a:gd name="T5" fmla="*/ 71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71">
                <a:moveTo>
                  <a:pt x="0" y="0"/>
                </a:moveTo>
                <a:lnTo>
                  <a:pt x="0" y="71"/>
                </a:lnTo>
                <a:lnTo>
                  <a:pt x="2" y="7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9" name="Freeform 53">
            <a:extLst>
              <a:ext uri="{FF2B5EF4-FFF2-40B4-BE49-F238E27FC236}">
                <a16:creationId xmlns="" xmlns:a16="http://schemas.microsoft.com/office/drawing/2014/main" id="{FB97C974-5DA8-416C-86E5-B6228BA049DA}"/>
              </a:ext>
            </a:extLst>
          </p:cNvPr>
          <p:cNvSpPr>
            <a:spLocks/>
          </p:cNvSpPr>
          <p:nvPr/>
        </p:nvSpPr>
        <p:spPr bwMode="auto">
          <a:xfrm>
            <a:off x="3283840" y="945142"/>
            <a:ext cx="15880" cy="309251"/>
          </a:xfrm>
          <a:custGeom>
            <a:avLst/>
            <a:gdLst>
              <a:gd name="T0" fmla="*/ 0 w 7"/>
              <a:gd name="T1" fmla="*/ 0 h 172"/>
              <a:gd name="T2" fmla="*/ 0 w 7"/>
              <a:gd name="T3" fmla="*/ 172 h 172"/>
              <a:gd name="T4" fmla="*/ 7 w 7"/>
              <a:gd name="T5" fmla="*/ 172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72">
                <a:moveTo>
                  <a:pt x="0" y="0"/>
                </a:moveTo>
                <a:lnTo>
                  <a:pt x="0" y="172"/>
                </a:lnTo>
                <a:lnTo>
                  <a:pt x="7" y="17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00" name="Freeform 54">
            <a:extLst>
              <a:ext uri="{FF2B5EF4-FFF2-40B4-BE49-F238E27FC236}">
                <a16:creationId xmlns="" xmlns:a16="http://schemas.microsoft.com/office/drawing/2014/main" id="{BB8F6F9F-4A15-4EDB-AA0D-684C4AF776F9}"/>
              </a:ext>
            </a:extLst>
          </p:cNvPr>
          <p:cNvSpPr>
            <a:spLocks/>
          </p:cNvSpPr>
          <p:nvPr/>
        </p:nvSpPr>
        <p:spPr bwMode="auto">
          <a:xfrm>
            <a:off x="3245276" y="941547"/>
            <a:ext cx="38565" cy="343413"/>
          </a:xfrm>
          <a:custGeom>
            <a:avLst/>
            <a:gdLst>
              <a:gd name="T0" fmla="*/ 0 w 17"/>
              <a:gd name="T1" fmla="*/ 191 h 191"/>
              <a:gd name="T2" fmla="*/ 0 w 17"/>
              <a:gd name="T3" fmla="*/ 0 h 191"/>
              <a:gd name="T4" fmla="*/ 17 w 17"/>
              <a:gd name="T5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191">
                <a:moveTo>
                  <a:pt x="0" y="191"/>
                </a:moveTo>
                <a:lnTo>
                  <a:pt x="0" y="0"/>
                </a:lnTo>
                <a:lnTo>
                  <a:pt x="17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02" name="Freeform 56">
            <a:extLst>
              <a:ext uri="{FF2B5EF4-FFF2-40B4-BE49-F238E27FC236}">
                <a16:creationId xmlns="" xmlns:a16="http://schemas.microsoft.com/office/drawing/2014/main" id="{0856B123-7623-4699-B546-931C776255EA}"/>
              </a:ext>
            </a:extLst>
          </p:cNvPr>
          <p:cNvSpPr>
            <a:spLocks/>
          </p:cNvSpPr>
          <p:nvPr/>
        </p:nvSpPr>
        <p:spPr bwMode="auto">
          <a:xfrm>
            <a:off x="3320137" y="1531280"/>
            <a:ext cx="31759" cy="37759"/>
          </a:xfrm>
          <a:custGeom>
            <a:avLst/>
            <a:gdLst>
              <a:gd name="T0" fmla="*/ 0 w 14"/>
              <a:gd name="T1" fmla="*/ 21 h 21"/>
              <a:gd name="T2" fmla="*/ 0 w 14"/>
              <a:gd name="T3" fmla="*/ 0 h 21"/>
              <a:gd name="T4" fmla="*/ 14 w 14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21">
                <a:moveTo>
                  <a:pt x="0" y="21"/>
                </a:moveTo>
                <a:lnTo>
                  <a:pt x="0" y="0"/>
                </a:lnTo>
                <a:lnTo>
                  <a:pt x="14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04" name="Freeform 58">
            <a:extLst>
              <a:ext uri="{FF2B5EF4-FFF2-40B4-BE49-F238E27FC236}">
                <a16:creationId xmlns="" xmlns:a16="http://schemas.microsoft.com/office/drawing/2014/main" id="{14190335-29D0-4922-AFA7-7CFE6E28BCFC}"/>
              </a:ext>
            </a:extLst>
          </p:cNvPr>
          <p:cNvSpPr>
            <a:spLocks/>
          </p:cNvSpPr>
          <p:nvPr/>
        </p:nvSpPr>
        <p:spPr bwMode="auto">
          <a:xfrm>
            <a:off x="3320136" y="1576229"/>
            <a:ext cx="18148" cy="37759"/>
          </a:xfrm>
          <a:custGeom>
            <a:avLst/>
            <a:gdLst>
              <a:gd name="T0" fmla="*/ 0 w 8"/>
              <a:gd name="T1" fmla="*/ 0 h 21"/>
              <a:gd name="T2" fmla="*/ 0 w 8"/>
              <a:gd name="T3" fmla="*/ 21 h 21"/>
              <a:gd name="T4" fmla="*/ 8 w 8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21">
                <a:moveTo>
                  <a:pt x="0" y="0"/>
                </a:moveTo>
                <a:lnTo>
                  <a:pt x="0" y="21"/>
                </a:lnTo>
                <a:lnTo>
                  <a:pt x="8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05" name="Freeform 59">
            <a:extLst>
              <a:ext uri="{FF2B5EF4-FFF2-40B4-BE49-F238E27FC236}">
                <a16:creationId xmlns="" xmlns:a16="http://schemas.microsoft.com/office/drawing/2014/main" id="{D8919082-0FF0-487A-8B6B-A63B68B898DB}"/>
              </a:ext>
            </a:extLst>
          </p:cNvPr>
          <p:cNvSpPr>
            <a:spLocks/>
          </p:cNvSpPr>
          <p:nvPr/>
        </p:nvSpPr>
        <p:spPr bwMode="auto">
          <a:xfrm>
            <a:off x="3286107" y="1572634"/>
            <a:ext cx="34028" cy="59334"/>
          </a:xfrm>
          <a:custGeom>
            <a:avLst/>
            <a:gdLst>
              <a:gd name="T0" fmla="*/ 0 w 15"/>
              <a:gd name="T1" fmla="*/ 33 h 33"/>
              <a:gd name="T2" fmla="*/ 0 w 15"/>
              <a:gd name="T3" fmla="*/ 0 h 33"/>
              <a:gd name="T4" fmla="*/ 15 w 15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33">
                <a:moveTo>
                  <a:pt x="0" y="33"/>
                </a:moveTo>
                <a:lnTo>
                  <a:pt x="0" y="0"/>
                </a:lnTo>
                <a:lnTo>
                  <a:pt x="1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07" name="Freeform 61">
            <a:extLst>
              <a:ext uri="{FF2B5EF4-FFF2-40B4-BE49-F238E27FC236}">
                <a16:creationId xmlns="" xmlns:a16="http://schemas.microsoft.com/office/drawing/2014/main" id="{5973C349-0FDD-4E05-A4E2-3E7424BAE373}"/>
              </a:ext>
            </a:extLst>
          </p:cNvPr>
          <p:cNvSpPr>
            <a:spLocks/>
          </p:cNvSpPr>
          <p:nvPr/>
        </p:nvSpPr>
        <p:spPr bwMode="auto">
          <a:xfrm>
            <a:off x="3286108" y="1637361"/>
            <a:ext cx="74861" cy="59334"/>
          </a:xfrm>
          <a:custGeom>
            <a:avLst/>
            <a:gdLst>
              <a:gd name="T0" fmla="*/ 0 w 33"/>
              <a:gd name="T1" fmla="*/ 0 h 33"/>
              <a:gd name="T2" fmla="*/ 0 w 33"/>
              <a:gd name="T3" fmla="*/ 33 h 33"/>
              <a:gd name="T4" fmla="*/ 33 w 3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" h="33">
                <a:moveTo>
                  <a:pt x="0" y="0"/>
                </a:moveTo>
                <a:lnTo>
                  <a:pt x="0" y="33"/>
                </a:lnTo>
                <a:lnTo>
                  <a:pt x="33" y="33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08" name="Freeform 62">
            <a:extLst>
              <a:ext uri="{FF2B5EF4-FFF2-40B4-BE49-F238E27FC236}">
                <a16:creationId xmlns="" xmlns:a16="http://schemas.microsoft.com/office/drawing/2014/main" id="{1C2894B5-F72F-42B3-9F6D-2E79CF8DC68F}"/>
              </a:ext>
            </a:extLst>
          </p:cNvPr>
          <p:cNvSpPr>
            <a:spLocks/>
          </p:cNvSpPr>
          <p:nvPr/>
        </p:nvSpPr>
        <p:spPr bwMode="auto">
          <a:xfrm>
            <a:off x="3245276" y="1290352"/>
            <a:ext cx="40833" cy="345210"/>
          </a:xfrm>
          <a:custGeom>
            <a:avLst/>
            <a:gdLst>
              <a:gd name="T0" fmla="*/ 0 w 18"/>
              <a:gd name="T1" fmla="*/ 0 h 192"/>
              <a:gd name="T2" fmla="*/ 0 w 18"/>
              <a:gd name="T3" fmla="*/ 192 h 192"/>
              <a:gd name="T4" fmla="*/ 18 w 18"/>
              <a:gd name="T5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" h="192">
                <a:moveTo>
                  <a:pt x="0" y="0"/>
                </a:moveTo>
                <a:lnTo>
                  <a:pt x="0" y="192"/>
                </a:lnTo>
                <a:lnTo>
                  <a:pt x="18" y="19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09" name="Freeform 63">
            <a:extLst>
              <a:ext uri="{FF2B5EF4-FFF2-40B4-BE49-F238E27FC236}">
                <a16:creationId xmlns="" xmlns:a16="http://schemas.microsoft.com/office/drawing/2014/main" id="{0126B6CA-E3C6-4345-95CC-3A89AD3237A6}"/>
              </a:ext>
            </a:extLst>
          </p:cNvPr>
          <p:cNvSpPr>
            <a:spLocks/>
          </p:cNvSpPr>
          <p:nvPr/>
        </p:nvSpPr>
        <p:spPr bwMode="auto">
          <a:xfrm>
            <a:off x="3154535" y="1286757"/>
            <a:ext cx="90740" cy="242726"/>
          </a:xfrm>
          <a:custGeom>
            <a:avLst/>
            <a:gdLst>
              <a:gd name="T0" fmla="*/ 0 w 40"/>
              <a:gd name="T1" fmla="*/ 135 h 135"/>
              <a:gd name="T2" fmla="*/ 0 w 40"/>
              <a:gd name="T3" fmla="*/ 0 h 135"/>
              <a:gd name="T4" fmla="*/ 40 w 40"/>
              <a:gd name="T5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135">
                <a:moveTo>
                  <a:pt x="0" y="135"/>
                </a:moveTo>
                <a:lnTo>
                  <a:pt x="0" y="0"/>
                </a:lnTo>
                <a:lnTo>
                  <a:pt x="40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1" name="Freeform 65">
            <a:extLst>
              <a:ext uri="{FF2B5EF4-FFF2-40B4-BE49-F238E27FC236}">
                <a16:creationId xmlns="" xmlns:a16="http://schemas.microsoft.com/office/drawing/2014/main" id="{46F018A6-C04B-44EF-BE40-CDEF6585B5E5}"/>
              </a:ext>
            </a:extLst>
          </p:cNvPr>
          <p:cNvSpPr>
            <a:spLocks/>
          </p:cNvSpPr>
          <p:nvPr/>
        </p:nvSpPr>
        <p:spPr bwMode="auto">
          <a:xfrm>
            <a:off x="3154535" y="1536675"/>
            <a:ext cx="154258" cy="242726"/>
          </a:xfrm>
          <a:custGeom>
            <a:avLst/>
            <a:gdLst>
              <a:gd name="T0" fmla="*/ 0 w 68"/>
              <a:gd name="T1" fmla="*/ 0 h 135"/>
              <a:gd name="T2" fmla="*/ 0 w 68"/>
              <a:gd name="T3" fmla="*/ 135 h 135"/>
              <a:gd name="T4" fmla="*/ 68 w 68"/>
              <a:gd name="T5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" h="135">
                <a:moveTo>
                  <a:pt x="0" y="0"/>
                </a:moveTo>
                <a:lnTo>
                  <a:pt x="0" y="135"/>
                </a:lnTo>
                <a:lnTo>
                  <a:pt x="68" y="13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2" name="Freeform 66">
            <a:extLst>
              <a:ext uri="{FF2B5EF4-FFF2-40B4-BE49-F238E27FC236}">
                <a16:creationId xmlns="" xmlns:a16="http://schemas.microsoft.com/office/drawing/2014/main" id="{073D2C35-BFA1-4FC2-9219-AED953A2CAC7}"/>
              </a:ext>
            </a:extLst>
          </p:cNvPr>
          <p:cNvSpPr>
            <a:spLocks/>
          </p:cNvSpPr>
          <p:nvPr/>
        </p:nvSpPr>
        <p:spPr bwMode="auto">
          <a:xfrm>
            <a:off x="2966251" y="1533080"/>
            <a:ext cx="188286" cy="222949"/>
          </a:xfrm>
          <a:custGeom>
            <a:avLst/>
            <a:gdLst>
              <a:gd name="T0" fmla="*/ 0 w 83"/>
              <a:gd name="T1" fmla="*/ 124 h 124"/>
              <a:gd name="T2" fmla="*/ 0 w 83"/>
              <a:gd name="T3" fmla="*/ 0 h 124"/>
              <a:gd name="T4" fmla="*/ 83 w 83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3" h="124">
                <a:moveTo>
                  <a:pt x="0" y="124"/>
                </a:moveTo>
                <a:lnTo>
                  <a:pt x="0" y="0"/>
                </a:lnTo>
                <a:lnTo>
                  <a:pt x="8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4" name="Freeform 68">
            <a:extLst>
              <a:ext uri="{FF2B5EF4-FFF2-40B4-BE49-F238E27FC236}">
                <a16:creationId xmlns="" xmlns:a16="http://schemas.microsoft.com/office/drawing/2014/main" id="{9437677A-4B4E-4011-AC03-2C2CA54EC4E1}"/>
              </a:ext>
            </a:extLst>
          </p:cNvPr>
          <p:cNvSpPr>
            <a:spLocks/>
          </p:cNvSpPr>
          <p:nvPr/>
        </p:nvSpPr>
        <p:spPr bwMode="auto">
          <a:xfrm>
            <a:off x="3263422" y="1862107"/>
            <a:ext cx="292636" cy="39555"/>
          </a:xfrm>
          <a:custGeom>
            <a:avLst/>
            <a:gdLst>
              <a:gd name="T0" fmla="*/ 0 w 129"/>
              <a:gd name="T1" fmla="*/ 22 h 22"/>
              <a:gd name="T2" fmla="*/ 0 w 129"/>
              <a:gd name="T3" fmla="*/ 0 h 22"/>
              <a:gd name="T4" fmla="*/ 129 w 129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" h="22">
                <a:moveTo>
                  <a:pt x="0" y="22"/>
                </a:moveTo>
                <a:lnTo>
                  <a:pt x="0" y="0"/>
                </a:lnTo>
                <a:lnTo>
                  <a:pt x="129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6" name="Freeform 70">
            <a:extLst>
              <a:ext uri="{FF2B5EF4-FFF2-40B4-BE49-F238E27FC236}">
                <a16:creationId xmlns="" xmlns:a16="http://schemas.microsoft.com/office/drawing/2014/main" id="{34FD18E4-B3AB-4ACD-B37C-91A3F991CFFD}"/>
              </a:ext>
            </a:extLst>
          </p:cNvPr>
          <p:cNvSpPr>
            <a:spLocks/>
          </p:cNvSpPr>
          <p:nvPr/>
        </p:nvSpPr>
        <p:spPr bwMode="auto">
          <a:xfrm>
            <a:off x="3263422" y="1907057"/>
            <a:ext cx="0" cy="39555"/>
          </a:xfrm>
          <a:custGeom>
            <a:avLst/>
            <a:gdLst>
              <a:gd name="T0" fmla="*/ 0 h 22"/>
              <a:gd name="T1" fmla="*/ 22 h 22"/>
              <a:gd name="T2" fmla="*/ 22 h 2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2">
                <a:moveTo>
                  <a:pt x="0" y="0"/>
                </a:moveTo>
                <a:lnTo>
                  <a:pt x="0" y="22"/>
                </a:lnTo>
                <a:lnTo>
                  <a:pt x="0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7" name="Freeform 71">
            <a:extLst>
              <a:ext uri="{FF2B5EF4-FFF2-40B4-BE49-F238E27FC236}">
                <a16:creationId xmlns="" xmlns:a16="http://schemas.microsoft.com/office/drawing/2014/main" id="{EF141095-7824-41E5-9777-7358923AAF24}"/>
              </a:ext>
            </a:extLst>
          </p:cNvPr>
          <p:cNvSpPr>
            <a:spLocks/>
          </p:cNvSpPr>
          <p:nvPr/>
        </p:nvSpPr>
        <p:spPr bwMode="auto">
          <a:xfrm>
            <a:off x="2986666" y="1905258"/>
            <a:ext cx="276756" cy="79110"/>
          </a:xfrm>
          <a:custGeom>
            <a:avLst/>
            <a:gdLst>
              <a:gd name="T0" fmla="*/ 0 w 122"/>
              <a:gd name="T1" fmla="*/ 44 h 44"/>
              <a:gd name="T2" fmla="*/ 0 w 122"/>
              <a:gd name="T3" fmla="*/ 0 h 44"/>
              <a:gd name="T4" fmla="*/ 122 w 122"/>
              <a:gd name="T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2" h="44">
                <a:moveTo>
                  <a:pt x="0" y="44"/>
                </a:moveTo>
                <a:lnTo>
                  <a:pt x="0" y="0"/>
                </a:lnTo>
                <a:lnTo>
                  <a:pt x="122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9" name="Freeform 73">
            <a:extLst>
              <a:ext uri="{FF2B5EF4-FFF2-40B4-BE49-F238E27FC236}">
                <a16:creationId xmlns="" xmlns:a16="http://schemas.microsoft.com/office/drawing/2014/main" id="{FC8715A0-C397-498C-B9CD-8DAC9ACEA8AF}"/>
              </a:ext>
            </a:extLst>
          </p:cNvPr>
          <p:cNvSpPr>
            <a:spLocks/>
          </p:cNvSpPr>
          <p:nvPr/>
        </p:nvSpPr>
        <p:spPr bwMode="auto">
          <a:xfrm>
            <a:off x="3072869" y="2029317"/>
            <a:ext cx="163332" cy="37759"/>
          </a:xfrm>
          <a:custGeom>
            <a:avLst/>
            <a:gdLst>
              <a:gd name="T0" fmla="*/ 0 w 72"/>
              <a:gd name="T1" fmla="*/ 21 h 21"/>
              <a:gd name="T2" fmla="*/ 0 w 72"/>
              <a:gd name="T3" fmla="*/ 0 h 21"/>
              <a:gd name="T4" fmla="*/ 72 w 72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21">
                <a:moveTo>
                  <a:pt x="0" y="21"/>
                </a:moveTo>
                <a:lnTo>
                  <a:pt x="0" y="0"/>
                </a:lnTo>
                <a:lnTo>
                  <a:pt x="72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1" name="Freeform 75">
            <a:extLst>
              <a:ext uri="{FF2B5EF4-FFF2-40B4-BE49-F238E27FC236}">
                <a16:creationId xmlns="" xmlns:a16="http://schemas.microsoft.com/office/drawing/2014/main" id="{EF203A1E-0974-4FA5-9C6F-AECDBF92A66A}"/>
              </a:ext>
            </a:extLst>
          </p:cNvPr>
          <p:cNvSpPr>
            <a:spLocks/>
          </p:cNvSpPr>
          <p:nvPr/>
        </p:nvSpPr>
        <p:spPr bwMode="auto">
          <a:xfrm>
            <a:off x="3072870" y="2072470"/>
            <a:ext cx="95277" cy="39555"/>
          </a:xfrm>
          <a:custGeom>
            <a:avLst/>
            <a:gdLst>
              <a:gd name="T0" fmla="*/ 0 w 42"/>
              <a:gd name="T1" fmla="*/ 0 h 22"/>
              <a:gd name="T2" fmla="*/ 0 w 42"/>
              <a:gd name="T3" fmla="*/ 22 h 22"/>
              <a:gd name="T4" fmla="*/ 42 w 42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22">
                <a:moveTo>
                  <a:pt x="0" y="0"/>
                </a:moveTo>
                <a:lnTo>
                  <a:pt x="0" y="22"/>
                </a:lnTo>
                <a:lnTo>
                  <a:pt x="42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2" name="Freeform 76">
            <a:extLst>
              <a:ext uri="{FF2B5EF4-FFF2-40B4-BE49-F238E27FC236}">
                <a16:creationId xmlns="" xmlns:a16="http://schemas.microsoft.com/office/drawing/2014/main" id="{7357C5EE-6EEB-4FC0-A64B-95AA8147BAC5}"/>
              </a:ext>
            </a:extLst>
          </p:cNvPr>
          <p:cNvSpPr>
            <a:spLocks/>
          </p:cNvSpPr>
          <p:nvPr/>
        </p:nvSpPr>
        <p:spPr bwMode="auto">
          <a:xfrm>
            <a:off x="2986667" y="1989763"/>
            <a:ext cx="86203" cy="80909"/>
          </a:xfrm>
          <a:custGeom>
            <a:avLst/>
            <a:gdLst>
              <a:gd name="T0" fmla="*/ 0 w 38"/>
              <a:gd name="T1" fmla="*/ 0 h 45"/>
              <a:gd name="T2" fmla="*/ 0 w 38"/>
              <a:gd name="T3" fmla="*/ 45 h 45"/>
              <a:gd name="T4" fmla="*/ 38 w 38"/>
              <a:gd name="T5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" h="45">
                <a:moveTo>
                  <a:pt x="0" y="0"/>
                </a:moveTo>
                <a:lnTo>
                  <a:pt x="0" y="45"/>
                </a:lnTo>
                <a:lnTo>
                  <a:pt x="38" y="4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3" name="Freeform 77">
            <a:extLst>
              <a:ext uri="{FF2B5EF4-FFF2-40B4-BE49-F238E27FC236}">
                <a16:creationId xmlns="" xmlns:a16="http://schemas.microsoft.com/office/drawing/2014/main" id="{9289DBC7-C989-41F2-A56F-2C10AA6C6B44}"/>
              </a:ext>
            </a:extLst>
          </p:cNvPr>
          <p:cNvSpPr>
            <a:spLocks/>
          </p:cNvSpPr>
          <p:nvPr/>
        </p:nvSpPr>
        <p:spPr bwMode="auto">
          <a:xfrm>
            <a:off x="2966252" y="1763218"/>
            <a:ext cx="20417" cy="224746"/>
          </a:xfrm>
          <a:custGeom>
            <a:avLst/>
            <a:gdLst>
              <a:gd name="T0" fmla="*/ 0 w 9"/>
              <a:gd name="T1" fmla="*/ 0 h 125"/>
              <a:gd name="T2" fmla="*/ 0 w 9"/>
              <a:gd name="T3" fmla="*/ 125 h 125"/>
              <a:gd name="T4" fmla="*/ 9 w 9"/>
              <a:gd name="T5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25">
                <a:moveTo>
                  <a:pt x="0" y="0"/>
                </a:moveTo>
                <a:lnTo>
                  <a:pt x="0" y="125"/>
                </a:lnTo>
                <a:lnTo>
                  <a:pt x="9" y="12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4" name="Freeform 78">
            <a:extLst>
              <a:ext uri="{FF2B5EF4-FFF2-40B4-BE49-F238E27FC236}">
                <a16:creationId xmlns="" xmlns:a16="http://schemas.microsoft.com/office/drawing/2014/main" id="{C14528A5-6ED8-4E55-8185-765301EAF686}"/>
              </a:ext>
            </a:extLst>
          </p:cNvPr>
          <p:cNvSpPr>
            <a:spLocks/>
          </p:cNvSpPr>
          <p:nvPr/>
        </p:nvSpPr>
        <p:spPr bwMode="auto">
          <a:xfrm>
            <a:off x="2905000" y="1759622"/>
            <a:ext cx="61250" cy="233736"/>
          </a:xfrm>
          <a:custGeom>
            <a:avLst/>
            <a:gdLst>
              <a:gd name="T0" fmla="*/ 0 w 27"/>
              <a:gd name="T1" fmla="*/ 130 h 130"/>
              <a:gd name="T2" fmla="*/ 0 w 27"/>
              <a:gd name="T3" fmla="*/ 0 h 130"/>
              <a:gd name="T4" fmla="*/ 27 w 27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130">
                <a:moveTo>
                  <a:pt x="0" y="130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6" name="Freeform 80">
            <a:extLst>
              <a:ext uri="{FF2B5EF4-FFF2-40B4-BE49-F238E27FC236}">
                <a16:creationId xmlns="" xmlns:a16="http://schemas.microsoft.com/office/drawing/2014/main" id="{931D75E1-E4FC-431C-9E61-E8350A7513AA}"/>
              </a:ext>
            </a:extLst>
          </p:cNvPr>
          <p:cNvSpPr>
            <a:spLocks/>
          </p:cNvSpPr>
          <p:nvPr/>
        </p:nvSpPr>
        <p:spPr bwMode="auto">
          <a:xfrm>
            <a:off x="2957178" y="2194731"/>
            <a:ext cx="56713" cy="37759"/>
          </a:xfrm>
          <a:custGeom>
            <a:avLst/>
            <a:gdLst>
              <a:gd name="T0" fmla="*/ 0 w 25"/>
              <a:gd name="T1" fmla="*/ 21 h 21"/>
              <a:gd name="T2" fmla="*/ 0 w 25"/>
              <a:gd name="T3" fmla="*/ 0 h 21"/>
              <a:gd name="T4" fmla="*/ 25 w 25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21">
                <a:moveTo>
                  <a:pt x="0" y="21"/>
                </a:moveTo>
                <a:lnTo>
                  <a:pt x="0" y="0"/>
                </a:lnTo>
                <a:lnTo>
                  <a:pt x="2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8" name="Freeform 82">
            <a:extLst>
              <a:ext uri="{FF2B5EF4-FFF2-40B4-BE49-F238E27FC236}">
                <a16:creationId xmlns="" xmlns:a16="http://schemas.microsoft.com/office/drawing/2014/main" id="{10815C56-9656-4DBB-8E0A-AB8DAB3CAD46}"/>
              </a:ext>
            </a:extLst>
          </p:cNvPr>
          <p:cNvSpPr>
            <a:spLocks/>
          </p:cNvSpPr>
          <p:nvPr/>
        </p:nvSpPr>
        <p:spPr bwMode="auto">
          <a:xfrm>
            <a:off x="2957177" y="2239680"/>
            <a:ext cx="108888" cy="37759"/>
          </a:xfrm>
          <a:custGeom>
            <a:avLst/>
            <a:gdLst>
              <a:gd name="T0" fmla="*/ 0 w 48"/>
              <a:gd name="T1" fmla="*/ 0 h 21"/>
              <a:gd name="T2" fmla="*/ 0 w 48"/>
              <a:gd name="T3" fmla="*/ 21 h 21"/>
              <a:gd name="T4" fmla="*/ 48 w 48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21">
                <a:moveTo>
                  <a:pt x="0" y="0"/>
                </a:moveTo>
                <a:lnTo>
                  <a:pt x="0" y="21"/>
                </a:lnTo>
                <a:lnTo>
                  <a:pt x="48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9" name="Freeform 83">
            <a:extLst>
              <a:ext uri="{FF2B5EF4-FFF2-40B4-BE49-F238E27FC236}">
                <a16:creationId xmlns="" xmlns:a16="http://schemas.microsoft.com/office/drawing/2014/main" id="{932F9CA4-A53C-4E2F-BD83-F022AC281F92}"/>
              </a:ext>
            </a:extLst>
          </p:cNvPr>
          <p:cNvSpPr>
            <a:spLocks/>
          </p:cNvSpPr>
          <p:nvPr/>
        </p:nvSpPr>
        <p:spPr bwMode="auto">
          <a:xfrm>
            <a:off x="2905000" y="2000551"/>
            <a:ext cx="52176" cy="235535"/>
          </a:xfrm>
          <a:custGeom>
            <a:avLst/>
            <a:gdLst>
              <a:gd name="T0" fmla="*/ 0 w 23"/>
              <a:gd name="T1" fmla="*/ 0 h 131"/>
              <a:gd name="T2" fmla="*/ 0 w 23"/>
              <a:gd name="T3" fmla="*/ 131 h 131"/>
              <a:gd name="T4" fmla="*/ 23 w 23"/>
              <a:gd name="T5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131">
                <a:moveTo>
                  <a:pt x="0" y="0"/>
                </a:moveTo>
                <a:lnTo>
                  <a:pt x="0" y="131"/>
                </a:lnTo>
                <a:lnTo>
                  <a:pt x="23" y="13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0" name="Freeform 84">
            <a:extLst>
              <a:ext uri="{FF2B5EF4-FFF2-40B4-BE49-F238E27FC236}">
                <a16:creationId xmlns="" xmlns:a16="http://schemas.microsoft.com/office/drawing/2014/main" id="{5D1FFA2C-4EBC-4EBA-8704-277C8136A19B}"/>
              </a:ext>
            </a:extLst>
          </p:cNvPr>
          <p:cNvSpPr>
            <a:spLocks/>
          </p:cNvSpPr>
          <p:nvPr/>
        </p:nvSpPr>
        <p:spPr bwMode="auto">
          <a:xfrm>
            <a:off x="2843752" y="1996955"/>
            <a:ext cx="61250" cy="199576"/>
          </a:xfrm>
          <a:custGeom>
            <a:avLst/>
            <a:gdLst>
              <a:gd name="T0" fmla="*/ 0 w 27"/>
              <a:gd name="T1" fmla="*/ 111 h 111"/>
              <a:gd name="T2" fmla="*/ 0 w 27"/>
              <a:gd name="T3" fmla="*/ 0 h 111"/>
              <a:gd name="T4" fmla="*/ 27 w 27"/>
              <a:gd name="T5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111">
                <a:moveTo>
                  <a:pt x="0" y="111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2" name="Freeform 86">
            <a:extLst>
              <a:ext uri="{FF2B5EF4-FFF2-40B4-BE49-F238E27FC236}">
                <a16:creationId xmlns="" xmlns:a16="http://schemas.microsoft.com/office/drawing/2014/main" id="{D3C6E41E-6079-4328-A977-D59529E2C730}"/>
              </a:ext>
            </a:extLst>
          </p:cNvPr>
          <p:cNvSpPr>
            <a:spLocks/>
          </p:cNvSpPr>
          <p:nvPr/>
        </p:nvSpPr>
        <p:spPr bwMode="auto">
          <a:xfrm>
            <a:off x="2984398" y="2360144"/>
            <a:ext cx="70324" cy="37759"/>
          </a:xfrm>
          <a:custGeom>
            <a:avLst/>
            <a:gdLst>
              <a:gd name="T0" fmla="*/ 0 w 31"/>
              <a:gd name="T1" fmla="*/ 21 h 21"/>
              <a:gd name="T2" fmla="*/ 0 w 31"/>
              <a:gd name="T3" fmla="*/ 0 h 21"/>
              <a:gd name="T4" fmla="*/ 31 w 3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21">
                <a:moveTo>
                  <a:pt x="0" y="21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4" name="Freeform 88">
            <a:extLst>
              <a:ext uri="{FF2B5EF4-FFF2-40B4-BE49-F238E27FC236}">
                <a16:creationId xmlns="" xmlns:a16="http://schemas.microsoft.com/office/drawing/2014/main" id="{F877F59C-76CC-49AA-9821-2FE05628AF53}"/>
              </a:ext>
            </a:extLst>
          </p:cNvPr>
          <p:cNvSpPr>
            <a:spLocks/>
          </p:cNvSpPr>
          <p:nvPr/>
        </p:nvSpPr>
        <p:spPr bwMode="auto">
          <a:xfrm>
            <a:off x="2984399" y="2405093"/>
            <a:ext cx="49907" cy="37759"/>
          </a:xfrm>
          <a:custGeom>
            <a:avLst/>
            <a:gdLst>
              <a:gd name="T0" fmla="*/ 0 w 22"/>
              <a:gd name="T1" fmla="*/ 0 h 21"/>
              <a:gd name="T2" fmla="*/ 0 w 22"/>
              <a:gd name="T3" fmla="*/ 21 h 21"/>
              <a:gd name="T4" fmla="*/ 22 w 22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" h="21">
                <a:moveTo>
                  <a:pt x="0" y="0"/>
                </a:moveTo>
                <a:lnTo>
                  <a:pt x="0" y="21"/>
                </a:lnTo>
                <a:lnTo>
                  <a:pt x="22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5" name="Freeform 89">
            <a:extLst>
              <a:ext uri="{FF2B5EF4-FFF2-40B4-BE49-F238E27FC236}">
                <a16:creationId xmlns="" xmlns:a16="http://schemas.microsoft.com/office/drawing/2014/main" id="{E5A4DDD3-BE08-4FBD-9D7A-C1AC7654860E}"/>
              </a:ext>
            </a:extLst>
          </p:cNvPr>
          <p:cNvSpPr>
            <a:spLocks/>
          </p:cNvSpPr>
          <p:nvPr/>
        </p:nvSpPr>
        <p:spPr bwMode="auto">
          <a:xfrm>
            <a:off x="2843753" y="2201923"/>
            <a:ext cx="140647" cy="199576"/>
          </a:xfrm>
          <a:custGeom>
            <a:avLst/>
            <a:gdLst>
              <a:gd name="T0" fmla="*/ 0 w 62"/>
              <a:gd name="T1" fmla="*/ 0 h 111"/>
              <a:gd name="T2" fmla="*/ 0 w 62"/>
              <a:gd name="T3" fmla="*/ 111 h 111"/>
              <a:gd name="T4" fmla="*/ 62 w 62"/>
              <a:gd name="T5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2" h="111">
                <a:moveTo>
                  <a:pt x="0" y="0"/>
                </a:moveTo>
                <a:lnTo>
                  <a:pt x="0" y="111"/>
                </a:lnTo>
                <a:lnTo>
                  <a:pt x="62" y="11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6" name="Freeform 90">
            <a:extLst>
              <a:ext uri="{FF2B5EF4-FFF2-40B4-BE49-F238E27FC236}">
                <a16:creationId xmlns="" xmlns:a16="http://schemas.microsoft.com/office/drawing/2014/main" id="{3DCE5F3D-90A1-436F-AE4F-817DCA89FAD2}"/>
              </a:ext>
            </a:extLst>
          </p:cNvPr>
          <p:cNvSpPr>
            <a:spLocks/>
          </p:cNvSpPr>
          <p:nvPr/>
        </p:nvSpPr>
        <p:spPr bwMode="auto">
          <a:xfrm>
            <a:off x="2753012" y="2200125"/>
            <a:ext cx="90740" cy="179797"/>
          </a:xfrm>
          <a:custGeom>
            <a:avLst/>
            <a:gdLst>
              <a:gd name="T0" fmla="*/ 0 w 40"/>
              <a:gd name="T1" fmla="*/ 100 h 100"/>
              <a:gd name="T2" fmla="*/ 0 w 40"/>
              <a:gd name="T3" fmla="*/ 0 h 100"/>
              <a:gd name="T4" fmla="*/ 40 w 40"/>
              <a:gd name="T5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100">
                <a:moveTo>
                  <a:pt x="0" y="100"/>
                </a:moveTo>
                <a:lnTo>
                  <a:pt x="0" y="0"/>
                </a:lnTo>
                <a:lnTo>
                  <a:pt x="40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8" name="Freeform 92">
            <a:extLst>
              <a:ext uri="{FF2B5EF4-FFF2-40B4-BE49-F238E27FC236}">
                <a16:creationId xmlns="" xmlns:a16="http://schemas.microsoft.com/office/drawing/2014/main" id="{AE8BB815-6FBE-4B49-B113-782321A93F2A}"/>
              </a:ext>
            </a:extLst>
          </p:cNvPr>
          <p:cNvSpPr>
            <a:spLocks/>
          </p:cNvSpPr>
          <p:nvPr/>
        </p:nvSpPr>
        <p:spPr bwMode="auto">
          <a:xfrm>
            <a:off x="2773428" y="2525558"/>
            <a:ext cx="249534" cy="39555"/>
          </a:xfrm>
          <a:custGeom>
            <a:avLst/>
            <a:gdLst>
              <a:gd name="T0" fmla="*/ 0 w 110"/>
              <a:gd name="T1" fmla="*/ 22 h 22"/>
              <a:gd name="T2" fmla="*/ 0 w 110"/>
              <a:gd name="T3" fmla="*/ 0 h 22"/>
              <a:gd name="T4" fmla="*/ 110 w 110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0" h="22">
                <a:moveTo>
                  <a:pt x="0" y="22"/>
                </a:moveTo>
                <a:lnTo>
                  <a:pt x="0" y="0"/>
                </a:lnTo>
                <a:lnTo>
                  <a:pt x="110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0" name="Freeform 94">
            <a:extLst>
              <a:ext uri="{FF2B5EF4-FFF2-40B4-BE49-F238E27FC236}">
                <a16:creationId xmlns="" xmlns:a16="http://schemas.microsoft.com/office/drawing/2014/main" id="{9741D465-03D5-4C6F-B23D-95A9BBC7A0EC}"/>
              </a:ext>
            </a:extLst>
          </p:cNvPr>
          <p:cNvSpPr>
            <a:spLocks/>
          </p:cNvSpPr>
          <p:nvPr/>
        </p:nvSpPr>
        <p:spPr bwMode="auto">
          <a:xfrm>
            <a:off x="2773429" y="2570506"/>
            <a:ext cx="408329" cy="37759"/>
          </a:xfrm>
          <a:custGeom>
            <a:avLst/>
            <a:gdLst>
              <a:gd name="T0" fmla="*/ 0 w 180"/>
              <a:gd name="T1" fmla="*/ 0 h 21"/>
              <a:gd name="T2" fmla="*/ 0 w 180"/>
              <a:gd name="T3" fmla="*/ 21 h 21"/>
              <a:gd name="T4" fmla="*/ 180 w 18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0" h="21">
                <a:moveTo>
                  <a:pt x="0" y="0"/>
                </a:moveTo>
                <a:lnTo>
                  <a:pt x="0" y="21"/>
                </a:lnTo>
                <a:lnTo>
                  <a:pt x="180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1" name="Freeform 95">
            <a:extLst>
              <a:ext uri="{FF2B5EF4-FFF2-40B4-BE49-F238E27FC236}">
                <a16:creationId xmlns="" xmlns:a16="http://schemas.microsoft.com/office/drawing/2014/main" id="{D7915BCF-77FC-4FEC-9404-D352799D4A74}"/>
              </a:ext>
            </a:extLst>
          </p:cNvPr>
          <p:cNvSpPr>
            <a:spLocks/>
          </p:cNvSpPr>
          <p:nvPr/>
        </p:nvSpPr>
        <p:spPr bwMode="auto">
          <a:xfrm>
            <a:off x="2753013" y="2385317"/>
            <a:ext cx="20417" cy="181596"/>
          </a:xfrm>
          <a:custGeom>
            <a:avLst/>
            <a:gdLst>
              <a:gd name="T0" fmla="*/ 0 w 9"/>
              <a:gd name="T1" fmla="*/ 0 h 101"/>
              <a:gd name="T2" fmla="*/ 0 w 9"/>
              <a:gd name="T3" fmla="*/ 101 h 101"/>
              <a:gd name="T4" fmla="*/ 9 w 9"/>
              <a:gd name="T5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01">
                <a:moveTo>
                  <a:pt x="0" y="0"/>
                </a:moveTo>
                <a:lnTo>
                  <a:pt x="0" y="101"/>
                </a:lnTo>
                <a:lnTo>
                  <a:pt x="9" y="10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2" name="Freeform 96">
            <a:extLst>
              <a:ext uri="{FF2B5EF4-FFF2-40B4-BE49-F238E27FC236}">
                <a16:creationId xmlns="" xmlns:a16="http://schemas.microsoft.com/office/drawing/2014/main" id="{3DE9F4D1-384C-435E-ABF6-93BCC9BE57A6}"/>
              </a:ext>
            </a:extLst>
          </p:cNvPr>
          <p:cNvSpPr>
            <a:spLocks/>
          </p:cNvSpPr>
          <p:nvPr/>
        </p:nvSpPr>
        <p:spPr bwMode="auto">
          <a:xfrm>
            <a:off x="2673614" y="2381721"/>
            <a:ext cx="79398" cy="269695"/>
          </a:xfrm>
          <a:custGeom>
            <a:avLst/>
            <a:gdLst>
              <a:gd name="T0" fmla="*/ 0 w 35"/>
              <a:gd name="T1" fmla="*/ 150 h 150"/>
              <a:gd name="T2" fmla="*/ 0 w 35"/>
              <a:gd name="T3" fmla="*/ 0 h 150"/>
              <a:gd name="T4" fmla="*/ 35 w 35"/>
              <a:gd name="T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150">
                <a:moveTo>
                  <a:pt x="0" y="150"/>
                </a:moveTo>
                <a:lnTo>
                  <a:pt x="0" y="0"/>
                </a:lnTo>
                <a:lnTo>
                  <a:pt x="3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4" name="Freeform 98">
            <a:extLst>
              <a:ext uri="{FF2B5EF4-FFF2-40B4-BE49-F238E27FC236}">
                <a16:creationId xmlns="" xmlns:a16="http://schemas.microsoft.com/office/drawing/2014/main" id="{8E267092-E0DE-48B5-9992-29263985C957}"/>
              </a:ext>
            </a:extLst>
          </p:cNvPr>
          <p:cNvSpPr>
            <a:spLocks/>
          </p:cNvSpPr>
          <p:nvPr/>
        </p:nvSpPr>
        <p:spPr bwMode="auto">
          <a:xfrm>
            <a:off x="3052453" y="2690971"/>
            <a:ext cx="54444" cy="39555"/>
          </a:xfrm>
          <a:custGeom>
            <a:avLst/>
            <a:gdLst>
              <a:gd name="T0" fmla="*/ 0 w 24"/>
              <a:gd name="T1" fmla="*/ 22 h 22"/>
              <a:gd name="T2" fmla="*/ 0 w 24"/>
              <a:gd name="T3" fmla="*/ 0 h 22"/>
              <a:gd name="T4" fmla="*/ 24 w 24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22">
                <a:moveTo>
                  <a:pt x="0" y="22"/>
                </a:moveTo>
                <a:lnTo>
                  <a:pt x="0" y="0"/>
                </a:lnTo>
                <a:lnTo>
                  <a:pt x="24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6" name="Freeform 100">
            <a:extLst>
              <a:ext uri="{FF2B5EF4-FFF2-40B4-BE49-F238E27FC236}">
                <a16:creationId xmlns="" xmlns:a16="http://schemas.microsoft.com/office/drawing/2014/main" id="{67EA489F-62AD-4B46-A533-D106B78654D1}"/>
              </a:ext>
            </a:extLst>
          </p:cNvPr>
          <p:cNvSpPr>
            <a:spLocks/>
          </p:cNvSpPr>
          <p:nvPr/>
        </p:nvSpPr>
        <p:spPr bwMode="auto">
          <a:xfrm>
            <a:off x="3052453" y="2735920"/>
            <a:ext cx="72592" cy="39555"/>
          </a:xfrm>
          <a:custGeom>
            <a:avLst/>
            <a:gdLst>
              <a:gd name="T0" fmla="*/ 0 w 32"/>
              <a:gd name="T1" fmla="*/ 0 h 22"/>
              <a:gd name="T2" fmla="*/ 0 w 32"/>
              <a:gd name="T3" fmla="*/ 22 h 22"/>
              <a:gd name="T4" fmla="*/ 32 w 32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" h="22">
                <a:moveTo>
                  <a:pt x="0" y="0"/>
                </a:moveTo>
                <a:lnTo>
                  <a:pt x="0" y="22"/>
                </a:lnTo>
                <a:lnTo>
                  <a:pt x="32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7" name="Freeform 101">
            <a:extLst>
              <a:ext uri="{FF2B5EF4-FFF2-40B4-BE49-F238E27FC236}">
                <a16:creationId xmlns="" xmlns:a16="http://schemas.microsoft.com/office/drawing/2014/main" id="{32C7151D-9DF2-419D-BDEE-952A2C4BAFD3}"/>
              </a:ext>
            </a:extLst>
          </p:cNvPr>
          <p:cNvSpPr>
            <a:spLocks/>
          </p:cNvSpPr>
          <p:nvPr/>
        </p:nvSpPr>
        <p:spPr bwMode="auto">
          <a:xfrm>
            <a:off x="2807457" y="2732324"/>
            <a:ext cx="244997" cy="59334"/>
          </a:xfrm>
          <a:custGeom>
            <a:avLst/>
            <a:gdLst>
              <a:gd name="T0" fmla="*/ 0 w 108"/>
              <a:gd name="T1" fmla="*/ 33 h 33"/>
              <a:gd name="T2" fmla="*/ 0 w 108"/>
              <a:gd name="T3" fmla="*/ 0 h 33"/>
              <a:gd name="T4" fmla="*/ 108 w 108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8" h="33">
                <a:moveTo>
                  <a:pt x="0" y="33"/>
                </a:moveTo>
                <a:lnTo>
                  <a:pt x="0" y="0"/>
                </a:lnTo>
                <a:lnTo>
                  <a:pt x="108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9" name="Freeform 103">
            <a:extLst>
              <a:ext uri="{FF2B5EF4-FFF2-40B4-BE49-F238E27FC236}">
                <a16:creationId xmlns="" xmlns:a16="http://schemas.microsoft.com/office/drawing/2014/main" id="{9527A533-2239-4893-BCA1-126149B2E1F6}"/>
              </a:ext>
            </a:extLst>
          </p:cNvPr>
          <p:cNvSpPr>
            <a:spLocks/>
          </p:cNvSpPr>
          <p:nvPr/>
        </p:nvSpPr>
        <p:spPr bwMode="auto">
          <a:xfrm>
            <a:off x="2807457" y="2798849"/>
            <a:ext cx="269951" cy="59334"/>
          </a:xfrm>
          <a:custGeom>
            <a:avLst/>
            <a:gdLst>
              <a:gd name="T0" fmla="*/ 0 w 119"/>
              <a:gd name="T1" fmla="*/ 0 h 33"/>
              <a:gd name="T2" fmla="*/ 0 w 119"/>
              <a:gd name="T3" fmla="*/ 33 h 33"/>
              <a:gd name="T4" fmla="*/ 119 w 119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9" h="33">
                <a:moveTo>
                  <a:pt x="0" y="0"/>
                </a:moveTo>
                <a:lnTo>
                  <a:pt x="0" y="33"/>
                </a:lnTo>
                <a:lnTo>
                  <a:pt x="119" y="33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0" name="Freeform 104">
            <a:extLst>
              <a:ext uri="{FF2B5EF4-FFF2-40B4-BE49-F238E27FC236}">
                <a16:creationId xmlns="" xmlns:a16="http://schemas.microsoft.com/office/drawing/2014/main" id="{FDB593A5-0E02-495D-A724-29ADCDB443F4}"/>
              </a:ext>
            </a:extLst>
          </p:cNvPr>
          <p:cNvSpPr>
            <a:spLocks/>
          </p:cNvSpPr>
          <p:nvPr/>
        </p:nvSpPr>
        <p:spPr bwMode="auto">
          <a:xfrm>
            <a:off x="2709910" y="2795254"/>
            <a:ext cx="97546" cy="131252"/>
          </a:xfrm>
          <a:custGeom>
            <a:avLst/>
            <a:gdLst>
              <a:gd name="T0" fmla="*/ 0 w 43"/>
              <a:gd name="T1" fmla="*/ 73 h 73"/>
              <a:gd name="T2" fmla="*/ 0 w 43"/>
              <a:gd name="T3" fmla="*/ 0 h 73"/>
              <a:gd name="T4" fmla="*/ 43 w 43"/>
              <a:gd name="T5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73">
                <a:moveTo>
                  <a:pt x="0" y="73"/>
                </a:moveTo>
                <a:lnTo>
                  <a:pt x="0" y="0"/>
                </a:lnTo>
                <a:lnTo>
                  <a:pt x="4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2" name="Freeform 106">
            <a:extLst>
              <a:ext uri="{FF2B5EF4-FFF2-40B4-BE49-F238E27FC236}">
                <a16:creationId xmlns="" xmlns:a16="http://schemas.microsoft.com/office/drawing/2014/main" id="{2FE065AB-94EE-4553-B54C-C7CE0C45BCC1}"/>
              </a:ext>
            </a:extLst>
          </p:cNvPr>
          <p:cNvSpPr>
            <a:spLocks/>
          </p:cNvSpPr>
          <p:nvPr/>
        </p:nvSpPr>
        <p:spPr bwMode="auto">
          <a:xfrm>
            <a:off x="3236201" y="2940888"/>
            <a:ext cx="88472" cy="37759"/>
          </a:xfrm>
          <a:custGeom>
            <a:avLst/>
            <a:gdLst>
              <a:gd name="T0" fmla="*/ 0 w 39"/>
              <a:gd name="T1" fmla="*/ 21 h 21"/>
              <a:gd name="T2" fmla="*/ 0 w 39"/>
              <a:gd name="T3" fmla="*/ 0 h 21"/>
              <a:gd name="T4" fmla="*/ 39 w 39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1">
                <a:moveTo>
                  <a:pt x="0" y="21"/>
                </a:moveTo>
                <a:lnTo>
                  <a:pt x="0" y="0"/>
                </a:lnTo>
                <a:lnTo>
                  <a:pt x="39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4" name="Freeform 108">
            <a:extLst>
              <a:ext uri="{FF2B5EF4-FFF2-40B4-BE49-F238E27FC236}">
                <a16:creationId xmlns="" xmlns:a16="http://schemas.microsoft.com/office/drawing/2014/main" id="{A59AC3A3-6288-4EEC-96F3-9F10D669D061}"/>
              </a:ext>
            </a:extLst>
          </p:cNvPr>
          <p:cNvSpPr>
            <a:spLocks/>
          </p:cNvSpPr>
          <p:nvPr/>
        </p:nvSpPr>
        <p:spPr bwMode="auto">
          <a:xfrm>
            <a:off x="3236201" y="2985838"/>
            <a:ext cx="70324" cy="37759"/>
          </a:xfrm>
          <a:custGeom>
            <a:avLst/>
            <a:gdLst>
              <a:gd name="T0" fmla="*/ 0 w 31"/>
              <a:gd name="T1" fmla="*/ 0 h 21"/>
              <a:gd name="T2" fmla="*/ 0 w 31"/>
              <a:gd name="T3" fmla="*/ 21 h 21"/>
              <a:gd name="T4" fmla="*/ 31 w 31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21">
                <a:moveTo>
                  <a:pt x="0" y="0"/>
                </a:moveTo>
                <a:lnTo>
                  <a:pt x="0" y="21"/>
                </a:lnTo>
                <a:lnTo>
                  <a:pt x="31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5" name="Freeform 109">
            <a:extLst>
              <a:ext uri="{FF2B5EF4-FFF2-40B4-BE49-F238E27FC236}">
                <a16:creationId xmlns="" xmlns:a16="http://schemas.microsoft.com/office/drawing/2014/main" id="{D0CA1549-FFE5-4FB5-805F-CE9FA6C617B4}"/>
              </a:ext>
            </a:extLst>
          </p:cNvPr>
          <p:cNvSpPr>
            <a:spLocks/>
          </p:cNvSpPr>
          <p:nvPr/>
        </p:nvSpPr>
        <p:spPr bwMode="auto">
          <a:xfrm>
            <a:off x="3156804" y="2982243"/>
            <a:ext cx="79398" cy="79110"/>
          </a:xfrm>
          <a:custGeom>
            <a:avLst/>
            <a:gdLst>
              <a:gd name="T0" fmla="*/ 0 w 35"/>
              <a:gd name="T1" fmla="*/ 44 h 44"/>
              <a:gd name="T2" fmla="*/ 0 w 35"/>
              <a:gd name="T3" fmla="*/ 0 h 44"/>
              <a:gd name="T4" fmla="*/ 35 w 35"/>
              <a:gd name="T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44">
                <a:moveTo>
                  <a:pt x="0" y="44"/>
                </a:moveTo>
                <a:lnTo>
                  <a:pt x="0" y="0"/>
                </a:lnTo>
                <a:lnTo>
                  <a:pt x="3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7" name="Freeform 111">
            <a:extLst>
              <a:ext uri="{FF2B5EF4-FFF2-40B4-BE49-F238E27FC236}">
                <a16:creationId xmlns="" xmlns:a16="http://schemas.microsoft.com/office/drawing/2014/main" id="{C20625E8-9485-4FD3-BCD1-A099E80FF453}"/>
              </a:ext>
            </a:extLst>
          </p:cNvPr>
          <p:cNvSpPr>
            <a:spLocks/>
          </p:cNvSpPr>
          <p:nvPr/>
        </p:nvSpPr>
        <p:spPr bwMode="auto">
          <a:xfrm>
            <a:off x="3229396" y="3106302"/>
            <a:ext cx="161064" cy="37759"/>
          </a:xfrm>
          <a:custGeom>
            <a:avLst/>
            <a:gdLst>
              <a:gd name="T0" fmla="*/ 0 w 71"/>
              <a:gd name="T1" fmla="*/ 21 h 21"/>
              <a:gd name="T2" fmla="*/ 0 w 71"/>
              <a:gd name="T3" fmla="*/ 0 h 21"/>
              <a:gd name="T4" fmla="*/ 71 w 7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" h="21">
                <a:moveTo>
                  <a:pt x="0" y="21"/>
                </a:moveTo>
                <a:lnTo>
                  <a:pt x="0" y="0"/>
                </a:lnTo>
                <a:lnTo>
                  <a:pt x="71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9" name="Freeform 113">
            <a:extLst>
              <a:ext uri="{FF2B5EF4-FFF2-40B4-BE49-F238E27FC236}">
                <a16:creationId xmlns="" xmlns:a16="http://schemas.microsoft.com/office/drawing/2014/main" id="{F4B7B3C8-7669-462C-87CA-6FEFBAB2F90E}"/>
              </a:ext>
            </a:extLst>
          </p:cNvPr>
          <p:cNvSpPr>
            <a:spLocks/>
          </p:cNvSpPr>
          <p:nvPr/>
        </p:nvSpPr>
        <p:spPr bwMode="auto">
          <a:xfrm>
            <a:off x="3229396" y="3151252"/>
            <a:ext cx="294904" cy="37759"/>
          </a:xfrm>
          <a:custGeom>
            <a:avLst/>
            <a:gdLst>
              <a:gd name="T0" fmla="*/ 0 w 130"/>
              <a:gd name="T1" fmla="*/ 0 h 21"/>
              <a:gd name="T2" fmla="*/ 0 w 130"/>
              <a:gd name="T3" fmla="*/ 21 h 21"/>
              <a:gd name="T4" fmla="*/ 130 w 13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0" h="21">
                <a:moveTo>
                  <a:pt x="0" y="0"/>
                </a:moveTo>
                <a:lnTo>
                  <a:pt x="0" y="21"/>
                </a:lnTo>
                <a:lnTo>
                  <a:pt x="130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60" name="Freeform 114">
            <a:extLst>
              <a:ext uri="{FF2B5EF4-FFF2-40B4-BE49-F238E27FC236}">
                <a16:creationId xmlns="" xmlns:a16="http://schemas.microsoft.com/office/drawing/2014/main" id="{9A77F2C6-EE63-41E5-B7B0-5C6B3E8B43F6}"/>
              </a:ext>
            </a:extLst>
          </p:cNvPr>
          <p:cNvSpPr>
            <a:spLocks/>
          </p:cNvSpPr>
          <p:nvPr/>
        </p:nvSpPr>
        <p:spPr bwMode="auto">
          <a:xfrm>
            <a:off x="3156804" y="3068546"/>
            <a:ext cx="72592" cy="79110"/>
          </a:xfrm>
          <a:custGeom>
            <a:avLst/>
            <a:gdLst>
              <a:gd name="T0" fmla="*/ 0 w 32"/>
              <a:gd name="T1" fmla="*/ 0 h 44"/>
              <a:gd name="T2" fmla="*/ 0 w 32"/>
              <a:gd name="T3" fmla="*/ 44 h 44"/>
              <a:gd name="T4" fmla="*/ 32 w 32"/>
              <a:gd name="T5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" h="44">
                <a:moveTo>
                  <a:pt x="0" y="0"/>
                </a:moveTo>
                <a:lnTo>
                  <a:pt x="0" y="44"/>
                </a:lnTo>
                <a:lnTo>
                  <a:pt x="32" y="44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61" name="Freeform 115">
            <a:extLst>
              <a:ext uri="{FF2B5EF4-FFF2-40B4-BE49-F238E27FC236}">
                <a16:creationId xmlns="" xmlns:a16="http://schemas.microsoft.com/office/drawing/2014/main" id="{218A0D2F-BE85-4F88-AF63-B4523CE5DC61}"/>
              </a:ext>
            </a:extLst>
          </p:cNvPr>
          <p:cNvSpPr>
            <a:spLocks/>
          </p:cNvSpPr>
          <p:nvPr/>
        </p:nvSpPr>
        <p:spPr bwMode="auto">
          <a:xfrm>
            <a:off x="2709910" y="2931899"/>
            <a:ext cx="446894" cy="133050"/>
          </a:xfrm>
          <a:custGeom>
            <a:avLst/>
            <a:gdLst>
              <a:gd name="T0" fmla="*/ 0 w 197"/>
              <a:gd name="T1" fmla="*/ 0 h 74"/>
              <a:gd name="T2" fmla="*/ 0 w 197"/>
              <a:gd name="T3" fmla="*/ 74 h 74"/>
              <a:gd name="T4" fmla="*/ 197 w 197"/>
              <a:gd name="T5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74">
                <a:moveTo>
                  <a:pt x="0" y="0"/>
                </a:moveTo>
                <a:lnTo>
                  <a:pt x="0" y="74"/>
                </a:lnTo>
                <a:lnTo>
                  <a:pt x="197" y="74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62" name="Freeform 116">
            <a:extLst>
              <a:ext uri="{FF2B5EF4-FFF2-40B4-BE49-F238E27FC236}">
                <a16:creationId xmlns="" xmlns:a16="http://schemas.microsoft.com/office/drawing/2014/main" id="{AFD740BB-FB18-4820-B28A-492AB1CB12FE}"/>
              </a:ext>
            </a:extLst>
          </p:cNvPr>
          <p:cNvSpPr>
            <a:spLocks/>
          </p:cNvSpPr>
          <p:nvPr/>
        </p:nvSpPr>
        <p:spPr bwMode="auto">
          <a:xfrm>
            <a:off x="2673614" y="2658607"/>
            <a:ext cx="36296" cy="271494"/>
          </a:xfrm>
          <a:custGeom>
            <a:avLst/>
            <a:gdLst>
              <a:gd name="T0" fmla="*/ 0 w 16"/>
              <a:gd name="T1" fmla="*/ 0 h 151"/>
              <a:gd name="T2" fmla="*/ 0 w 16"/>
              <a:gd name="T3" fmla="*/ 151 h 151"/>
              <a:gd name="T4" fmla="*/ 16 w 16"/>
              <a:gd name="T5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151">
                <a:moveTo>
                  <a:pt x="0" y="0"/>
                </a:moveTo>
                <a:lnTo>
                  <a:pt x="0" y="151"/>
                </a:lnTo>
                <a:lnTo>
                  <a:pt x="16" y="15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63" name="Freeform 117">
            <a:extLst>
              <a:ext uri="{FF2B5EF4-FFF2-40B4-BE49-F238E27FC236}">
                <a16:creationId xmlns="" xmlns:a16="http://schemas.microsoft.com/office/drawing/2014/main" id="{E449FB8F-A56C-42A6-A763-79A73673281A}"/>
              </a:ext>
            </a:extLst>
          </p:cNvPr>
          <p:cNvSpPr>
            <a:spLocks/>
          </p:cNvSpPr>
          <p:nvPr/>
        </p:nvSpPr>
        <p:spPr bwMode="auto">
          <a:xfrm>
            <a:off x="2435424" y="2655011"/>
            <a:ext cx="238193" cy="631077"/>
          </a:xfrm>
          <a:custGeom>
            <a:avLst/>
            <a:gdLst>
              <a:gd name="T0" fmla="*/ 0 w 105"/>
              <a:gd name="T1" fmla="*/ 401 h 401"/>
              <a:gd name="T2" fmla="*/ 0 w 105"/>
              <a:gd name="T3" fmla="*/ 0 h 401"/>
              <a:gd name="T4" fmla="*/ 105 w 105"/>
              <a:gd name="T5" fmla="*/ 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401">
                <a:moveTo>
                  <a:pt x="0" y="401"/>
                </a:moveTo>
                <a:lnTo>
                  <a:pt x="0" y="0"/>
                </a:lnTo>
                <a:lnTo>
                  <a:pt x="10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21" name="Rectangle 376">
            <a:extLst>
              <a:ext uri="{FF2B5EF4-FFF2-40B4-BE49-F238E27FC236}">
                <a16:creationId xmlns="" xmlns:a16="http://schemas.microsoft.com/office/drawing/2014/main" id="{934552C5-1188-4425-95B0-273CB72E5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6414" y="1378043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5" name="Rectangle 380">
            <a:extLst>
              <a:ext uri="{FF2B5EF4-FFF2-40B4-BE49-F238E27FC236}">
                <a16:creationId xmlns="" xmlns:a16="http://schemas.microsoft.com/office/drawing/2014/main" id="{E87BDC80-8443-451B-9354-C46B09C7988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18341" y="353768"/>
            <a:ext cx="189568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6" name="Rectangle 381">
            <a:extLst>
              <a:ext uri="{FF2B5EF4-FFF2-40B4-BE49-F238E27FC236}">
                <a16:creationId xmlns="" xmlns:a16="http://schemas.microsoft.com/office/drawing/2014/main" id="{0BC005A5-EED0-4775-8F41-00C2EECC3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7898" y="669974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9" name="Rectangle 384">
            <a:extLst>
              <a:ext uri="{FF2B5EF4-FFF2-40B4-BE49-F238E27FC236}">
                <a16:creationId xmlns="" xmlns:a16="http://schemas.microsoft.com/office/drawing/2014/main" id="{72272825-B5A8-43CE-B15B-B23186191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3802" y="791734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0" name="Rectangle 385">
            <a:extLst>
              <a:ext uri="{FF2B5EF4-FFF2-40B4-BE49-F238E27FC236}">
                <a16:creationId xmlns="" xmlns:a16="http://schemas.microsoft.com/office/drawing/2014/main" id="{C561FF16-1085-4CD1-9CE3-7C96C0FCF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3471" y="866031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1" name="Rectangle 386">
            <a:extLst>
              <a:ext uri="{FF2B5EF4-FFF2-40B4-BE49-F238E27FC236}">
                <a16:creationId xmlns="" xmlns:a16="http://schemas.microsoft.com/office/drawing/2014/main" id="{193C1F66-D7B7-4B3C-ABA0-19CA03B52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2759" y="929067"/>
            <a:ext cx="4343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16/0.84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2" name="Rectangle 387">
            <a:extLst>
              <a:ext uri="{FF2B5EF4-FFF2-40B4-BE49-F238E27FC236}">
                <a16:creationId xmlns="" xmlns:a16="http://schemas.microsoft.com/office/drawing/2014/main" id="{86DF3C0E-9587-46C0-90E1-DBFECA127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816" y="1061466"/>
            <a:ext cx="256480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8/0.68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311771" y="1313885"/>
            <a:ext cx="1658817" cy="196646"/>
            <a:chOff x="3292231" y="1134665"/>
            <a:chExt cx="1658817" cy="181520"/>
          </a:xfrm>
        </p:grpSpPr>
        <p:sp>
          <p:nvSpPr>
            <p:cNvPr id="291" name="Rectangle 45">
              <a:extLst>
                <a:ext uri="{FF2B5EF4-FFF2-40B4-BE49-F238E27FC236}">
                  <a16:creationId xmlns="" xmlns:a16="http://schemas.microsoft.com/office/drawing/2014/main" id="{A2B5E682-7EC7-426D-8AEC-3E80B8036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558" y="1134665"/>
              <a:ext cx="1272490" cy="9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lang="en-US" altLang="en-US" sz="700" i="1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M. </a:t>
              </a:r>
              <a:r>
                <a:rPr lang="en-US" altLang="en-US" sz="700" i="1" dirty="0" err="1" smtClean="0">
                  <a:solidFill>
                    <a:srgbClr val="000000"/>
                  </a:solidFill>
                  <a:latin typeface="Helvetica"/>
                  <a:cs typeface="Helvetica"/>
                </a:rPr>
                <a:t>truncatula</a:t>
              </a:r>
              <a:r>
                <a:rPr lang="en-US" altLang="en-US" sz="700" i="1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Medtr8g012565.1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93" name="Rectangle 47">
              <a:extLst>
                <a:ext uri="{FF2B5EF4-FFF2-40B4-BE49-F238E27FC236}">
                  <a16:creationId xmlns="" xmlns:a16="http://schemas.microsoft.com/office/drawing/2014/main" id="{00143FF3-BA66-4C96-BB4F-ACDF99D08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0919" y="1211010"/>
              <a:ext cx="1222940" cy="9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G. max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Glyma.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16G089000.1.p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92" name="Freeform 46">
              <a:extLst>
                <a:ext uri="{FF2B5EF4-FFF2-40B4-BE49-F238E27FC236}">
                  <a16:creationId xmlns="" xmlns:a16="http://schemas.microsoft.com/office/drawing/2014/main" id="{4CDD5A37-9F2F-487E-A9F1-5D81AD5D7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401" y="1184456"/>
              <a:ext cx="106620" cy="34854"/>
            </a:xfrm>
            <a:custGeom>
              <a:avLst/>
              <a:gdLst>
                <a:gd name="T0" fmla="*/ 0 w 47"/>
                <a:gd name="T1" fmla="*/ 21 h 21"/>
                <a:gd name="T2" fmla="*/ 0 w 47"/>
                <a:gd name="T3" fmla="*/ 0 h 21"/>
                <a:gd name="T4" fmla="*/ 47 w 47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1">
                  <a:moveTo>
                    <a:pt x="0" y="21"/>
                  </a:moveTo>
                  <a:lnTo>
                    <a:pt x="0" y="0"/>
                  </a:lnTo>
                  <a:lnTo>
                    <a:pt x="4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4" name="Freeform 48">
              <a:extLst>
                <a:ext uri="{FF2B5EF4-FFF2-40B4-BE49-F238E27FC236}">
                  <a16:creationId xmlns="" xmlns:a16="http://schemas.microsoft.com/office/drawing/2014/main" id="{AB69FF45-1520-4D19-9C1D-1707D8450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401" y="1225948"/>
              <a:ext cx="58981" cy="34854"/>
            </a:xfrm>
            <a:custGeom>
              <a:avLst/>
              <a:gdLst>
                <a:gd name="T0" fmla="*/ 0 w 26"/>
                <a:gd name="T1" fmla="*/ 0 h 21"/>
                <a:gd name="T2" fmla="*/ 0 w 26"/>
                <a:gd name="T3" fmla="*/ 21 h 21"/>
                <a:gd name="T4" fmla="*/ 26 w 26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0"/>
                  </a:moveTo>
                  <a:lnTo>
                    <a:pt x="0" y="21"/>
                  </a:lnTo>
                  <a:lnTo>
                    <a:pt x="26" y="2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5" name="Freeform 49">
              <a:extLst>
                <a:ext uri="{FF2B5EF4-FFF2-40B4-BE49-F238E27FC236}">
                  <a16:creationId xmlns="" xmlns:a16="http://schemas.microsoft.com/office/drawing/2014/main" id="{EFE9C27B-7449-4F0A-84B4-C1B420E6D79E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292231" y="1152770"/>
              <a:ext cx="275170" cy="58615"/>
            </a:xfrm>
            <a:custGeom>
              <a:avLst/>
              <a:gdLst>
                <a:gd name="T0" fmla="*/ 0 w 116"/>
                <a:gd name="T1" fmla="*/ 33 h 33"/>
                <a:gd name="T2" fmla="*/ 0 w 116"/>
                <a:gd name="T3" fmla="*/ 0 h 33"/>
                <a:gd name="T4" fmla="*/ 116 w 11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33">
                  <a:moveTo>
                    <a:pt x="0" y="33"/>
                  </a:moveTo>
                  <a:lnTo>
                    <a:pt x="0" y="0"/>
                  </a:lnTo>
                  <a:lnTo>
                    <a:pt x="11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33" name="Rectangle 388">
              <a:extLst>
                <a:ext uri="{FF2B5EF4-FFF2-40B4-BE49-F238E27FC236}">
                  <a16:creationId xmlns="" xmlns:a16="http://schemas.microsoft.com/office/drawing/2014/main" id="{FEDF8914-6293-4CD4-8BA9-7E27DB7C9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9232" y="1216749"/>
              <a:ext cx="102592" cy="99436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234" name="Rectangle 389">
            <a:extLst>
              <a:ext uri="{FF2B5EF4-FFF2-40B4-BE49-F238E27FC236}">
                <a16:creationId xmlns="" xmlns:a16="http://schemas.microsoft.com/office/drawing/2014/main" id="{5FBDBEFB-3B5F-4774-9C51-D92C4AD6C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7319" y="1433863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5" name="Rectangle 390">
            <a:extLst>
              <a:ext uri="{FF2B5EF4-FFF2-40B4-BE49-F238E27FC236}">
                <a16:creationId xmlns="" xmlns:a16="http://schemas.microsoft.com/office/drawing/2014/main" id="{F88A8308-78A0-47EA-9445-354215C07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8019" y="1291933"/>
            <a:ext cx="104759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0" name="Rectangle 395">
            <a:extLst>
              <a:ext uri="{FF2B5EF4-FFF2-40B4-BE49-F238E27FC236}">
                <a16:creationId xmlns="" xmlns:a16="http://schemas.microsoft.com/office/drawing/2014/main" id="{D2FB404F-E687-4DDD-A267-7A77B2542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418" y="2090449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1" name="Rectangle 396">
            <a:extLst>
              <a:ext uri="{FF2B5EF4-FFF2-40B4-BE49-F238E27FC236}">
                <a16:creationId xmlns="" xmlns:a16="http://schemas.microsoft.com/office/drawing/2014/main" id="{EFDC0B0A-6D2A-4CDD-8EF0-580AC867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903" y="1729383"/>
            <a:ext cx="368468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55/0.91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7" name="Rectangle 402">
            <a:extLst>
              <a:ext uri="{FF2B5EF4-FFF2-40B4-BE49-F238E27FC236}">
                <a16:creationId xmlns="" xmlns:a16="http://schemas.microsoft.com/office/drawing/2014/main" id="{4D317E52-CC61-4563-B34A-754D7A1F4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1838" y="2642373"/>
            <a:ext cx="10259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8" name="Rectangle 403">
            <a:extLst>
              <a:ext uri="{FF2B5EF4-FFF2-40B4-BE49-F238E27FC236}">
                <a16:creationId xmlns="" xmlns:a16="http://schemas.microsoft.com/office/drawing/2014/main" id="{DBC388B0-B1BA-48D3-81A7-1D62B5DD0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273" y="268917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9" name="Rectangle 404">
            <a:extLst>
              <a:ext uri="{FF2B5EF4-FFF2-40B4-BE49-F238E27FC236}">
                <a16:creationId xmlns="" xmlns:a16="http://schemas.microsoft.com/office/drawing/2014/main" id="{601C5452-0E08-4B7B-A883-AD82288CD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3078" y="289287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0" name="Rectangle 405">
            <a:extLst>
              <a:ext uri="{FF2B5EF4-FFF2-40B4-BE49-F238E27FC236}">
                <a16:creationId xmlns="" xmlns:a16="http://schemas.microsoft.com/office/drawing/2014/main" id="{ECBDCF23-A906-41CA-8A28-022DBC1A1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584" y="313160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" name="Rectangle 407">
            <a:extLst>
              <a:ext uri="{FF2B5EF4-FFF2-40B4-BE49-F238E27FC236}">
                <a16:creationId xmlns="" xmlns:a16="http://schemas.microsoft.com/office/drawing/2014/main" id="{9C3C3FBF-FE2E-4D14-AEB5-BE58FB410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7464" y="2970070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" name="Rectangle 408">
            <a:extLst>
              <a:ext uri="{FF2B5EF4-FFF2-40B4-BE49-F238E27FC236}">
                <a16:creationId xmlns="" xmlns:a16="http://schemas.microsoft.com/office/drawing/2014/main" id="{1C1A0DBF-121C-4ABA-867A-24B1B927A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190" y="2933167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49/0.68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" name="Rectangle 409">
            <a:extLst>
              <a:ext uri="{FF2B5EF4-FFF2-40B4-BE49-F238E27FC236}">
                <a16:creationId xmlns="" xmlns:a16="http://schemas.microsoft.com/office/drawing/2014/main" id="{6A0E75B4-E53D-4AE2-AD86-158B6EE32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3996" y="254005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" name="Rectangle 410">
            <a:extLst>
              <a:ext uri="{FF2B5EF4-FFF2-40B4-BE49-F238E27FC236}">
                <a16:creationId xmlns="" xmlns:a16="http://schemas.microsoft.com/office/drawing/2014/main" id="{ABACFA26-622F-4A25-97A9-215763D59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7300" y="3131386"/>
            <a:ext cx="29932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48/0.89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" name="Rectangle 411">
            <a:extLst>
              <a:ext uri="{FF2B5EF4-FFF2-40B4-BE49-F238E27FC236}">
                <a16:creationId xmlns="" xmlns:a16="http://schemas.microsoft.com/office/drawing/2014/main" id="{9C3852DD-A316-481D-B322-4AAB3ABC9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582" y="450483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" name="Rectangle 418">
            <a:extLst>
              <a:ext uri="{FF2B5EF4-FFF2-40B4-BE49-F238E27FC236}">
                <a16:creationId xmlns="" xmlns:a16="http://schemas.microsoft.com/office/drawing/2014/main" id="{B476405E-95AA-49E6-A061-2D401C193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1932" y="5206439"/>
            <a:ext cx="23458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/0.80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59" name="Group 458"/>
          <p:cNvGrpSpPr/>
          <p:nvPr/>
        </p:nvGrpSpPr>
        <p:grpSpPr>
          <a:xfrm>
            <a:off x="2372245" y="4398247"/>
            <a:ext cx="2121024" cy="544422"/>
            <a:chOff x="2082943" y="4847793"/>
            <a:chExt cx="1484300" cy="487233"/>
          </a:xfrm>
        </p:grpSpPr>
        <p:grpSp>
          <p:nvGrpSpPr>
            <p:cNvPr id="458" name="Group 457"/>
            <p:cNvGrpSpPr/>
            <p:nvPr/>
          </p:nvGrpSpPr>
          <p:grpSpPr>
            <a:xfrm>
              <a:off x="2182077" y="4847793"/>
              <a:ext cx="1385166" cy="245500"/>
              <a:chOff x="2182077" y="4847793"/>
              <a:chExt cx="1385166" cy="245500"/>
            </a:xfrm>
          </p:grpSpPr>
          <p:sp>
            <p:nvSpPr>
              <p:cNvPr id="443" name="Rectangle 197">
                <a:extLst>
                  <a:ext uri="{FF2B5EF4-FFF2-40B4-BE49-F238E27FC236}">
                    <a16:creationId xmlns="" xmlns:a16="http://schemas.microsoft.com/office/drawing/2014/main" id="{148BC8B2-D613-4C7E-BC4E-9361F94FD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5785" y="4847793"/>
                <a:ext cx="981458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paradoxa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3922539225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-0.09032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44" name="Freeform 198">
                <a:extLst>
                  <a:ext uri="{FF2B5EF4-FFF2-40B4-BE49-F238E27FC236}">
                    <a16:creationId xmlns="" xmlns:a16="http://schemas.microsoft.com/office/drawing/2014/main" id="{6CFFD009-9529-42B4-97B4-E7B46C78896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182077" y="4921426"/>
                <a:ext cx="387350" cy="53227"/>
              </a:xfrm>
              <a:custGeom>
                <a:avLst/>
                <a:gdLst>
                  <a:gd name="T0" fmla="*/ 0 w 244"/>
                  <a:gd name="T1" fmla="*/ 0 h 33"/>
                  <a:gd name="T2" fmla="*/ 0 w 244"/>
                  <a:gd name="T3" fmla="*/ 33 h 33"/>
                  <a:gd name="T4" fmla="*/ 244 w 244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4" h="33">
                    <a:moveTo>
                      <a:pt x="0" y="0"/>
                    </a:moveTo>
                    <a:lnTo>
                      <a:pt x="0" y="33"/>
                    </a:lnTo>
                    <a:lnTo>
                      <a:pt x="244" y="33"/>
                    </a:lnTo>
                  </a:path>
                </a:pathLst>
              </a:custGeom>
              <a:noFill/>
              <a:ln w="12700" cap="sq" cmpd="sng">
                <a:solidFill>
                  <a:srgbClr val="00A1B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grpSp>
            <p:nvGrpSpPr>
              <p:cNvPr id="457" name="Group 456"/>
              <p:cNvGrpSpPr/>
              <p:nvPr/>
            </p:nvGrpSpPr>
            <p:grpSpPr>
              <a:xfrm>
                <a:off x="2182077" y="4922868"/>
                <a:ext cx="1333273" cy="170425"/>
                <a:chOff x="2173288" y="4813004"/>
                <a:chExt cx="1333273" cy="170425"/>
              </a:xfrm>
            </p:grpSpPr>
            <p:sp>
              <p:nvSpPr>
                <p:cNvPr id="438" name="Rectangle 192">
                  <a:extLst>
                    <a:ext uri="{FF2B5EF4-FFF2-40B4-BE49-F238E27FC236}">
                      <a16:creationId xmlns="" xmlns:a16="http://schemas.microsoft.com/office/drawing/2014/main" id="{2311366D-329F-434F-B70E-0150CB54F9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0500" y="4813004"/>
                  <a:ext cx="652841" cy="964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700" b="0" i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 </a:t>
                  </a:r>
                  <a:r>
                    <a:rPr kumimoji="0" lang="en-US" altLang="en-US" sz="7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Synechococcus</a:t>
                  </a:r>
                  <a:r>
                    <a:rPr kumimoji="0" lang="en-US" altLang="en-US" sz="7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 </a:t>
                  </a:r>
                  <a:r>
                    <a:rPr kumimoji="0" lang="en-US" altLang="en-US" sz="7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72251</a:t>
                  </a:r>
                  <a:endPara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40" name="Rectangle 194">
                  <a:extLst>
                    <a:ext uri="{FF2B5EF4-FFF2-40B4-BE49-F238E27FC236}">
                      <a16:creationId xmlns="" xmlns:a16="http://schemas.microsoft.com/office/drawing/2014/main" id="{DEC70484-A5CA-4C02-B529-8BA07B1B26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5438" y="4887023"/>
                  <a:ext cx="641123" cy="964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700" b="0" i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 </a:t>
                  </a:r>
                  <a:r>
                    <a:rPr kumimoji="0" lang="en-US" altLang="en-US" sz="7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P. </a:t>
                  </a:r>
                  <a:r>
                    <a:rPr kumimoji="0" lang="en-US" altLang="en-US" sz="7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marinus</a:t>
                  </a:r>
                  <a:r>
                    <a:rPr kumimoji="0" lang="en-US" altLang="en-US" sz="7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 </a:t>
                  </a:r>
                  <a:r>
                    <a:rPr kumimoji="0" lang="en-US" altLang="en-US" sz="7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ABM70601</a:t>
                  </a:r>
                  <a:endPara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/>
                    <a:cs typeface="Helvetica"/>
                  </a:endParaRPr>
                </a:p>
              </p:txBody>
            </p:sp>
            <p:grpSp>
              <p:nvGrpSpPr>
                <p:cNvPr id="456" name="Group 455"/>
                <p:cNvGrpSpPr/>
                <p:nvPr/>
              </p:nvGrpSpPr>
              <p:grpSpPr>
                <a:xfrm>
                  <a:off x="2173288" y="4870147"/>
                  <a:ext cx="690563" cy="82729"/>
                  <a:chOff x="2173288" y="4870147"/>
                  <a:chExt cx="690563" cy="82729"/>
                </a:xfrm>
              </p:grpSpPr>
              <p:sp>
                <p:nvSpPr>
                  <p:cNvPr id="439" name="Freeform 193">
                    <a:extLst>
                      <a:ext uri="{FF2B5EF4-FFF2-40B4-BE49-F238E27FC236}">
                        <a16:creationId xmlns="" xmlns:a16="http://schemas.microsoft.com/office/drawing/2014/main" id="{3AC8BCAA-1E0C-444E-B3AE-9720BF89CE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05063" y="4878857"/>
                    <a:ext cx="322263" cy="33792"/>
                  </a:xfrm>
                  <a:custGeom>
                    <a:avLst/>
                    <a:gdLst>
                      <a:gd name="T0" fmla="*/ 0 w 203"/>
                      <a:gd name="T1" fmla="*/ 21 h 21"/>
                      <a:gd name="T2" fmla="*/ 0 w 203"/>
                      <a:gd name="T3" fmla="*/ 0 h 21"/>
                      <a:gd name="T4" fmla="*/ 203 w 203"/>
                      <a:gd name="T5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3" h="21">
                        <a:moveTo>
                          <a:pt x="0" y="21"/>
                        </a:moveTo>
                        <a:lnTo>
                          <a:pt x="0" y="0"/>
                        </a:lnTo>
                        <a:lnTo>
                          <a:pt x="203" y="0"/>
                        </a:lnTo>
                      </a:path>
                    </a:pathLst>
                  </a:custGeom>
                  <a:noFill/>
                  <a:ln w="12700" cap="sq" cmpd="sng">
                    <a:solidFill>
                      <a:srgbClr val="660066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700">
                      <a:latin typeface="Helvetica"/>
                      <a:cs typeface="Helvetica"/>
                    </a:endParaRPr>
                  </a:p>
                </p:txBody>
              </p:sp>
              <p:sp>
                <p:nvSpPr>
                  <p:cNvPr id="441" name="Freeform 195">
                    <a:extLst>
                      <a:ext uri="{FF2B5EF4-FFF2-40B4-BE49-F238E27FC236}">
                        <a16:creationId xmlns="" xmlns:a16="http://schemas.microsoft.com/office/drawing/2014/main" id="{3D17C6C5-4141-4D51-837A-8712B78C9D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05063" y="4917476"/>
                    <a:ext cx="458788" cy="35400"/>
                  </a:xfrm>
                  <a:custGeom>
                    <a:avLst/>
                    <a:gdLst>
                      <a:gd name="T0" fmla="*/ 0 w 289"/>
                      <a:gd name="T1" fmla="*/ 0 h 22"/>
                      <a:gd name="T2" fmla="*/ 0 w 289"/>
                      <a:gd name="T3" fmla="*/ 22 h 22"/>
                      <a:gd name="T4" fmla="*/ 289 w 289"/>
                      <a:gd name="T5" fmla="*/ 2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89" h="22">
                        <a:moveTo>
                          <a:pt x="0" y="0"/>
                        </a:moveTo>
                        <a:lnTo>
                          <a:pt x="0" y="22"/>
                        </a:lnTo>
                        <a:lnTo>
                          <a:pt x="289" y="22"/>
                        </a:lnTo>
                      </a:path>
                    </a:pathLst>
                  </a:custGeom>
                  <a:noFill/>
                  <a:ln w="12700" cap="sq" cmpd="sng">
                    <a:solidFill>
                      <a:srgbClr val="660066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700">
                      <a:latin typeface="Helvetica"/>
                      <a:cs typeface="Helvetica"/>
                    </a:endParaRPr>
                  </a:p>
                </p:txBody>
              </p:sp>
              <p:sp>
                <p:nvSpPr>
                  <p:cNvPr id="442" name="Freeform 196">
                    <a:extLst>
                      <a:ext uri="{FF2B5EF4-FFF2-40B4-BE49-F238E27FC236}">
                        <a16:creationId xmlns="" xmlns:a16="http://schemas.microsoft.com/office/drawing/2014/main" id="{7B3A3548-4753-43A1-9750-3D74078722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173288" y="4870147"/>
                    <a:ext cx="231775" cy="45719"/>
                  </a:xfrm>
                  <a:custGeom>
                    <a:avLst/>
                    <a:gdLst>
                      <a:gd name="T0" fmla="*/ 0 w 146"/>
                      <a:gd name="T1" fmla="*/ 32 h 32"/>
                      <a:gd name="T2" fmla="*/ 0 w 146"/>
                      <a:gd name="T3" fmla="*/ 0 h 32"/>
                      <a:gd name="T4" fmla="*/ 146 w 146"/>
                      <a:gd name="T5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46" h="32">
                        <a:moveTo>
                          <a:pt x="0" y="32"/>
                        </a:moveTo>
                        <a:lnTo>
                          <a:pt x="0" y="0"/>
                        </a:lnTo>
                        <a:lnTo>
                          <a:pt x="146" y="0"/>
                        </a:lnTo>
                      </a:path>
                    </a:pathLst>
                  </a:custGeom>
                  <a:noFill/>
                  <a:ln w="12700" cap="sq" cmpd="sng">
                    <a:solidFill>
                      <a:srgbClr val="660066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700">
                      <a:latin typeface="Helvetica"/>
                      <a:cs typeface="Helvetica"/>
                    </a:endParaRPr>
                  </a:p>
                </p:txBody>
              </p:sp>
            </p:grpSp>
          </p:grpSp>
        </p:grpSp>
        <p:sp>
          <p:nvSpPr>
            <p:cNvPr id="445" name="Freeform 199">
              <a:extLst>
                <a:ext uri="{FF2B5EF4-FFF2-40B4-BE49-F238E27FC236}">
                  <a16:creationId xmlns="" xmlns:a16="http://schemas.microsoft.com/office/drawing/2014/main" id="{CF6940EF-FE3D-486F-B9FD-310C536D161E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082943" y="4983744"/>
              <a:ext cx="90345" cy="351282"/>
            </a:xfrm>
            <a:custGeom>
              <a:avLst/>
              <a:gdLst>
                <a:gd name="T0" fmla="*/ 0 w 45"/>
                <a:gd name="T1" fmla="*/ 0 h 112"/>
                <a:gd name="T2" fmla="*/ 0 w 45"/>
                <a:gd name="T3" fmla="*/ 112 h 112"/>
                <a:gd name="T4" fmla="*/ 45 w 45"/>
                <a:gd name="T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112">
                  <a:moveTo>
                    <a:pt x="0" y="0"/>
                  </a:moveTo>
                  <a:lnTo>
                    <a:pt x="0" y="112"/>
                  </a:lnTo>
                  <a:lnTo>
                    <a:pt x="45" y="112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grpSp>
        <p:nvGrpSpPr>
          <p:cNvPr id="461" name="Group 460"/>
          <p:cNvGrpSpPr/>
          <p:nvPr/>
        </p:nvGrpSpPr>
        <p:grpSpPr>
          <a:xfrm>
            <a:off x="1890631" y="4664816"/>
            <a:ext cx="2584337" cy="866702"/>
            <a:chOff x="1762985" y="4088788"/>
            <a:chExt cx="1808530" cy="775658"/>
          </a:xfrm>
        </p:grpSpPr>
        <p:sp>
          <p:nvSpPr>
            <p:cNvPr id="409" name="Rectangle 163">
              <a:extLst>
                <a:ext uri="{FF2B5EF4-FFF2-40B4-BE49-F238E27FC236}">
                  <a16:creationId xmlns="" xmlns:a16="http://schemas.microsoft.com/office/drawing/2014/main" id="{69A25C68-6BE7-4C05-A5FF-275132704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4450" y="4088788"/>
              <a:ext cx="822919" cy="96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W.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prolifica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WP 131121265.1 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460" name="Group 459"/>
            <p:cNvGrpSpPr/>
            <p:nvPr/>
          </p:nvGrpSpPr>
          <p:grpSpPr>
            <a:xfrm>
              <a:off x="1762985" y="4116213"/>
              <a:ext cx="1808530" cy="748233"/>
              <a:chOff x="1762985" y="4116213"/>
              <a:chExt cx="1808530" cy="748233"/>
            </a:xfrm>
          </p:grpSpPr>
          <p:sp>
            <p:nvSpPr>
              <p:cNvPr id="411" name="Rectangle 165">
                <a:extLst>
                  <a:ext uri="{FF2B5EF4-FFF2-40B4-BE49-F238E27FC236}">
                    <a16:creationId xmlns="" xmlns:a16="http://schemas.microsoft.com/office/drawing/2014/main" id="{AA450134-776F-4AFB-B96D-770E30AD96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7625" y="4162807"/>
                <a:ext cx="729494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laminosus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TFI51249.1 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14" name="Rectangle 168">
                <a:extLst>
                  <a:ext uri="{FF2B5EF4-FFF2-40B4-BE49-F238E27FC236}">
                    <a16:creationId xmlns="" xmlns:a16="http://schemas.microsoft.com/office/drawing/2014/main" id="{713D46EB-2004-44EF-B7A0-B23080DBD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3988" y="4236825"/>
                <a:ext cx="877527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lithophora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WP 071455118.1 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17" name="Rectangle 171">
                <a:extLst>
                  <a:ext uri="{FF2B5EF4-FFF2-40B4-BE49-F238E27FC236}">
                    <a16:creationId xmlns="" xmlns:a16="http://schemas.microsoft.com/office/drawing/2014/main" id="{42D2AFD0-74CB-452F-BAB3-0EDFAAFE0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113" y="4310844"/>
                <a:ext cx="687686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aponinum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AFZ52883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20" name="Rectangle 174">
                <a:extLst>
                  <a:ext uri="{FF2B5EF4-FFF2-40B4-BE49-F238E27FC236}">
                    <a16:creationId xmlns="" xmlns:a16="http://schemas.microsoft.com/office/drawing/2014/main" id="{F794F7C4-3234-4EF7-81C4-0229E9C65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9513" y="4384863"/>
                <a:ext cx="514795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Tolypothrix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05090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22" name="Rectangle 176">
                <a:extLst>
                  <a:ext uri="{FF2B5EF4-FFF2-40B4-BE49-F238E27FC236}">
                    <a16:creationId xmlns="" xmlns:a16="http://schemas.microsoft.com/office/drawing/2014/main" id="{3D3FC78B-7EDE-43F0-B4B6-72F81CE7AD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5863" y="4458881"/>
                <a:ext cx="532744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variabilis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20924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25" name="Rectangle 179">
                <a:extLst>
                  <a:ext uri="{FF2B5EF4-FFF2-40B4-BE49-F238E27FC236}">
                    <a16:creationId xmlns="" xmlns:a16="http://schemas.microsoft.com/office/drawing/2014/main" id="{EDD16A23-D613-48A5-8A0C-363CF7FF3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350" y="4532900"/>
                <a:ext cx="604538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N.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spumigena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45380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28" name="Rectangle 182">
                <a:extLst>
                  <a:ext uri="{FF2B5EF4-FFF2-40B4-BE49-F238E27FC236}">
                    <a16:creationId xmlns="" xmlns:a16="http://schemas.microsoft.com/office/drawing/2014/main" id="{19EE439A-58FE-4CCA-9E24-24CE7417E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1738" y="4606919"/>
                <a:ext cx="650386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Arthrospira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CCE18018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32" name="Rectangle 186">
                <a:extLst>
                  <a:ext uri="{FF2B5EF4-FFF2-40B4-BE49-F238E27FC236}">
                    <a16:creationId xmlns="" xmlns:a16="http://schemas.microsoft.com/office/drawing/2014/main" id="{856C97E7-C082-434E-89E1-8E552FA6F3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013" y="4680937"/>
                <a:ext cx="550692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Cyanothece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51474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34" name="Rectangle 188">
                <a:extLst>
                  <a:ext uri="{FF2B5EF4-FFF2-40B4-BE49-F238E27FC236}">
                    <a16:creationId xmlns="" xmlns:a16="http://schemas.microsoft.com/office/drawing/2014/main" id="{E37056AD-FD71-49F2-95D7-E4D48160CF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0463" y="4756566"/>
                <a:ext cx="520084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watsonii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13461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2" name="Rectangle 412">
                <a:extLst>
                  <a:ext uri="{FF2B5EF4-FFF2-40B4-BE49-F238E27FC236}">
                    <a16:creationId xmlns="" xmlns:a16="http://schemas.microsoft.com/office/drawing/2014/main" id="{319414FF-E881-4645-AE72-676CECDAB3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2289" y="4116213"/>
                <a:ext cx="209595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54/0.97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3" name="Rectangle 413">
                <a:extLst>
                  <a:ext uri="{FF2B5EF4-FFF2-40B4-BE49-F238E27FC236}">
                    <a16:creationId xmlns="" xmlns:a16="http://schemas.microsoft.com/office/drawing/2014/main" id="{3714F78E-C5D6-4F58-A61B-D747F19594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0432" y="4198207"/>
                <a:ext cx="209595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40/0.99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4" name="Rectangle 414">
                <a:extLst>
                  <a:ext uri="{FF2B5EF4-FFF2-40B4-BE49-F238E27FC236}">
                    <a16:creationId xmlns="" xmlns:a16="http://schemas.microsoft.com/office/drawing/2014/main" id="{13434A18-676F-4FCC-8481-26CFAE192B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2976" y="4344951"/>
                <a:ext cx="209595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57/0.80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6" name="Rectangle 416">
                <a:extLst>
                  <a:ext uri="{FF2B5EF4-FFF2-40B4-BE49-F238E27FC236}">
                    <a16:creationId xmlns="" xmlns:a16="http://schemas.microsoft.com/office/drawing/2014/main" id="{DB4B7ACE-D267-4634-A043-579A4D1ED0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2838" y="4768040"/>
                <a:ext cx="163436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36/*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7" name="Rectangle 417">
                <a:extLst>
                  <a:ext uri="{FF2B5EF4-FFF2-40B4-BE49-F238E27FC236}">
                    <a16:creationId xmlns="" xmlns:a16="http://schemas.microsoft.com/office/drawing/2014/main" id="{E9C80DE9-C6BD-4038-A7DB-2D1FC7B4C3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985" y="4626047"/>
                <a:ext cx="209595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26/0.80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9" name="Rectangle 419">
                <a:extLst>
                  <a:ext uri="{FF2B5EF4-FFF2-40B4-BE49-F238E27FC236}">
                    <a16:creationId xmlns="" xmlns:a16="http://schemas.microsoft.com/office/drawing/2014/main" id="{5BCC3F6C-A3A4-44FB-91F0-1E123FC32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1645" y="4510373"/>
                <a:ext cx="116666" cy="9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93/*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grpSp>
            <p:nvGrpSpPr>
              <p:cNvPr id="455" name="Group 454"/>
              <p:cNvGrpSpPr/>
              <p:nvPr/>
            </p:nvGrpSpPr>
            <p:grpSpPr>
              <a:xfrm>
                <a:off x="2101850" y="4137061"/>
                <a:ext cx="588963" cy="666169"/>
                <a:chOff x="2101850" y="4137061"/>
                <a:chExt cx="588963" cy="666169"/>
              </a:xfrm>
            </p:grpSpPr>
            <p:sp>
              <p:nvSpPr>
                <p:cNvPr id="410" name="Freeform 164">
                  <a:extLst>
                    <a:ext uri="{FF2B5EF4-FFF2-40B4-BE49-F238E27FC236}">
                      <a16:creationId xmlns="" xmlns:a16="http://schemas.microsoft.com/office/drawing/2014/main" id="{C64F50F3-1D5B-4B61-B9FC-7327FC7B32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1275" y="4137061"/>
                  <a:ext cx="0" cy="33792"/>
                </a:xfrm>
                <a:custGeom>
                  <a:avLst/>
                  <a:gdLst>
                    <a:gd name="T0" fmla="*/ 21 h 21"/>
                    <a:gd name="T1" fmla="*/ 0 h 21"/>
                    <a:gd name="T2" fmla="*/ 0 h 2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1">
                      <a:moveTo>
                        <a:pt x="0" y="21"/>
                      </a:move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2" name="Freeform 166">
                  <a:extLst>
                    <a:ext uri="{FF2B5EF4-FFF2-40B4-BE49-F238E27FC236}">
                      <a16:creationId xmlns="" xmlns:a16="http://schemas.microsoft.com/office/drawing/2014/main" id="{5CEA9B40-E8AF-4574-BA47-6EBC92C668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1275" y="4175680"/>
                  <a:ext cx="3175" cy="35400"/>
                </a:xfrm>
                <a:custGeom>
                  <a:avLst/>
                  <a:gdLst>
                    <a:gd name="T0" fmla="*/ 0 w 2"/>
                    <a:gd name="T1" fmla="*/ 0 h 22"/>
                    <a:gd name="T2" fmla="*/ 0 w 2"/>
                    <a:gd name="T3" fmla="*/ 22 h 22"/>
                    <a:gd name="T4" fmla="*/ 2 w 2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2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3" name="Freeform 167">
                  <a:extLst>
                    <a:ext uri="{FF2B5EF4-FFF2-40B4-BE49-F238E27FC236}">
                      <a16:creationId xmlns="" xmlns:a16="http://schemas.microsoft.com/office/drawing/2014/main" id="{D1DDC6B0-76E5-4B5D-AEE4-27E2397568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2838" y="4174071"/>
                  <a:ext cx="198438" cy="51491"/>
                </a:xfrm>
                <a:custGeom>
                  <a:avLst/>
                  <a:gdLst>
                    <a:gd name="T0" fmla="*/ 0 w 125"/>
                    <a:gd name="T1" fmla="*/ 32 h 32"/>
                    <a:gd name="T2" fmla="*/ 0 w 125"/>
                    <a:gd name="T3" fmla="*/ 0 h 32"/>
                    <a:gd name="T4" fmla="*/ 125 w 125"/>
                    <a:gd name="T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5" h="32">
                      <a:moveTo>
                        <a:pt x="0" y="32"/>
                      </a:moveTo>
                      <a:lnTo>
                        <a:pt x="0" y="0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5" name="Freeform 169">
                  <a:extLst>
                    <a:ext uri="{FF2B5EF4-FFF2-40B4-BE49-F238E27FC236}">
                      <a16:creationId xmlns="" xmlns:a16="http://schemas.microsoft.com/office/drawing/2014/main" id="{E888FBB0-33BB-46D3-86A5-F2EEE7DCAA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2838" y="4231999"/>
                  <a:ext cx="307975" cy="53101"/>
                </a:xfrm>
                <a:custGeom>
                  <a:avLst/>
                  <a:gdLst>
                    <a:gd name="T0" fmla="*/ 0 w 194"/>
                    <a:gd name="T1" fmla="*/ 0 h 33"/>
                    <a:gd name="T2" fmla="*/ 0 w 194"/>
                    <a:gd name="T3" fmla="*/ 33 h 33"/>
                    <a:gd name="T4" fmla="*/ 194 w 194"/>
                    <a:gd name="T5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4" h="33">
                      <a:moveTo>
                        <a:pt x="0" y="0"/>
                      </a:moveTo>
                      <a:lnTo>
                        <a:pt x="0" y="33"/>
                      </a:lnTo>
                      <a:lnTo>
                        <a:pt x="194" y="33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6" name="Freeform 170">
                  <a:extLst>
                    <a:ext uri="{FF2B5EF4-FFF2-40B4-BE49-F238E27FC236}">
                      <a16:creationId xmlns="" xmlns:a16="http://schemas.microsoft.com/office/drawing/2014/main" id="{5D6F4930-3D96-4E27-ABD9-67919A3817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47913" y="4228780"/>
                  <a:ext cx="34925" cy="61146"/>
                </a:xfrm>
                <a:custGeom>
                  <a:avLst/>
                  <a:gdLst>
                    <a:gd name="T0" fmla="*/ 0 w 22"/>
                    <a:gd name="T1" fmla="*/ 38 h 38"/>
                    <a:gd name="T2" fmla="*/ 0 w 22"/>
                    <a:gd name="T3" fmla="*/ 0 h 38"/>
                    <a:gd name="T4" fmla="*/ 22 w 22"/>
                    <a:gd name="T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" h="38">
                      <a:moveTo>
                        <a:pt x="0" y="38"/>
                      </a:moveTo>
                      <a:lnTo>
                        <a:pt x="0" y="0"/>
                      </a:lnTo>
                      <a:lnTo>
                        <a:pt x="22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8" name="Freeform 172">
                  <a:extLst>
                    <a:ext uri="{FF2B5EF4-FFF2-40B4-BE49-F238E27FC236}">
                      <a16:creationId xmlns="" xmlns:a16="http://schemas.microsoft.com/office/drawing/2014/main" id="{304A64F8-64C2-4846-BBC8-43CF857CE6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47913" y="4296363"/>
                  <a:ext cx="200025" cy="62755"/>
                </a:xfrm>
                <a:custGeom>
                  <a:avLst/>
                  <a:gdLst>
                    <a:gd name="T0" fmla="*/ 0 w 126"/>
                    <a:gd name="T1" fmla="*/ 0 h 39"/>
                    <a:gd name="T2" fmla="*/ 0 w 126"/>
                    <a:gd name="T3" fmla="*/ 39 h 39"/>
                    <a:gd name="T4" fmla="*/ 126 w 126"/>
                    <a:gd name="T5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6" h="39">
                      <a:moveTo>
                        <a:pt x="0" y="0"/>
                      </a:moveTo>
                      <a:lnTo>
                        <a:pt x="0" y="39"/>
                      </a:lnTo>
                      <a:lnTo>
                        <a:pt x="126" y="39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9" name="Freeform 173">
                  <a:extLst>
                    <a:ext uri="{FF2B5EF4-FFF2-40B4-BE49-F238E27FC236}">
                      <a16:creationId xmlns="" xmlns:a16="http://schemas.microsoft.com/office/drawing/2014/main" id="{AF495F1B-71D6-4FD3-9873-A75B97D622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0125" y="4293144"/>
                  <a:ext cx="77788" cy="146429"/>
                </a:xfrm>
                <a:custGeom>
                  <a:avLst/>
                  <a:gdLst>
                    <a:gd name="T0" fmla="*/ 0 w 49"/>
                    <a:gd name="T1" fmla="*/ 91 h 91"/>
                    <a:gd name="T2" fmla="*/ 0 w 49"/>
                    <a:gd name="T3" fmla="*/ 0 h 91"/>
                    <a:gd name="T4" fmla="*/ 49 w 49"/>
                    <a:gd name="T5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9" h="91">
                      <a:moveTo>
                        <a:pt x="0" y="91"/>
                      </a:moveTo>
                      <a:lnTo>
                        <a:pt x="0" y="0"/>
                      </a:lnTo>
                      <a:lnTo>
                        <a:pt x="49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1" name="Freeform 175">
                  <a:extLst>
                    <a:ext uri="{FF2B5EF4-FFF2-40B4-BE49-F238E27FC236}">
                      <a16:creationId xmlns="" xmlns:a16="http://schemas.microsoft.com/office/drawing/2014/main" id="{EBA057D7-4911-41C0-80A1-CCEA83FA06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05063" y="4433136"/>
                  <a:ext cx="41275" cy="33792"/>
                </a:xfrm>
                <a:custGeom>
                  <a:avLst/>
                  <a:gdLst>
                    <a:gd name="T0" fmla="*/ 0 w 26"/>
                    <a:gd name="T1" fmla="*/ 21 h 21"/>
                    <a:gd name="T2" fmla="*/ 0 w 26"/>
                    <a:gd name="T3" fmla="*/ 0 h 21"/>
                    <a:gd name="T4" fmla="*/ 26 w 26"/>
                    <a:gd name="T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">
                      <a:moveTo>
                        <a:pt x="0" y="21"/>
                      </a:moveTo>
                      <a:lnTo>
                        <a:pt x="0" y="0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3" name="Freeform 177">
                  <a:extLst>
                    <a:ext uri="{FF2B5EF4-FFF2-40B4-BE49-F238E27FC236}">
                      <a16:creationId xmlns="" xmlns:a16="http://schemas.microsoft.com/office/drawing/2014/main" id="{6DA0E653-688A-43A1-A283-CF26B0AF7A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05063" y="4473364"/>
                  <a:ext cx="47625" cy="33792"/>
                </a:xfrm>
                <a:custGeom>
                  <a:avLst/>
                  <a:gdLst>
                    <a:gd name="T0" fmla="*/ 0 w 30"/>
                    <a:gd name="T1" fmla="*/ 0 h 21"/>
                    <a:gd name="T2" fmla="*/ 0 w 30"/>
                    <a:gd name="T3" fmla="*/ 21 h 21"/>
                    <a:gd name="T4" fmla="*/ 30 w 30"/>
                    <a:gd name="T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0" h="21">
                      <a:moveTo>
                        <a:pt x="0" y="0"/>
                      </a:moveTo>
                      <a:lnTo>
                        <a:pt x="0" y="21"/>
                      </a:lnTo>
                      <a:lnTo>
                        <a:pt x="30" y="21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4" name="Freeform 178">
                  <a:extLst>
                    <a:ext uri="{FF2B5EF4-FFF2-40B4-BE49-F238E27FC236}">
                      <a16:creationId xmlns="" xmlns:a16="http://schemas.microsoft.com/office/drawing/2014/main" id="{7A8CF795-77DD-424D-B5EF-1DACE5545B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1250" y="4470146"/>
                  <a:ext cx="23813" cy="53101"/>
                </a:xfrm>
                <a:custGeom>
                  <a:avLst/>
                  <a:gdLst>
                    <a:gd name="T0" fmla="*/ 0 w 15"/>
                    <a:gd name="T1" fmla="*/ 33 h 33"/>
                    <a:gd name="T2" fmla="*/ 0 w 15"/>
                    <a:gd name="T3" fmla="*/ 0 h 33"/>
                    <a:gd name="T4" fmla="*/ 15 w 15"/>
                    <a:gd name="T5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33">
                      <a:moveTo>
                        <a:pt x="0" y="33"/>
                      </a:moveTo>
                      <a:lnTo>
                        <a:pt x="0" y="0"/>
                      </a:lnTo>
                      <a:lnTo>
                        <a:pt x="15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6" name="Freeform 180">
                  <a:extLst>
                    <a:ext uri="{FF2B5EF4-FFF2-40B4-BE49-F238E27FC236}">
                      <a16:creationId xmlns="" xmlns:a16="http://schemas.microsoft.com/office/drawing/2014/main" id="{DF0269DD-5DB2-4170-B031-41AFF6C640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1250" y="4528073"/>
                  <a:ext cx="34925" cy="53101"/>
                </a:xfrm>
                <a:custGeom>
                  <a:avLst/>
                  <a:gdLst>
                    <a:gd name="T0" fmla="*/ 0 w 22"/>
                    <a:gd name="T1" fmla="*/ 0 h 33"/>
                    <a:gd name="T2" fmla="*/ 0 w 22"/>
                    <a:gd name="T3" fmla="*/ 33 h 33"/>
                    <a:gd name="T4" fmla="*/ 22 w 22"/>
                    <a:gd name="T5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" h="33">
                      <a:moveTo>
                        <a:pt x="0" y="0"/>
                      </a:moveTo>
                      <a:lnTo>
                        <a:pt x="0" y="33"/>
                      </a:lnTo>
                      <a:lnTo>
                        <a:pt x="22" y="33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7" name="Freeform 181">
                  <a:extLst>
                    <a:ext uri="{FF2B5EF4-FFF2-40B4-BE49-F238E27FC236}">
                      <a16:creationId xmlns="" xmlns:a16="http://schemas.microsoft.com/office/drawing/2014/main" id="{752D2F6F-BEE7-4944-BC1B-D152D5E0F0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3938" y="4526464"/>
                  <a:ext cx="87313" cy="61146"/>
                </a:xfrm>
                <a:custGeom>
                  <a:avLst/>
                  <a:gdLst>
                    <a:gd name="T0" fmla="*/ 0 w 55"/>
                    <a:gd name="T1" fmla="*/ 38 h 38"/>
                    <a:gd name="T2" fmla="*/ 0 w 55"/>
                    <a:gd name="T3" fmla="*/ 0 h 38"/>
                    <a:gd name="T4" fmla="*/ 55 w 55"/>
                    <a:gd name="T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38">
                      <a:moveTo>
                        <a:pt x="0" y="38"/>
                      </a:moveTo>
                      <a:lnTo>
                        <a:pt x="0" y="0"/>
                      </a:lnTo>
                      <a:lnTo>
                        <a:pt x="55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9" name="Freeform 183">
                  <a:extLst>
                    <a:ext uri="{FF2B5EF4-FFF2-40B4-BE49-F238E27FC236}">
                      <a16:creationId xmlns="" xmlns:a16="http://schemas.microsoft.com/office/drawing/2014/main" id="{F7FE4875-F69E-429F-B096-EE4FEF4821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3938" y="4592437"/>
                  <a:ext cx="174625" cy="62755"/>
                </a:xfrm>
                <a:custGeom>
                  <a:avLst/>
                  <a:gdLst>
                    <a:gd name="T0" fmla="*/ 0 w 110"/>
                    <a:gd name="T1" fmla="*/ 0 h 39"/>
                    <a:gd name="T2" fmla="*/ 0 w 110"/>
                    <a:gd name="T3" fmla="*/ 39 h 39"/>
                    <a:gd name="T4" fmla="*/ 110 w 110"/>
                    <a:gd name="T5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0" h="39">
                      <a:moveTo>
                        <a:pt x="0" y="0"/>
                      </a:moveTo>
                      <a:lnTo>
                        <a:pt x="0" y="39"/>
                      </a:lnTo>
                      <a:lnTo>
                        <a:pt x="110" y="39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30" name="Freeform 184">
                  <a:extLst>
                    <a:ext uri="{FF2B5EF4-FFF2-40B4-BE49-F238E27FC236}">
                      <a16:creationId xmlns="" xmlns:a16="http://schemas.microsoft.com/office/drawing/2014/main" id="{AEDB43C8-EEAF-41F9-8DF3-7DB55D38D5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0125" y="4444400"/>
                  <a:ext cx="23813" cy="144819"/>
                </a:xfrm>
                <a:custGeom>
                  <a:avLst/>
                  <a:gdLst>
                    <a:gd name="T0" fmla="*/ 0 w 15"/>
                    <a:gd name="T1" fmla="*/ 0 h 90"/>
                    <a:gd name="T2" fmla="*/ 0 w 15"/>
                    <a:gd name="T3" fmla="*/ 90 h 90"/>
                    <a:gd name="T4" fmla="*/ 15 w 15"/>
                    <a:gd name="T5" fmla="*/ 9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90">
                      <a:moveTo>
                        <a:pt x="0" y="0"/>
                      </a:moveTo>
                      <a:lnTo>
                        <a:pt x="0" y="90"/>
                      </a:lnTo>
                      <a:lnTo>
                        <a:pt x="15" y="9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31" name="Freeform 185">
                  <a:extLst>
                    <a:ext uri="{FF2B5EF4-FFF2-40B4-BE49-F238E27FC236}">
                      <a16:creationId xmlns="" xmlns:a16="http://schemas.microsoft.com/office/drawing/2014/main" id="{5164266B-F12D-41E3-B533-F13E48DC95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5675" y="4441182"/>
                  <a:ext cx="44450" cy="160910"/>
                </a:xfrm>
                <a:custGeom>
                  <a:avLst/>
                  <a:gdLst>
                    <a:gd name="T0" fmla="*/ 0 w 28"/>
                    <a:gd name="T1" fmla="*/ 100 h 100"/>
                    <a:gd name="T2" fmla="*/ 0 w 28"/>
                    <a:gd name="T3" fmla="*/ 0 h 100"/>
                    <a:gd name="T4" fmla="*/ 28 w 28"/>
                    <a:gd name="T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100">
                      <a:moveTo>
                        <a:pt x="0" y="100"/>
                      </a:moveTo>
                      <a:lnTo>
                        <a:pt x="0" y="0"/>
                      </a:lnTo>
                      <a:lnTo>
                        <a:pt x="28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33" name="Freeform 187">
                  <a:extLst>
                    <a:ext uri="{FF2B5EF4-FFF2-40B4-BE49-F238E27FC236}">
                      <a16:creationId xmlns="" xmlns:a16="http://schemas.microsoft.com/office/drawing/2014/main" id="{F481111C-4D97-46CA-A1B0-BE45D0FA9E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49500" y="4729210"/>
                  <a:ext cx="33338" cy="35400"/>
                </a:xfrm>
                <a:custGeom>
                  <a:avLst/>
                  <a:gdLst>
                    <a:gd name="T0" fmla="*/ 0 w 21"/>
                    <a:gd name="T1" fmla="*/ 22 h 22"/>
                    <a:gd name="T2" fmla="*/ 0 w 21"/>
                    <a:gd name="T3" fmla="*/ 0 h 22"/>
                    <a:gd name="T4" fmla="*/ 21 w 21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21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35" name="Freeform 189">
                  <a:extLst>
                    <a:ext uri="{FF2B5EF4-FFF2-40B4-BE49-F238E27FC236}">
                      <a16:creationId xmlns="" xmlns:a16="http://schemas.microsoft.com/office/drawing/2014/main" id="{13FDB68B-241D-493C-A672-B3E7C5080F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49500" y="4769438"/>
                  <a:ext cx="77788" cy="33792"/>
                </a:xfrm>
                <a:custGeom>
                  <a:avLst/>
                  <a:gdLst>
                    <a:gd name="T0" fmla="*/ 0 w 49"/>
                    <a:gd name="T1" fmla="*/ 0 h 21"/>
                    <a:gd name="T2" fmla="*/ 0 w 49"/>
                    <a:gd name="T3" fmla="*/ 21 h 21"/>
                    <a:gd name="T4" fmla="*/ 49 w 49"/>
                    <a:gd name="T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9" h="21">
                      <a:moveTo>
                        <a:pt x="0" y="0"/>
                      </a:moveTo>
                      <a:lnTo>
                        <a:pt x="0" y="21"/>
                      </a:lnTo>
                      <a:lnTo>
                        <a:pt x="49" y="21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36" name="Freeform 190">
                  <a:extLst>
                    <a:ext uri="{FF2B5EF4-FFF2-40B4-BE49-F238E27FC236}">
                      <a16:creationId xmlns="" xmlns:a16="http://schemas.microsoft.com/office/drawing/2014/main" id="{3518C198-F3EB-44FC-BCB3-7DA6741928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5675" y="4606919"/>
                  <a:ext cx="123825" cy="159302"/>
                </a:xfrm>
                <a:custGeom>
                  <a:avLst/>
                  <a:gdLst>
                    <a:gd name="T0" fmla="*/ 0 w 78"/>
                    <a:gd name="T1" fmla="*/ 0 h 99"/>
                    <a:gd name="T2" fmla="*/ 0 w 78"/>
                    <a:gd name="T3" fmla="*/ 99 h 99"/>
                    <a:gd name="T4" fmla="*/ 78 w 78"/>
                    <a:gd name="T5" fmla="*/ 9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" h="99">
                      <a:moveTo>
                        <a:pt x="0" y="0"/>
                      </a:moveTo>
                      <a:lnTo>
                        <a:pt x="0" y="99"/>
                      </a:lnTo>
                      <a:lnTo>
                        <a:pt x="78" y="99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37" name="Freeform 191">
                  <a:extLst>
                    <a:ext uri="{FF2B5EF4-FFF2-40B4-BE49-F238E27FC236}">
                      <a16:creationId xmlns="" xmlns:a16="http://schemas.microsoft.com/office/drawing/2014/main" id="{610D7D3F-C337-4EFE-B715-026D61189E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101850" y="4341836"/>
                  <a:ext cx="123825" cy="261866"/>
                </a:xfrm>
                <a:custGeom>
                  <a:avLst/>
                  <a:gdLst>
                    <a:gd name="T0" fmla="*/ 0 w 78"/>
                    <a:gd name="T1" fmla="*/ 112 h 112"/>
                    <a:gd name="T2" fmla="*/ 0 w 78"/>
                    <a:gd name="T3" fmla="*/ 0 h 112"/>
                    <a:gd name="T4" fmla="*/ 78 w 78"/>
                    <a:gd name="T5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" h="112">
                      <a:moveTo>
                        <a:pt x="0" y="112"/>
                      </a:moveTo>
                      <a:lnTo>
                        <a:pt x="0" y="0"/>
                      </a:lnTo>
                      <a:lnTo>
                        <a:pt x="78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5" name="Rectangle 415">
                  <a:extLst>
                    <a:ext uri="{FF2B5EF4-FFF2-40B4-BE49-F238E27FC236}">
                      <a16:creationId xmlns="" xmlns:a16="http://schemas.microsoft.com/office/drawing/2014/main" id="{DC198C3B-7C8F-4B18-BDF7-80CD5A849A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4643" y="4457179"/>
                  <a:ext cx="71794" cy="96406"/>
                </a:xfrm>
                <a:prstGeom prst="rect">
                  <a:avLst/>
                </a:prstGeom>
                <a:noFill/>
                <a:ln w="12700" cmpd="sng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mr-IN" altLang="en-US" sz="7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*</a:t>
                  </a:r>
                  <a:r>
                    <a:rPr kumimoji="0" lang="en-US" altLang="en-US" sz="7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/*</a:t>
                  </a:r>
                  <a:endPara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/>
                    <a:cs typeface="Helvetica"/>
                  </a:endParaRPr>
                </a:p>
              </p:txBody>
            </p:sp>
          </p:grpSp>
        </p:grpSp>
      </p:grpSp>
      <p:sp>
        <p:nvSpPr>
          <p:cNvPr id="22" name="Rectangle 422">
            <a:extLst>
              <a:ext uri="{FF2B5EF4-FFF2-40B4-BE49-F238E27FC236}">
                <a16:creationId xmlns="" xmlns:a16="http://schemas.microsoft.com/office/drawing/2014/main" id="{E2C48AF4-50FB-48E8-B574-2333872A9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4603" y="4946830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21/0.53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" name="Rectangle 424">
            <a:extLst>
              <a:ext uri="{FF2B5EF4-FFF2-40B4-BE49-F238E27FC236}">
                <a16:creationId xmlns="" xmlns:a16="http://schemas.microsoft.com/office/drawing/2014/main" id="{32337849-0091-48FA-8623-43FF71859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107" y="4090257"/>
            <a:ext cx="5134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98/0.99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" name="Rectangle 426">
            <a:extLst>
              <a:ext uri="{FF2B5EF4-FFF2-40B4-BE49-F238E27FC236}">
                <a16:creationId xmlns="" xmlns:a16="http://schemas.microsoft.com/office/drawing/2014/main" id="{BFE13872-50CC-45AC-8A92-AF7BB501F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0204" y="5508534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" name="Rectangle 427">
            <a:extLst>
              <a:ext uri="{FF2B5EF4-FFF2-40B4-BE49-F238E27FC236}">
                <a16:creationId xmlns="" xmlns:a16="http://schemas.microsoft.com/office/drawing/2014/main" id="{52081A28-8667-4235-9CDF-91885635C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3549" y="555713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" name="Rectangle 428">
            <a:extLst>
              <a:ext uri="{FF2B5EF4-FFF2-40B4-BE49-F238E27FC236}">
                <a16:creationId xmlns="" xmlns:a16="http://schemas.microsoft.com/office/drawing/2014/main" id="{7ADBE1CA-B07E-4E6D-96CB-C9012281C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887" y="5898643"/>
            <a:ext cx="16671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" name="Rectangle 429">
            <a:extLst>
              <a:ext uri="{FF2B5EF4-FFF2-40B4-BE49-F238E27FC236}">
                <a16:creationId xmlns="" xmlns:a16="http://schemas.microsoft.com/office/drawing/2014/main" id="{45E0086B-0B30-4EF4-B12F-BB5FAFB83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802" y="564882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" name="Rectangle 431">
            <a:extLst>
              <a:ext uri="{FF2B5EF4-FFF2-40B4-BE49-F238E27FC236}">
                <a16:creationId xmlns="" xmlns:a16="http://schemas.microsoft.com/office/drawing/2014/main" id="{D45BDFD3-73D1-4447-A24F-04353679B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127" y="5778281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" name="Rectangle 432">
            <a:extLst>
              <a:ext uri="{FF2B5EF4-FFF2-40B4-BE49-F238E27FC236}">
                <a16:creationId xmlns="" xmlns:a16="http://schemas.microsoft.com/office/drawing/2014/main" id="{9B1A2F41-C144-43E9-904A-A61354AC9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760" y="6060614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51/-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" name="Rectangle 433">
            <a:extLst>
              <a:ext uri="{FF2B5EF4-FFF2-40B4-BE49-F238E27FC236}">
                <a16:creationId xmlns="" xmlns:a16="http://schemas.microsoft.com/office/drawing/2014/main" id="{B470B923-940D-41CF-B7A2-BE99887F9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2692" y="6134747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65/-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" name="Rectangle 434">
            <a:extLst>
              <a:ext uri="{FF2B5EF4-FFF2-40B4-BE49-F238E27FC236}">
                <a16:creationId xmlns="" xmlns:a16="http://schemas.microsoft.com/office/drawing/2014/main" id="{DD998246-B913-4934-9D41-A3CDB0AD3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9407" y="5958078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" name="Rectangle 435">
            <a:extLst>
              <a:ext uri="{FF2B5EF4-FFF2-40B4-BE49-F238E27FC236}">
                <a16:creationId xmlns="" xmlns:a16="http://schemas.microsoft.com/office/drawing/2014/main" id="{D768D1D8-9BFE-4F21-A409-347470830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5759" y="6577022"/>
            <a:ext cx="10259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" name="Rectangle 436">
            <a:extLst>
              <a:ext uri="{FF2B5EF4-FFF2-40B4-BE49-F238E27FC236}">
                <a16:creationId xmlns="" xmlns:a16="http://schemas.microsoft.com/office/drawing/2014/main" id="{DE584273-B9FC-4387-B7FE-7FF43583E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432" y="6314186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57/0.98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" name="Rectangle 437">
            <a:extLst>
              <a:ext uri="{FF2B5EF4-FFF2-40B4-BE49-F238E27FC236}">
                <a16:creationId xmlns="" xmlns:a16="http://schemas.microsoft.com/office/drawing/2014/main" id="{2D9299C1-ED06-4688-A5C8-B5DE4185C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160" y="638599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" name="Rectangle 438">
            <a:extLst>
              <a:ext uri="{FF2B5EF4-FFF2-40B4-BE49-F238E27FC236}">
                <a16:creationId xmlns="" xmlns:a16="http://schemas.microsoft.com/office/drawing/2014/main" id="{1488CB99-E8C0-4F42-A138-6920CE7D0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7793" y="647769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54/0.85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" name="Rectangle 439">
            <a:extLst>
              <a:ext uri="{FF2B5EF4-FFF2-40B4-BE49-F238E27FC236}">
                <a16:creationId xmlns="" xmlns:a16="http://schemas.microsoft.com/office/drawing/2014/main" id="{C03C400B-2943-4B5E-A507-ABDDC1650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9314" y="6587369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" name="Rectangle 440">
            <a:extLst>
              <a:ext uri="{FF2B5EF4-FFF2-40B4-BE49-F238E27FC236}">
                <a16:creationId xmlns="" xmlns:a16="http://schemas.microsoft.com/office/drawing/2014/main" id="{1B13C221-4CF5-4912-AB97-9863598C8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5976" y="681080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" name="Rectangle 441">
            <a:extLst>
              <a:ext uri="{FF2B5EF4-FFF2-40B4-BE49-F238E27FC236}">
                <a16:creationId xmlns="" xmlns:a16="http://schemas.microsoft.com/office/drawing/2014/main" id="{67DF6917-3B31-4750-BD5A-23E789D34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625" y="6720806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" name="Rectangle 442">
            <a:extLst>
              <a:ext uri="{FF2B5EF4-FFF2-40B4-BE49-F238E27FC236}">
                <a16:creationId xmlns="" xmlns:a16="http://schemas.microsoft.com/office/drawing/2014/main" id="{98BBDFC2-3B25-4037-9D2D-02C46BF86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7633" y="6308762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" name="Rectangle 443">
            <a:extLst>
              <a:ext uri="{FF2B5EF4-FFF2-40B4-BE49-F238E27FC236}">
                <a16:creationId xmlns="" xmlns:a16="http://schemas.microsoft.com/office/drawing/2014/main" id="{A9911252-002B-43DA-969B-F3CF5BCC2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7350" y="696935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57/0.9</a:t>
            </a:r>
            <a:r>
              <a:rPr kumimoji="0" lang="en-US" altLang="zh-CN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" name="Rectangle 445">
            <a:extLst>
              <a:ext uri="{FF2B5EF4-FFF2-40B4-BE49-F238E27FC236}">
                <a16:creationId xmlns="" xmlns:a16="http://schemas.microsoft.com/office/drawing/2014/main" id="{9B122E59-824E-4807-ADAC-69D602110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0705" y="7712897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" name="Rectangle 446">
            <a:extLst>
              <a:ext uri="{FF2B5EF4-FFF2-40B4-BE49-F238E27FC236}">
                <a16:creationId xmlns="" xmlns:a16="http://schemas.microsoft.com/office/drawing/2014/main" id="{D45550D6-2745-40F9-880A-E699E1131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837" y="7910673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70" name="Group 469"/>
          <p:cNvGrpSpPr/>
          <p:nvPr/>
        </p:nvGrpSpPr>
        <p:grpSpPr>
          <a:xfrm>
            <a:off x="1495923" y="6137876"/>
            <a:ext cx="4156896" cy="2984631"/>
            <a:chOff x="1492250" y="5657601"/>
            <a:chExt cx="2909011" cy="2671109"/>
          </a:xfrm>
        </p:grpSpPr>
        <p:sp>
          <p:nvSpPr>
            <p:cNvPr id="134" name="Freeform 289">
              <a:extLst>
                <a:ext uri="{FF2B5EF4-FFF2-40B4-BE49-F238E27FC236}">
                  <a16:creationId xmlns="" xmlns:a16="http://schemas.microsoft.com/office/drawing/2014/main" id="{0F68DF3D-24EC-4990-91B3-19580EDC6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375" y="7105792"/>
              <a:ext cx="269875" cy="51491"/>
            </a:xfrm>
            <a:custGeom>
              <a:avLst/>
              <a:gdLst>
                <a:gd name="T0" fmla="*/ 0 w 170"/>
                <a:gd name="T1" fmla="*/ 32 h 32"/>
                <a:gd name="T2" fmla="*/ 0 w 170"/>
                <a:gd name="T3" fmla="*/ 0 h 32"/>
                <a:gd name="T4" fmla="*/ 170 w 17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" h="32">
                  <a:moveTo>
                    <a:pt x="0" y="32"/>
                  </a:moveTo>
                  <a:lnTo>
                    <a:pt x="0" y="0"/>
                  </a:lnTo>
                  <a:lnTo>
                    <a:pt x="170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grpSp>
          <p:nvGrpSpPr>
            <p:cNvPr id="469" name="Group 468"/>
            <p:cNvGrpSpPr/>
            <p:nvPr/>
          </p:nvGrpSpPr>
          <p:grpSpPr>
            <a:xfrm>
              <a:off x="1492250" y="5657601"/>
              <a:ext cx="2909011" cy="2671109"/>
              <a:chOff x="1492250" y="5657601"/>
              <a:chExt cx="2909011" cy="2671109"/>
            </a:xfrm>
          </p:grpSpPr>
          <p:sp>
            <p:nvSpPr>
              <p:cNvPr id="131" name="Freeform 286">
                <a:extLst>
                  <a:ext uri="{FF2B5EF4-FFF2-40B4-BE49-F238E27FC236}">
                    <a16:creationId xmlns="" xmlns:a16="http://schemas.microsoft.com/office/drawing/2014/main" id="{49C8BBA5-A951-428F-9F8B-BFCAAE7AE6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4250" y="7068783"/>
                <a:ext cx="668338" cy="33792"/>
              </a:xfrm>
              <a:custGeom>
                <a:avLst/>
                <a:gdLst>
                  <a:gd name="T0" fmla="*/ 0 w 421"/>
                  <a:gd name="T1" fmla="*/ 21 h 21"/>
                  <a:gd name="T2" fmla="*/ 0 w 421"/>
                  <a:gd name="T3" fmla="*/ 0 h 21"/>
                  <a:gd name="T4" fmla="*/ 421 w 421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1" h="21">
                    <a:moveTo>
                      <a:pt x="0" y="21"/>
                    </a:moveTo>
                    <a:lnTo>
                      <a:pt x="0" y="0"/>
                    </a:lnTo>
                    <a:lnTo>
                      <a:pt x="421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33" name="Freeform 288">
                <a:extLst>
                  <a:ext uri="{FF2B5EF4-FFF2-40B4-BE49-F238E27FC236}">
                    <a16:creationId xmlns="" xmlns:a16="http://schemas.microsoft.com/office/drawing/2014/main" id="{606B3844-93CA-4933-8037-078F2B1A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4250" y="7107401"/>
                <a:ext cx="795338" cy="35400"/>
              </a:xfrm>
              <a:custGeom>
                <a:avLst/>
                <a:gdLst>
                  <a:gd name="T0" fmla="*/ 0 w 501"/>
                  <a:gd name="T1" fmla="*/ 0 h 22"/>
                  <a:gd name="T2" fmla="*/ 0 w 501"/>
                  <a:gd name="T3" fmla="*/ 22 h 22"/>
                  <a:gd name="T4" fmla="*/ 501 w 501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1" h="22">
                    <a:moveTo>
                      <a:pt x="0" y="0"/>
                    </a:moveTo>
                    <a:lnTo>
                      <a:pt x="0" y="22"/>
                    </a:lnTo>
                    <a:lnTo>
                      <a:pt x="501" y="22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36" name="Freeform 291">
                <a:extLst>
                  <a:ext uri="{FF2B5EF4-FFF2-40B4-BE49-F238E27FC236}">
                    <a16:creationId xmlns="" xmlns:a16="http://schemas.microsoft.com/office/drawing/2014/main" id="{D7917F59-D260-4066-A995-7BED529E9D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4375" y="7163720"/>
                <a:ext cx="1739900" cy="53101"/>
              </a:xfrm>
              <a:custGeom>
                <a:avLst/>
                <a:gdLst>
                  <a:gd name="T0" fmla="*/ 0 w 1096"/>
                  <a:gd name="T1" fmla="*/ 0 h 33"/>
                  <a:gd name="T2" fmla="*/ 0 w 1096"/>
                  <a:gd name="T3" fmla="*/ 33 h 33"/>
                  <a:gd name="T4" fmla="*/ 1096 w 1096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6" h="33">
                    <a:moveTo>
                      <a:pt x="0" y="0"/>
                    </a:moveTo>
                    <a:lnTo>
                      <a:pt x="0" y="33"/>
                    </a:lnTo>
                    <a:lnTo>
                      <a:pt x="1096" y="33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37" name="Freeform 292">
                <a:extLst>
                  <a:ext uri="{FF2B5EF4-FFF2-40B4-BE49-F238E27FC236}">
                    <a16:creationId xmlns="" xmlns:a16="http://schemas.microsoft.com/office/drawing/2014/main" id="{654BC182-E659-4501-B151-7153A1A6E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6900" y="7160502"/>
                <a:ext cx="117475" cy="61146"/>
              </a:xfrm>
              <a:custGeom>
                <a:avLst/>
                <a:gdLst>
                  <a:gd name="T0" fmla="*/ 0 w 74"/>
                  <a:gd name="T1" fmla="*/ 38 h 38"/>
                  <a:gd name="T2" fmla="*/ 0 w 74"/>
                  <a:gd name="T3" fmla="*/ 0 h 38"/>
                  <a:gd name="T4" fmla="*/ 74 w 74"/>
                  <a:gd name="T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38">
                    <a:moveTo>
                      <a:pt x="0" y="38"/>
                    </a:moveTo>
                    <a:lnTo>
                      <a:pt x="0" y="0"/>
                    </a:lnTo>
                    <a:lnTo>
                      <a:pt x="74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39" name="Freeform 294">
                <a:extLst>
                  <a:ext uri="{FF2B5EF4-FFF2-40B4-BE49-F238E27FC236}">
                    <a16:creationId xmlns="" xmlns:a16="http://schemas.microsoft.com/office/drawing/2014/main" id="{6DF9047A-678D-451D-83EE-81E84EB59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6900" y="7228084"/>
                <a:ext cx="896938" cy="62755"/>
              </a:xfrm>
              <a:custGeom>
                <a:avLst/>
                <a:gdLst>
                  <a:gd name="T0" fmla="*/ 0 w 565"/>
                  <a:gd name="T1" fmla="*/ 0 h 39"/>
                  <a:gd name="T2" fmla="*/ 0 w 565"/>
                  <a:gd name="T3" fmla="*/ 39 h 39"/>
                  <a:gd name="T4" fmla="*/ 565 w 565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5" h="39">
                    <a:moveTo>
                      <a:pt x="0" y="0"/>
                    </a:moveTo>
                    <a:lnTo>
                      <a:pt x="0" y="39"/>
                    </a:lnTo>
                    <a:lnTo>
                      <a:pt x="565" y="39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40" name="Freeform 295">
                <a:extLst>
                  <a:ext uri="{FF2B5EF4-FFF2-40B4-BE49-F238E27FC236}">
                    <a16:creationId xmlns="" xmlns:a16="http://schemas.microsoft.com/office/drawing/2014/main" id="{1875A943-41E0-4493-BA99-2E6909A12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3184" y="6976239"/>
                <a:ext cx="153716" cy="248627"/>
              </a:xfrm>
              <a:custGeom>
                <a:avLst/>
                <a:gdLst>
                  <a:gd name="T0" fmla="*/ 0 w 92"/>
                  <a:gd name="T1" fmla="*/ 0 h 124"/>
                  <a:gd name="T2" fmla="*/ 0 w 92"/>
                  <a:gd name="T3" fmla="*/ 124 h 124"/>
                  <a:gd name="T4" fmla="*/ 92 w 92"/>
                  <a:gd name="T5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2" h="124">
                    <a:moveTo>
                      <a:pt x="0" y="0"/>
                    </a:moveTo>
                    <a:lnTo>
                      <a:pt x="0" y="124"/>
                    </a:lnTo>
                    <a:lnTo>
                      <a:pt x="92" y="124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43" name="Freeform 298">
                <a:extLst>
                  <a:ext uri="{FF2B5EF4-FFF2-40B4-BE49-F238E27FC236}">
                    <a16:creationId xmlns="" xmlns:a16="http://schemas.microsoft.com/office/drawing/2014/main" id="{51864EC3-0138-401B-8C64-5D64BA3AF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2250" y="5657601"/>
                <a:ext cx="95250" cy="1177862"/>
              </a:xfrm>
              <a:custGeom>
                <a:avLst/>
                <a:gdLst>
                  <a:gd name="T0" fmla="*/ 0 w 60"/>
                  <a:gd name="T1" fmla="*/ 732 h 732"/>
                  <a:gd name="T2" fmla="*/ 0 w 60"/>
                  <a:gd name="T3" fmla="*/ 0 h 732"/>
                  <a:gd name="T4" fmla="*/ 60 w 60"/>
                  <a:gd name="T5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732">
                    <a:moveTo>
                      <a:pt x="0" y="732"/>
                    </a:moveTo>
                    <a:lnTo>
                      <a:pt x="0" y="0"/>
                    </a:lnTo>
                    <a:lnTo>
                      <a:pt x="60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45" name="Freeform 300">
                <a:extLst>
                  <a:ext uri="{FF2B5EF4-FFF2-40B4-BE49-F238E27FC236}">
                    <a16:creationId xmlns="" xmlns:a16="http://schemas.microsoft.com/office/drawing/2014/main" id="{F4A576B6-22E3-45A6-9A0C-7954F2D3C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4450" y="7364857"/>
                <a:ext cx="69850" cy="33792"/>
              </a:xfrm>
              <a:custGeom>
                <a:avLst/>
                <a:gdLst>
                  <a:gd name="T0" fmla="*/ 0 w 44"/>
                  <a:gd name="T1" fmla="*/ 21 h 21"/>
                  <a:gd name="T2" fmla="*/ 0 w 44"/>
                  <a:gd name="T3" fmla="*/ 0 h 21"/>
                  <a:gd name="T4" fmla="*/ 44 w 44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21">
                    <a:moveTo>
                      <a:pt x="0" y="21"/>
                    </a:moveTo>
                    <a:lnTo>
                      <a:pt x="0" y="0"/>
                    </a:lnTo>
                    <a:lnTo>
                      <a:pt x="44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47" name="Freeform 302">
                <a:extLst>
                  <a:ext uri="{FF2B5EF4-FFF2-40B4-BE49-F238E27FC236}">
                    <a16:creationId xmlns="" xmlns:a16="http://schemas.microsoft.com/office/drawing/2014/main" id="{468D939E-05A8-45F4-B536-265EDF5CA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4450" y="7405085"/>
                <a:ext cx="153988" cy="33792"/>
              </a:xfrm>
              <a:custGeom>
                <a:avLst/>
                <a:gdLst>
                  <a:gd name="T0" fmla="*/ 0 w 97"/>
                  <a:gd name="T1" fmla="*/ 0 h 21"/>
                  <a:gd name="T2" fmla="*/ 0 w 97"/>
                  <a:gd name="T3" fmla="*/ 21 h 21"/>
                  <a:gd name="T4" fmla="*/ 97 w 97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7" h="21">
                    <a:moveTo>
                      <a:pt x="0" y="0"/>
                    </a:moveTo>
                    <a:lnTo>
                      <a:pt x="0" y="21"/>
                    </a:lnTo>
                    <a:lnTo>
                      <a:pt x="97" y="21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48" name="Freeform 303">
                <a:extLst>
                  <a:ext uri="{FF2B5EF4-FFF2-40B4-BE49-F238E27FC236}">
                    <a16:creationId xmlns="" xmlns:a16="http://schemas.microsoft.com/office/drawing/2014/main" id="{C3A7C5AF-2023-460F-B27B-3E21AB3142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2025" y="7401867"/>
                <a:ext cx="352425" cy="53101"/>
              </a:xfrm>
              <a:custGeom>
                <a:avLst/>
                <a:gdLst>
                  <a:gd name="T0" fmla="*/ 0 w 222"/>
                  <a:gd name="T1" fmla="*/ 33 h 33"/>
                  <a:gd name="T2" fmla="*/ 0 w 222"/>
                  <a:gd name="T3" fmla="*/ 0 h 33"/>
                  <a:gd name="T4" fmla="*/ 222 w 222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2" h="33">
                    <a:moveTo>
                      <a:pt x="0" y="33"/>
                    </a:moveTo>
                    <a:lnTo>
                      <a:pt x="0" y="0"/>
                    </a:lnTo>
                    <a:lnTo>
                      <a:pt x="222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50" name="Freeform 305">
                <a:extLst>
                  <a:ext uri="{FF2B5EF4-FFF2-40B4-BE49-F238E27FC236}">
                    <a16:creationId xmlns="" xmlns:a16="http://schemas.microsoft.com/office/drawing/2014/main" id="{C93F7F9D-A3DB-4C18-90A8-736B2854F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2025" y="7459795"/>
                <a:ext cx="782638" cy="53101"/>
              </a:xfrm>
              <a:custGeom>
                <a:avLst/>
                <a:gdLst>
                  <a:gd name="T0" fmla="*/ 0 w 493"/>
                  <a:gd name="T1" fmla="*/ 0 h 33"/>
                  <a:gd name="T2" fmla="*/ 0 w 493"/>
                  <a:gd name="T3" fmla="*/ 33 h 33"/>
                  <a:gd name="T4" fmla="*/ 493 w 493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3" h="33">
                    <a:moveTo>
                      <a:pt x="0" y="0"/>
                    </a:moveTo>
                    <a:lnTo>
                      <a:pt x="0" y="33"/>
                    </a:lnTo>
                    <a:lnTo>
                      <a:pt x="493" y="33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51" name="Freeform 306">
                <a:extLst>
                  <a:ext uri="{FF2B5EF4-FFF2-40B4-BE49-F238E27FC236}">
                    <a16:creationId xmlns="" xmlns:a16="http://schemas.microsoft.com/office/drawing/2014/main" id="{1E1517FB-4F57-489C-8EAE-F50703C1A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8188" y="7458185"/>
                <a:ext cx="223838" cy="61146"/>
              </a:xfrm>
              <a:custGeom>
                <a:avLst/>
                <a:gdLst>
                  <a:gd name="T0" fmla="*/ 0 w 141"/>
                  <a:gd name="T1" fmla="*/ 38 h 38"/>
                  <a:gd name="T2" fmla="*/ 0 w 141"/>
                  <a:gd name="T3" fmla="*/ 0 h 38"/>
                  <a:gd name="T4" fmla="*/ 141 w 141"/>
                  <a:gd name="T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1" h="38">
                    <a:moveTo>
                      <a:pt x="0" y="38"/>
                    </a:moveTo>
                    <a:lnTo>
                      <a:pt x="0" y="0"/>
                    </a:lnTo>
                    <a:lnTo>
                      <a:pt x="141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53" name="Freeform 308">
                <a:extLst>
                  <a:ext uri="{FF2B5EF4-FFF2-40B4-BE49-F238E27FC236}">
                    <a16:creationId xmlns="" xmlns:a16="http://schemas.microsoft.com/office/drawing/2014/main" id="{CA50DF75-D382-4D70-BDB8-E924F1A50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8188" y="7524159"/>
                <a:ext cx="627063" cy="62755"/>
              </a:xfrm>
              <a:custGeom>
                <a:avLst/>
                <a:gdLst>
                  <a:gd name="T0" fmla="*/ 0 w 395"/>
                  <a:gd name="T1" fmla="*/ 0 h 39"/>
                  <a:gd name="T2" fmla="*/ 0 w 395"/>
                  <a:gd name="T3" fmla="*/ 39 h 39"/>
                  <a:gd name="T4" fmla="*/ 395 w 395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5" h="39">
                    <a:moveTo>
                      <a:pt x="0" y="0"/>
                    </a:moveTo>
                    <a:lnTo>
                      <a:pt x="0" y="39"/>
                    </a:lnTo>
                    <a:lnTo>
                      <a:pt x="395" y="39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54" name="Freeform 309">
                <a:extLst>
                  <a:ext uri="{FF2B5EF4-FFF2-40B4-BE49-F238E27FC236}">
                    <a16:creationId xmlns="" xmlns:a16="http://schemas.microsoft.com/office/drawing/2014/main" id="{A2BDC982-065F-43B3-9BA0-ABB00934E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9125" y="7522549"/>
                <a:ext cx="119063" cy="65974"/>
              </a:xfrm>
              <a:custGeom>
                <a:avLst/>
                <a:gdLst>
                  <a:gd name="T0" fmla="*/ 0 w 75"/>
                  <a:gd name="T1" fmla="*/ 41 h 41"/>
                  <a:gd name="T2" fmla="*/ 0 w 75"/>
                  <a:gd name="T3" fmla="*/ 0 h 41"/>
                  <a:gd name="T4" fmla="*/ 75 w 75"/>
                  <a:gd name="T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41">
                    <a:moveTo>
                      <a:pt x="0" y="41"/>
                    </a:moveTo>
                    <a:lnTo>
                      <a:pt x="0" y="0"/>
                    </a:lnTo>
                    <a:lnTo>
                      <a:pt x="75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56" name="Freeform 311">
                <a:extLst>
                  <a:ext uri="{FF2B5EF4-FFF2-40B4-BE49-F238E27FC236}">
                    <a16:creationId xmlns="" xmlns:a16="http://schemas.microsoft.com/office/drawing/2014/main" id="{1CB9D667-1FAA-41E1-A49F-9030231A9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9125" y="7594959"/>
                <a:ext cx="666750" cy="65974"/>
              </a:xfrm>
              <a:custGeom>
                <a:avLst/>
                <a:gdLst>
                  <a:gd name="T0" fmla="*/ 0 w 420"/>
                  <a:gd name="T1" fmla="*/ 0 h 41"/>
                  <a:gd name="T2" fmla="*/ 0 w 420"/>
                  <a:gd name="T3" fmla="*/ 41 h 41"/>
                  <a:gd name="T4" fmla="*/ 420 w 420"/>
                  <a:gd name="T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0" h="41">
                    <a:moveTo>
                      <a:pt x="0" y="0"/>
                    </a:moveTo>
                    <a:lnTo>
                      <a:pt x="0" y="41"/>
                    </a:lnTo>
                    <a:lnTo>
                      <a:pt x="420" y="41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57" name="Freeform 312">
                <a:extLst>
                  <a:ext uri="{FF2B5EF4-FFF2-40B4-BE49-F238E27FC236}">
                    <a16:creationId xmlns="" xmlns:a16="http://schemas.microsoft.com/office/drawing/2014/main" id="{D4692718-86FB-4048-B832-C4D469650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038" y="7591741"/>
                <a:ext cx="65088" cy="115855"/>
              </a:xfrm>
              <a:custGeom>
                <a:avLst/>
                <a:gdLst>
                  <a:gd name="T0" fmla="*/ 0 w 41"/>
                  <a:gd name="T1" fmla="*/ 72 h 72"/>
                  <a:gd name="T2" fmla="*/ 0 w 41"/>
                  <a:gd name="T3" fmla="*/ 0 h 72"/>
                  <a:gd name="T4" fmla="*/ 41 w 41"/>
                  <a:gd name="T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72">
                    <a:moveTo>
                      <a:pt x="0" y="72"/>
                    </a:moveTo>
                    <a:lnTo>
                      <a:pt x="0" y="0"/>
                    </a:lnTo>
                    <a:lnTo>
                      <a:pt x="41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59" name="Freeform 314">
                <a:extLst>
                  <a:ext uri="{FF2B5EF4-FFF2-40B4-BE49-F238E27FC236}">
                    <a16:creationId xmlns="" xmlns:a16="http://schemas.microsoft.com/office/drawing/2014/main" id="{CCEBAACB-25FB-43FA-ACD1-70DF75FCD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3913" y="7734951"/>
                <a:ext cx="255588" cy="35400"/>
              </a:xfrm>
              <a:custGeom>
                <a:avLst/>
                <a:gdLst>
                  <a:gd name="T0" fmla="*/ 0 w 161"/>
                  <a:gd name="T1" fmla="*/ 22 h 22"/>
                  <a:gd name="T2" fmla="*/ 0 w 161"/>
                  <a:gd name="T3" fmla="*/ 0 h 22"/>
                  <a:gd name="T4" fmla="*/ 161 w 16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1" h="22">
                    <a:moveTo>
                      <a:pt x="0" y="22"/>
                    </a:moveTo>
                    <a:lnTo>
                      <a:pt x="0" y="0"/>
                    </a:lnTo>
                    <a:lnTo>
                      <a:pt x="161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61" name="Freeform 316">
                <a:extLst>
                  <a:ext uri="{FF2B5EF4-FFF2-40B4-BE49-F238E27FC236}">
                    <a16:creationId xmlns="" xmlns:a16="http://schemas.microsoft.com/office/drawing/2014/main" id="{71A84805-CA0C-4F6A-A356-5B8866788E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3913" y="7775179"/>
                <a:ext cx="287338" cy="35400"/>
              </a:xfrm>
              <a:custGeom>
                <a:avLst/>
                <a:gdLst>
                  <a:gd name="T0" fmla="*/ 0 w 181"/>
                  <a:gd name="T1" fmla="*/ 0 h 22"/>
                  <a:gd name="T2" fmla="*/ 0 w 181"/>
                  <a:gd name="T3" fmla="*/ 22 h 22"/>
                  <a:gd name="T4" fmla="*/ 181 w 181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1" h="22">
                    <a:moveTo>
                      <a:pt x="0" y="0"/>
                    </a:moveTo>
                    <a:lnTo>
                      <a:pt x="0" y="22"/>
                    </a:lnTo>
                    <a:lnTo>
                      <a:pt x="181" y="22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62" name="Freeform 317">
                <a:extLst>
                  <a:ext uri="{FF2B5EF4-FFF2-40B4-BE49-F238E27FC236}">
                    <a16:creationId xmlns="" xmlns:a16="http://schemas.microsoft.com/office/drawing/2014/main" id="{3E196595-F44D-4051-92EB-B480859851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6275" y="7773569"/>
                <a:ext cx="147638" cy="51491"/>
              </a:xfrm>
              <a:custGeom>
                <a:avLst/>
                <a:gdLst>
                  <a:gd name="T0" fmla="*/ 0 w 93"/>
                  <a:gd name="T1" fmla="*/ 32 h 32"/>
                  <a:gd name="T2" fmla="*/ 0 w 93"/>
                  <a:gd name="T3" fmla="*/ 0 h 32"/>
                  <a:gd name="T4" fmla="*/ 93 w 93"/>
                  <a:gd name="T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" h="32">
                    <a:moveTo>
                      <a:pt x="0" y="32"/>
                    </a:moveTo>
                    <a:lnTo>
                      <a:pt x="0" y="0"/>
                    </a:lnTo>
                    <a:lnTo>
                      <a:pt x="93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64" name="Freeform 319">
                <a:extLst>
                  <a:ext uri="{FF2B5EF4-FFF2-40B4-BE49-F238E27FC236}">
                    <a16:creationId xmlns="" xmlns:a16="http://schemas.microsoft.com/office/drawing/2014/main" id="{EECEB054-E1F7-4E8B-87A1-E94E3937C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6275" y="7831497"/>
                <a:ext cx="392113" cy="53101"/>
              </a:xfrm>
              <a:custGeom>
                <a:avLst/>
                <a:gdLst>
                  <a:gd name="T0" fmla="*/ 0 w 247"/>
                  <a:gd name="T1" fmla="*/ 0 h 33"/>
                  <a:gd name="T2" fmla="*/ 0 w 247"/>
                  <a:gd name="T3" fmla="*/ 33 h 33"/>
                  <a:gd name="T4" fmla="*/ 247 w 247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7" h="33">
                    <a:moveTo>
                      <a:pt x="0" y="0"/>
                    </a:moveTo>
                    <a:lnTo>
                      <a:pt x="0" y="33"/>
                    </a:lnTo>
                    <a:lnTo>
                      <a:pt x="247" y="33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65" name="Freeform 320">
                <a:extLst>
                  <a:ext uri="{FF2B5EF4-FFF2-40B4-BE49-F238E27FC236}">
                    <a16:creationId xmlns="" xmlns:a16="http://schemas.microsoft.com/office/drawing/2014/main" id="{E638A72B-CC4A-4E9B-9BC0-FF9C7CA76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038" y="7712423"/>
                <a:ext cx="122238" cy="115855"/>
              </a:xfrm>
              <a:custGeom>
                <a:avLst/>
                <a:gdLst>
                  <a:gd name="T0" fmla="*/ 0 w 77"/>
                  <a:gd name="T1" fmla="*/ 0 h 72"/>
                  <a:gd name="T2" fmla="*/ 0 w 77"/>
                  <a:gd name="T3" fmla="*/ 72 h 72"/>
                  <a:gd name="T4" fmla="*/ 77 w 77"/>
                  <a:gd name="T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72">
                    <a:moveTo>
                      <a:pt x="0" y="0"/>
                    </a:moveTo>
                    <a:lnTo>
                      <a:pt x="0" y="72"/>
                    </a:lnTo>
                    <a:lnTo>
                      <a:pt x="77" y="72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66" name="Freeform 321">
                <a:extLst>
                  <a:ext uri="{FF2B5EF4-FFF2-40B4-BE49-F238E27FC236}">
                    <a16:creationId xmlns="" xmlns:a16="http://schemas.microsoft.com/office/drawing/2014/main" id="{3F1FEE7B-392F-4916-8AD0-B25AA2FBCA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1175" y="7710815"/>
                <a:ext cx="42863" cy="120683"/>
              </a:xfrm>
              <a:custGeom>
                <a:avLst/>
                <a:gdLst>
                  <a:gd name="T0" fmla="*/ 0 w 27"/>
                  <a:gd name="T1" fmla="*/ 75 h 75"/>
                  <a:gd name="T2" fmla="*/ 0 w 27"/>
                  <a:gd name="T3" fmla="*/ 0 h 75"/>
                  <a:gd name="T4" fmla="*/ 27 w 27"/>
                  <a:gd name="T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75">
                    <a:moveTo>
                      <a:pt x="0" y="75"/>
                    </a:moveTo>
                    <a:lnTo>
                      <a:pt x="0" y="0"/>
                    </a:lnTo>
                    <a:lnTo>
                      <a:pt x="27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68" name="Freeform 323">
                <a:extLst>
                  <a:ext uri="{FF2B5EF4-FFF2-40B4-BE49-F238E27FC236}">
                    <a16:creationId xmlns="" xmlns:a16="http://schemas.microsoft.com/office/drawing/2014/main" id="{7B40CEB4-46F9-4783-A742-2833940FF1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1175" y="7836324"/>
                <a:ext cx="644525" cy="122292"/>
              </a:xfrm>
              <a:custGeom>
                <a:avLst/>
                <a:gdLst>
                  <a:gd name="T0" fmla="*/ 0 w 406"/>
                  <a:gd name="T1" fmla="*/ 0 h 76"/>
                  <a:gd name="T2" fmla="*/ 0 w 406"/>
                  <a:gd name="T3" fmla="*/ 76 h 76"/>
                  <a:gd name="T4" fmla="*/ 406 w 406"/>
                  <a:gd name="T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6" h="76">
                    <a:moveTo>
                      <a:pt x="0" y="0"/>
                    </a:moveTo>
                    <a:lnTo>
                      <a:pt x="0" y="76"/>
                    </a:lnTo>
                    <a:lnTo>
                      <a:pt x="406" y="76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69" name="Freeform 324">
                <a:extLst>
                  <a:ext uri="{FF2B5EF4-FFF2-40B4-BE49-F238E27FC236}">
                    <a16:creationId xmlns="" xmlns:a16="http://schemas.microsoft.com/office/drawing/2014/main" id="{0E8F2D27-48E8-451E-B2A6-38F7A887B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888" y="7834715"/>
                <a:ext cx="141288" cy="183438"/>
              </a:xfrm>
              <a:custGeom>
                <a:avLst/>
                <a:gdLst>
                  <a:gd name="T0" fmla="*/ 0 w 89"/>
                  <a:gd name="T1" fmla="*/ 114 h 114"/>
                  <a:gd name="T2" fmla="*/ 0 w 89"/>
                  <a:gd name="T3" fmla="*/ 0 h 114"/>
                  <a:gd name="T4" fmla="*/ 89 w 89"/>
                  <a:gd name="T5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9" h="114">
                    <a:moveTo>
                      <a:pt x="0" y="114"/>
                    </a:moveTo>
                    <a:lnTo>
                      <a:pt x="0" y="0"/>
                    </a:lnTo>
                    <a:lnTo>
                      <a:pt x="89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71" name="Freeform 326">
                <a:extLst>
                  <a:ext uri="{FF2B5EF4-FFF2-40B4-BE49-F238E27FC236}">
                    <a16:creationId xmlns="" xmlns:a16="http://schemas.microsoft.com/office/drawing/2014/main" id="{5A100F56-34CE-44ED-9EB9-C31462B57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563" y="8032635"/>
                <a:ext cx="19050" cy="33792"/>
              </a:xfrm>
              <a:custGeom>
                <a:avLst/>
                <a:gdLst>
                  <a:gd name="T0" fmla="*/ 0 w 12"/>
                  <a:gd name="T1" fmla="*/ 21 h 21"/>
                  <a:gd name="T2" fmla="*/ 0 w 12"/>
                  <a:gd name="T3" fmla="*/ 0 h 21"/>
                  <a:gd name="T4" fmla="*/ 12 w 12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1">
                    <a:moveTo>
                      <a:pt x="0" y="21"/>
                    </a:moveTo>
                    <a:lnTo>
                      <a:pt x="0" y="0"/>
                    </a:lnTo>
                    <a:lnTo>
                      <a:pt x="12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73" name="Freeform 328">
                <a:extLst>
                  <a:ext uri="{FF2B5EF4-FFF2-40B4-BE49-F238E27FC236}">
                    <a16:creationId xmlns="" xmlns:a16="http://schemas.microsoft.com/office/drawing/2014/main" id="{8B97160A-E4C2-4E06-A88F-731C60912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563" y="8072862"/>
                <a:ext cx="12700" cy="33792"/>
              </a:xfrm>
              <a:custGeom>
                <a:avLst/>
                <a:gdLst>
                  <a:gd name="T0" fmla="*/ 0 w 8"/>
                  <a:gd name="T1" fmla="*/ 0 h 21"/>
                  <a:gd name="T2" fmla="*/ 0 w 8"/>
                  <a:gd name="T3" fmla="*/ 21 h 21"/>
                  <a:gd name="T4" fmla="*/ 8 w 8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1">
                    <a:moveTo>
                      <a:pt x="0" y="0"/>
                    </a:moveTo>
                    <a:lnTo>
                      <a:pt x="0" y="21"/>
                    </a:lnTo>
                    <a:lnTo>
                      <a:pt x="8" y="21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74" name="Freeform 329">
                <a:extLst>
                  <a:ext uri="{FF2B5EF4-FFF2-40B4-BE49-F238E27FC236}">
                    <a16:creationId xmlns="" xmlns:a16="http://schemas.microsoft.com/office/drawing/2014/main" id="{A54326FA-A932-4436-8910-E5F921775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6800" y="8069644"/>
                <a:ext cx="131763" cy="53101"/>
              </a:xfrm>
              <a:custGeom>
                <a:avLst/>
                <a:gdLst>
                  <a:gd name="T0" fmla="*/ 0 w 83"/>
                  <a:gd name="T1" fmla="*/ 33 h 33"/>
                  <a:gd name="T2" fmla="*/ 0 w 83"/>
                  <a:gd name="T3" fmla="*/ 0 h 33"/>
                  <a:gd name="T4" fmla="*/ 83 w 83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3" h="33">
                    <a:moveTo>
                      <a:pt x="0" y="33"/>
                    </a:moveTo>
                    <a:lnTo>
                      <a:pt x="0" y="0"/>
                    </a:lnTo>
                    <a:lnTo>
                      <a:pt x="83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76" name="Freeform 331">
                <a:extLst>
                  <a:ext uri="{FF2B5EF4-FFF2-40B4-BE49-F238E27FC236}">
                    <a16:creationId xmlns="" xmlns:a16="http://schemas.microsoft.com/office/drawing/2014/main" id="{36A5D561-3D14-4DD3-BBC9-AF7CFAD36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6800" y="8127571"/>
                <a:ext cx="261938" cy="53101"/>
              </a:xfrm>
              <a:custGeom>
                <a:avLst/>
                <a:gdLst>
                  <a:gd name="T0" fmla="*/ 0 w 165"/>
                  <a:gd name="T1" fmla="*/ 0 h 33"/>
                  <a:gd name="T2" fmla="*/ 0 w 165"/>
                  <a:gd name="T3" fmla="*/ 33 h 33"/>
                  <a:gd name="T4" fmla="*/ 165 w 165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5" h="33">
                    <a:moveTo>
                      <a:pt x="0" y="0"/>
                    </a:moveTo>
                    <a:lnTo>
                      <a:pt x="0" y="33"/>
                    </a:lnTo>
                    <a:lnTo>
                      <a:pt x="165" y="33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77" name="Freeform 332">
                <a:extLst>
                  <a:ext uri="{FF2B5EF4-FFF2-40B4-BE49-F238E27FC236}">
                    <a16:creationId xmlns="" xmlns:a16="http://schemas.microsoft.com/office/drawing/2014/main" id="{0E3CD2C1-B760-45D9-9999-937AA8FBE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9263" y="8124353"/>
                <a:ext cx="617538" cy="80455"/>
              </a:xfrm>
              <a:custGeom>
                <a:avLst/>
                <a:gdLst>
                  <a:gd name="T0" fmla="*/ 0 w 389"/>
                  <a:gd name="T1" fmla="*/ 50 h 50"/>
                  <a:gd name="T2" fmla="*/ 0 w 389"/>
                  <a:gd name="T3" fmla="*/ 0 h 50"/>
                  <a:gd name="T4" fmla="*/ 389 w 389"/>
                  <a:gd name="T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9" h="50">
                    <a:moveTo>
                      <a:pt x="0" y="50"/>
                    </a:moveTo>
                    <a:lnTo>
                      <a:pt x="0" y="0"/>
                    </a:lnTo>
                    <a:lnTo>
                      <a:pt x="389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79" name="Freeform 334">
                <a:extLst>
                  <a:ext uri="{FF2B5EF4-FFF2-40B4-BE49-F238E27FC236}">
                    <a16:creationId xmlns="" xmlns:a16="http://schemas.microsoft.com/office/drawing/2014/main" id="{E24D79D0-6348-4B6D-8D11-36C8359AA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2300" y="8254691"/>
                <a:ext cx="698500" cy="33792"/>
              </a:xfrm>
              <a:custGeom>
                <a:avLst/>
                <a:gdLst>
                  <a:gd name="T0" fmla="*/ 0 w 440"/>
                  <a:gd name="T1" fmla="*/ 21 h 21"/>
                  <a:gd name="T2" fmla="*/ 0 w 440"/>
                  <a:gd name="T3" fmla="*/ 0 h 21"/>
                  <a:gd name="T4" fmla="*/ 440 w 440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0" h="21">
                    <a:moveTo>
                      <a:pt x="0" y="21"/>
                    </a:moveTo>
                    <a:lnTo>
                      <a:pt x="0" y="0"/>
                    </a:lnTo>
                    <a:lnTo>
                      <a:pt x="440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81" name="Freeform 336">
                <a:extLst>
                  <a:ext uri="{FF2B5EF4-FFF2-40B4-BE49-F238E27FC236}">
                    <a16:creationId xmlns="" xmlns:a16="http://schemas.microsoft.com/office/drawing/2014/main" id="{5EADD32B-272B-4DB8-8879-272233C0D7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2300" y="8294918"/>
                <a:ext cx="674688" cy="33792"/>
              </a:xfrm>
              <a:custGeom>
                <a:avLst/>
                <a:gdLst>
                  <a:gd name="T0" fmla="*/ 0 w 425"/>
                  <a:gd name="T1" fmla="*/ 0 h 21"/>
                  <a:gd name="T2" fmla="*/ 0 w 425"/>
                  <a:gd name="T3" fmla="*/ 21 h 21"/>
                  <a:gd name="T4" fmla="*/ 425 w 425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5" h="21">
                    <a:moveTo>
                      <a:pt x="0" y="0"/>
                    </a:moveTo>
                    <a:lnTo>
                      <a:pt x="0" y="21"/>
                    </a:lnTo>
                    <a:lnTo>
                      <a:pt x="425" y="21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82" name="Freeform 337">
                <a:extLst>
                  <a:ext uri="{FF2B5EF4-FFF2-40B4-BE49-F238E27FC236}">
                    <a16:creationId xmlns="" xmlns:a16="http://schemas.microsoft.com/office/drawing/2014/main" id="{47C8E55A-59A7-409D-BD13-9F0F31D8A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9263" y="8211245"/>
                <a:ext cx="173038" cy="80455"/>
              </a:xfrm>
              <a:custGeom>
                <a:avLst/>
                <a:gdLst>
                  <a:gd name="T0" fmla="*/ 0 w 109"/>
                  <a:gd name="T1" fmla="*/ 0 h 50"/>
                  <a:gd name="T2" fmla="*/ 0 w 109"/>
                  <a:gd name="T3" fmla="*/ 50 h 50"/>
                  <a:gd name="T4" fmla="*/ 109 w 109"/>
                  <a:gd name="T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50">
                    <a:moveTo>
                      <a:pt x="0" y="0"/>
                    </a:moveTo>
                    <a:lnTo>
                      <a:pt x="0" y="50"/>
                    </a:lnTo>
                    <a:lnTo>
                      <a:pt x="109" y="5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83" name="Freeform 338">
                <a:extLst>
                  <a:ext uri="{FF2B5EF4-FFF2-40B4-BE49-F238E27FC236}">
                    <a16:creationId xmlns="" xmlns:a16="http://schemas.microsoft.com/office/drawing/2014/main" id="{1FF27ADF-56CD-456F-8A2C-D29542254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888" y="8024589"/>
                <a:ext cx="79375" cy="183438"/>
              </a:xfrm>
              <a:custGeom>
                <a:avLst/>
                <a:gdLst>
                  <a:gd name="T0" fmla="*/ 0 w 50"/>
                  <a:gd name="T1" fmla="*/ 0 h 114"/>
                  <a:gd name="T2" fmla="*/ 0 w 50"/>
                  <a:gd name="T3" fmla="*/ 114 h 114"/>
                  <a:gd name="T4" fmla="*/ 50 w 50"/>
                  <a:gd name="T5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114">
                    <a:moveTo>
                      <a:pt x="0" y="0"/>
                    </a:moveTo>
                    <a:lnTo>
                      <a:pt x="0" y="114"/>
                    </a:lnTo>
                    <a:lnTo>
                      <a:pt x="50" y="114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84" name="Freeform 339">
                <a:extLst>
                  <a:ext uri="{FF2B5EF4-FFF2-40B4-BE49-F238E27FC236}">
                    <a16:creationId xmlns="" xmlns:a16="http://schemas.microsoft.com/office/drawing/2014/main" id="{D026E789-3606-4918-AC11-DA6031943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2250" y="6841900"/>
                <a:ext cx="147638" cy="1179472"/>
              </a:xfrm>
              <a:custGeom>
                <a:avLst/>
                <a:gdLst>
                  <a:gd name="T0" fmla="*/ 0 w 93"/>
                  <a:gd name="T1" fmla="*/ 0 h 733"/>
                  <a:gd name="T2" fmla="*/ 0 w 93"/>
                  <a:gd name="T3" fmla="*/ 733 h 733"/>
                  <a:gd name="T4" fmla="*/ 93 w 93"/>
                  <a:gd name="T5" fmla="*/ 733 h 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" h="733">
                    <a:moveTo>
                      <a:pt x="0" y="0"/>
                    </a:moveTo>
                    <a:lnTo>
                      <a:pt x="0" y="733"/>
                    </a:lnTo>
                    <a:lnTo>
                      <a:pt x="93" y="733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201" name="Rectangle 356">
                <a:extLst>
                  <a:ext uri="{FF2B5EF4-FFF2-40B4-BE49-F238E27FC236}">
                    <a16:creationId xmlns="" xmlns:a16="http://schemas.microsoft.com/office/drawing/2014/main" id="{1AAA5C7F-7232-45E2-A106-434373E36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4285" y="7987533"/>
                <a:ext cx="71794" cy="964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mr-I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4" name="Rectangle 444">
                <a:extLst>
                  <a:ext uri="{FF2B5EF4-FFF2-40B4-BE49-F238E27FC236}">
                    <a16:creationId xmlns="" xmlns:a16="http://schemas.microsoft.com/office/drawing/2014/main" id="{33083F08-90A9-4E61-861B-8CAD37750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5360" y="7010855"/>
                <a:ext cx="116666" cy="964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98/*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7" name="Line 447">
                <a:extLst>
                  <a:ext uri="{FF2B5EF4-FFF2-40B4-BE49-F238E27FC236}">
                    <a16:creationId xmlns="" xmlns:a16="http://schemas.microsoft.com/office/drawing/2014/main" id="{CFF23BE3-F2FE-45B8-B683-654CC166BB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1061" y="7865646"/>
                <a:ext cx="330200" cy="0"/>
              </a:xfrm>
              <a:prstGeom prst="line">
                <a:avLst/>
              </a:prstGeom>
              <a:noFill/>
              <a:ln w="12700" cap="sq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</p:grpSp>
      </p:grpSp>
      <p:sp>
        <p:nvSpPr>
          <p:cNvPr id="50" name="Rectangle 450">
            <a:extLst>
              <a:ext uri="{FF2B5EF4-FFF2-40B4-BE49-F238E27FC236}">
                <a16:creationId xmlns="" xmlns:a16="http://schemas.microsoft.com/office/drawing/2014/main" id="{4FF67CA9-1194-4868-BA3E-F8CD35F34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2163" y="8664046"/>
            <a:ext cx="124393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0.5 substitution site per site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3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60" y="2432551"/>
            <a:ext cx="105897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Charophyta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64" name="Group 463"/>
          <p:cNvGrpSpPr/>
          <p:nvPr/>
        </p:nvGrpSpPr>
        <p:grpSpPr>
          <a:xfrm>
            <a:off x="5527841" y="2509604"/>
            <a:ext cx="8944" cy="115419"/>
            <a:chOff x="3957590" y="737276"/>
            <a:chExt cx="36771" cy="160091"/>
          </a:xfrm>
        </p:grpSpPr>
        <p:sp>
          <p:nvSpPr>
            <p:cNvPr id="465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71" name="Straight Connector 470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2" name="Group 471"/>
          <p:cNvGrpSpPr/>
          <p:nvPr/>
        </p:nvGrpSpPr>
        <p:grpSpPr>
          <a:xfrm>
            <a:off x="5527841" y="2675169"/>
            <a:ext cx="8944" cy="530355"/>
            <a:chOff x="3957590" y="737276"/>
            <a:chExt cx="36771" cy="160091"/>
          </a:xfrm>
        </p:grpSpPr>
        <p:sp>
          <p:nvSpPr>
            <p:cNvPr id="473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74" name="Straight Connector 473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5" name="Rectangle 138">
            <a:extLst>
              <a:ext uri="{FF2B5EF4-FFF2-40B4-BE49-F238E27FC236}">
                <a16:creationId xmlns="" xmlns:a16="http://schemas.microsoft.com/office/drawing/2014/main" id="{BCC3F81B-2008-4AE0-B86E-064F904F6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60" y="2848570"/>
            <a:ext cx="85126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Chlorophyta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76" name="Group 475"/>
          <p:cNvGrpSpPr/>
          <p:nvPr/>
        </p:nvGrpSpPr>
        <p:grpSpPr>
          <a:xfrm>
            <a:off x="5527841" y="3248793"/>
            <a:ext cx="8944" cy="204475"/>
            <a:chOff x="3957590" y="737276"/>
            <a:chExt cx="36771" cy="160091"/>
          </a:xfrm>
        </p:grpSpPr>
        <p:sp>
          <p:nvSpPr>
            <p:cNvPr id="477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78" name="Straight Connector 477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9" name="Rectangle 97">
            <a:extLst>
              <a:ext uri="{FF2B5EF4-FFF2-40B4-BE49-F238E27FC236}">
                <a16:creationId xmlns="" xmlns:a16="http://schemas.microsoft.com/office/drawing/2014/main" id="{AF94077A-900F-4789-AC9B-66EA3FEC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59" y="3221210"/>
            <a:ext cx="87022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Heterokont</a:t>
            </a:r>
            <a:r>
              <a:rPr kumimoji="0" lang="en-US" altLang="zh-CN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0" name="Rectangle 123">
            <a:extLst>
              <a:ext uri="{FF2B5EF4-FFF2-40B4-BE49-F238E27FC236}">
                <a16:creationId xmlns="" xmlns:a16="http://schemas.microsoft.com/office/drawing/2014/main" id="{984571F2-5343-4EDA-90B9-67A73D7FD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60" y="4047581"/>
            <a:ext cx="7835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Rhodophyta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81" name="Group 480"/>
          <p:cNvGrpSpPr/>
          <p:nvPr/>
        </p:nvGrpSpPr>
        <p:grpSpPr>
          <a:xfrm>
            <a:off x="5527841" y="4020503"/>
            <a:ext cx="8944" cy="329308"/>
            <a:chOff x="3957590" y="737276"/>
            <a:chExt cx="36771" cy="160091"/>
          </a:xfrm>
        </p:grpSpPr>
        <p:sp>
          <p:nvSpPr>
            <p:cNvPr id="482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83" name="Straight Connector 482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4" name="Rectangle 166">
            <a:extLst>
              <a:ext uri="{FF2B5EF4-FFF2-40B4-BE49-F238E27FC236}">
                <a16:creationId xmlns="" xmlns:a16="http://schemas.microsoft.com/office/drawing/2014/main" id="{C673B5EB-7297-4CDF-A7C1-20FB05D5D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60" y="4313209"/>
            <a:ext cx="97563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Glaucophyta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85" name="Group 484"/>
          <p:cNvGrpSpPr/>
          <p:nvPr/>
        </p:nvGrpSpPr>
        <p:grpSpPr>
          <a:xfrm>
            <a:off x="5527841" y="4426374"/>
            <a:ext cx="8944" cy="78832"/>
            <a:chOff x="3957590" y="737276"/>
            <a:chExt cx="36771" cy="160091"/>
          </a:xfrm>
        </p:grpSpPr>
        <p:sp>
          <p:nvSpPr>
            <p:cNvPr id="48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87" name="Straight Connector 48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8" name="Rectangle 105">
            <a:extLst>
              <a:ext uri="{FF2B5EF4-FFF2-40B4-BE49-F238E27FC236}">
                <a16:creationId xmlns="" xmlns:a16="http://schemas.microsoft.com/office/drawing/2014/main" id="{12562532-4A67-4D65-9532-7280868CE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60" y="3830881"/>
            <a:ext cx="102183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Cryptophyta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9" name="Rectangle 110">
            <a:extLst>
              <a:ext uri="{FF2B5EF4-FFF2-40B4-BE49-F238E27FC236}">
                <a16:creationId xmlns="" xmlns:a16="http://schemas.microsoft.com/office/drawing/2014/main" id="{47AD5A9E-7EFF-43B8-8897-288442332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60" y="3497119"/>
            <a:ext cx="7409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Haptophyta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93" name="Group 492"/>
          <p:cNvGrpSpPr/>
          <p:nvPr/>
        </p:nvGrpSpPr>
        <p:grpSpPr>
          <a:xfrm>
            <a:off x="5527841" y="3907989"/>
            <a:ext cx="8944" cy="71666"/>
            <a:chOff x="3957590" y="737276"/>
            <a:chExt cx="36771" cy="160091"/>
          </a:xfrm>
        </p:grpSpPr>
        <p:sp>
          <p:nvSpPr>
            <p:cNvPr id="494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95" name="Straight Connector 494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6" name="Group 495"/>
          <p:cNvGrpSpPr/>
          <p:nvPr/>
        </p:nvGrpSpPr>
        <p:grpSpPr>
          <a:xfrm>
            <a:off x="5527841" y="3778103"/>
            <a:ext cx="8944" cy="95388"/>
            <a:chOff x="3957590" y="737276"/>
            <a:chExt cx="36771" cy="160091"/>
          </a:xfrm>
        </p:grpSpPr>
        <p:sp>
          <p:nvSpPr>
            <p:cNvPr id="497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98" name="Straight Connector 497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9" name="Rectangle 97">
            <a:extLst>
              <a:ext uri="{FF2B5EF4-FFF2-40B4-BE49-F238E27FC236}">
                <a16:creationId xmlns="" xmlns:a16="http://schemas.microsoft.com/office/drawing/2014/main" id="{AF94077A-900F-4789-AC9B-66EA3FEC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59" y="3697510"/>
            <a:ext cx="87022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Heterokont</a:t>
            </a:r>
            <a:r>
              <a:rPr kumimoji="0" lang="en-US" altLang="zh-CN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1" name="Rectangle 232">
            <a:extLst>
              <a:ext uri="{FF2B5EF4-FFF2-40B4-BE49-F238E27FC236}">
                <a16:creationId xmlns="" xmlns:a16="http://schemas.microsoft.com/office/drawing/2014/main" id="{4C85D594-A565-4709-80E7-D5B6EF6DB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59" y="7156133"/>
            <a:ext cx="113326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Verrucomicrobia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2" name="Rectangle 258">
            <a:extLst>
              <a:ext uri="{FF2B5EF4-FFF2-40B4-BE49-F238E27FC236}">
                <a16:creationId xmlns="" xmlns:a16="http://schemas.microsoft.com/office/drawing/2014/main" id="{15DC92CA-EF5D-47D1-BE15-486EC6047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60" y="5834189"/>
            <a:ext cx="64852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Chlamydia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3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60" y="7525129"/>
            <a:ext cx="100494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zh-CN" sz="1000" b="1" dirty="0" err="1" smtClean="0">
                <a:solidFill>
                  <a:srgbClr val="000000"/>
                </a:solidFill>
                <a:latin typeface="Helvetica"/>
                <a:cs typeface="Helvetica"/>
              </a:rPr>
              <a:t>Lentisphataceae</a:t>
            </a:r>
            <a:endParaRPr lang="en-US" altLang="en-US" sz="10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sp>
        <p:nvSpPr>
          <p:cNvPr id="504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59" y="6523223"/>
            <a:ext cx="101214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Planctomycetes</a:t>
            </a:r>
            <a:endParaRPr lang="en-US" altLang="en-US" sz="10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grpSp>
        <p:nvGrpSpPr>
          <p:cNvPr id="505" name="Group 504"/>
          <p:cNvGrpSpPr/>
          <p:nvPr/>
        </p:nvGrpSpPr>
        <p:grpSpPr>
          <a:xfrm>
            <a:off x="5527841" y="5557225"/>
            <a:ext cx="8944" cy="705902"/>
            <a:chOff x="3957590" y="737276"/>
            <a:chExt cx="36771" cy="160091"/>
          </a:xfrm>
        </p:grpSpPr>
        <p:sp>
          <p:nvSpPr>
            <p:cNvPr id="50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07" name="Straight Connector 50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8" name="Group 507"/>
          <p:cNvGrpSpPr/>
          <p:nvPr/>
        </p:nvGrpSpPr>
        <p:grpSpPr>
          <a:xfrm>
            <a:off x="5527841" y="6364272"/>
            <a:ext cx="8944" cy="641729"/>
            <a:chOff x="3957590" y="737276"/>
            <a:chExt cx="36771" cy="160091"/>
          </a:xfrm>
        </p:grpSpPr>
        <p:sp>
          <p:nvSpPr>
            <p:cNvPr id="50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10" name="Straight Connector 50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1" name="Group 510"/>
          <p:cNvGrpSpPr/>
          <p:nvPr/>
        </p:nvGrpSpPr>
        <p:grpSpPr>
          <a:xfrm>
            <a:off x="5527843" y="7041746"/>
            <a:ext cx="8943" cy="530358"/>
            <a:chOff x="3957590" y="737276"/>
            <a:chExt cx="36767" cy="160092"/>
          </a:xfrm>
        </p:grpSpPr>
        <p:sp>
          <p:nvSpPr>
            <p:cNvPr id="512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3" y="799994"/>
              <a:ext cx="158750" cy="35998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13" name="Straight Connector 512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4" name="Rectangle 426">
            <a:extLst>
              <a:ext uri="{FF2B5EF4-FFF2-40B4-BE49-F238E27FC236}">
                <a16:creationId xmlns="" xmlns:a16="http://schemas.microsoft.com/office/drawing/2014/main" id="{BFE13872-50CC-45AC-8A92-AF7BB501F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709" y="5759625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15" name="Group 514"/>
          <p:cNvGrpSpPr/>
          <p:nvPr/>
        </p:nvGrpSpPr>
        <p:grpSpPr>
          <a:xfrm>
            <a:off x="5527841" y="7615496"/>
            <a:ext cx="8944" cy="78832"/>
            <a:chOff x="3957590" y="737276"/>
            <a:chExt cx="36771" cy="160091"/>
          </a:xfrm>
        </p:grpSpPr>
        <p:sp>
          <p:nvSpPr>
            <p:cNvPr id="51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17" name="Straight Connector 51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5" name="Group 524"/>
          <p:cNvGrpSpPr/>
          <p:nvPr/>
        </p:nvGrpSpPr>
        <p:grpSpPr>
          <a:xfrm>
            <a:off x="5527841" y="179428"/>
            <a:ext cx="8944" cy="2197490"/>
            <a:chOff x="3957590" y="738572"/>
            <a:chExt cx="36771" cy="158795"/>
          </a:xfrm>
        </p:grpSpPr>
        <p:sp>
          <p:nvSpPr>
            <p:cNvPr id="52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27" name="Straight Connector 526"/>
            <p:cNvCxnSpPr/>
            <p:nvPr/>
          </p:nvCxnSpPr>
          <p:spPr>
            <a:xfrm flipH="1" flipV="1">
              <a:off x="3957590" y="738572"/>
              <a:ext cx="35998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8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60" y="1090233"/>
            <a:ext cx="74846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Land plants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007197" y="1836700"/>
            <a:ext cx="0" cy="111914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9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1771" y="1830301"/>
            <a:ext cx="5717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Lycophyte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30" name="Straight Connector 529"/>
          <p:cNvCxnSpPr/>
          <p:nvPr/>
        </p:nvCxnSpPr>
        <p:spPr>
          <a:xfrm>
            <a:off x="5007197" y="2036169"/>
            <a:ext cx="0" cy="42499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1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1771" y="2102719"/>
            <a:ext cx="73580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Moss &amp; Liverwort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32" name="Straight Connector 531"/>
          <p:cNvCxnSpPr/>
          <p:nvPr/>
        </p:nvCxnSpPr>
        <p:spPr>
          <a:xfrm>
            <a:off x="4690498" y="101371"/>
            <a:ext cx="0" cy="62223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3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3752" y="281547"/>
            <a:ext cx="6441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Brassicaceae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34" name="Straight Connector 533"/>
          <p:cNvCxnSpPr/>
          <p:nvPr/>
        </p:nvCxnSpPr>
        <p:spPr>
          <a:xfrm>
            <a:off x="5007197" y="1364113"/>
            <a:ext cx="0" cy="35123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5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1771" y="1457459"/>
            <a:ext cx="5464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Fabaceae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1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41" y="1800739"/>
            <a:ext cx="150872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1400" b="1" dirty="0">
                <a:solidFill>
                  <a:schemeClr val="accent6">
                    <a:lumMod val="50000"/>
                  </a:schemeClr>
                </a:solidFill>
                <a:latin typeface="Helvetica"/>
                <a:cs typeface="Helvetica"/>
              </a:rPr>
              <a:t>Eukaryotes</a:t>
            </a:r>
          </a:p>
        </p:txBody>
      </p:sp>
      <p:sp>
        <p:nvSpPr>
          <p:cNvPr id="522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41" y="4554453"/>
            <a:ext cx="129522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rPr>
              <a:t>Cyano</a:t>
            </a:r>
            <a:r>
              <a:rPr lang="en-US" altLang="en-US" sz="1400" b="1" dirty="0" smtClean="0">
                <a:solidFill>
                  <a:srgbClr val="660066"/>
                </a:solidFill>
                <a:latin typeface="Helvetica"/>
                <a:cs typeface="Helvetica"/>
              </a:rPr>
              <a:t>bacteria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Helvetica"/>
              <a:cs typeface="Helve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660066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3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41" y="5583488"/>
            <a:ext cx="97745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PVC group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4" name="Rectangle 307">
            <a:extLst>
              <a:ext uri="{FF2B5EF4-FFF2-40B4-BE49-F238E27FC236}">
                <a16:creationId xmlns="" xmlns:a16="http://schemas.microsoft.com/office/drawing/2014/main" id="{64C049CA-066C-4053-8F71-5E98B273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42" y="7820475"/>
            <a:ext cx="97024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Other-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eubacteria 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5334" y="9252920"/>
            <a:ext cx="6503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Helvetica"/>
                <a:cs typeface="Helvetica"/>
              </a:rPr>
              <a:t>Figure </a:t>
            </a:r>
            <a:r>
              <a:rPr lang="en-US" sz="800" b="1" dirty="0" smtClean="0">
                <a:latin typeface="Helvetica"/>
                <a:cs typeface="Helvetica"/>
              </a:rPr>
              <a:t>S3. </a:t>
            </a:r>
            <a:r>
              <a:rPr lang="en-US" altLang="zh-CN" sz="800" b="1" dirty="0" smtClean="0">
                <a:latin typeface="Helvetica"/>
                <a:cs typeface="Helvetica"/>
              </a:rPr>
              <a:t>P</a:t>
            </a:r>
            <a:r>
              <a:rPr lang="en-US" sz="800" b="1" dirty="0" smtClean="0">
                <a:latin typeface="Helvetica"/>
                <a:cs typeface="Helvetica"/>
              </a:rPr>
              <a:t>hylogenetic </a:t>
            </a:r>
            <a:r>
              <a:rPr lang="en-US" sz="800" b="1" dirty="0">
                <a:latin typeface="Helvetica"/>
                <a:cs typeface="Helvetica"/>
              </a:rPr>
              <a:t>tree of </a:t>
            </a:r>
            <a:r>
              <a:rPr lang="en-US" altLang="zh-CN" sz="800" b="1" dirty="0" smtClean="0">
                <a:latin typeface="Helvetica"/>
                <a:cs typeface="Helvetica"/>
              </a:rPr>
              <a:t>DXR</a:t>
            </a:r>
            <a:r>
              <a:rPr lang="en-US" sz="800" b="1" dirty="0" smtClean="0">
                <a:latin typeface="Helvetica"/>
                <a:cs typeface="Helvetica"/>
              </a:rPr>
              <a:t>. </a:t>
            </a:r>
            <a:r>
              <a:rPr lang="en-US" sz="800" dirty="0">
                <a:latin typeface="Helvetica"/>
                <a:cs typeface="Helvetica"/>
              </a:rPr>
              <a:t>Numbers associated with branches are BS values </a:t>
            </a:r>
            <a:r>
              <a:rPr lang="en-US" sz="800" dirty="0" smtClean="0">
                <a:latin typeface="Helvetica"/>
                <a:cs typeface="Helvetica"/>
              </a:rPr>
              <a:t>(</a:t>
            </a:r>
            <a:r>
              <a:rPr lang="en-US" altLang="zh-CN" sz="800" dirty="0" smtClean="0">
                <a:latin typeface="Helvetica"/>
                <a:cs typeface="Helvetica"/>
              </a:rPr>
              <a:t>on </a:t>
            </a:r>
            <a:r>
              <a:rPr lang="en-US" altLang="zh-CN" sz="800" dirty="0">
                <a:latin typeface="Helvetica"/>
                <a:cs typeface="Helvetica"/>
              </a:rPr>
              <a:t>the left)</a:t>
            </a:r>
            <a:r>
              <a:rPr lang="en-US" sz="800" dirty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obtained </a:t>
            </a:r>
            <a:r>
              <a:rPr lang="en-US" altLang="zh-CN" sz="800" dirty="0">
                <a:latin typeface="Helvetica"/>
                <a:cs typeface="Helvetica"/>
              </a:rPr>
              <a:t>by </a:t>
            </a:r>
            <a:r>
              <a:rPr lang="en-US" altLang="zh-CN" sz="800" dirty="0" err="1">
                <a:latin typeface="Helvetica"/>
                <a:cs typeface="Helvetica"/>
              </a:rPr>
              <a:t>RAxML</a:t>
            </a:r>
            <a:r>
              <a:rPr lang="en-US" altLang="zh-CN" sz="800" dirty="0">
                <a:latin typeface="Helvetica"/>
                <a:cs typeface="Helvetica"/>
              </a:rPr>
              <a:t> and the PP values </a:t>
            </a:r>
            <a:r>
              <a:rPr lang="en-US" sz="800" dirty="0">
                <a:latin typeface="Helvetica"/>
                <a:cs typeface="Helvetica"/>
              </a:rPr>
              <a:t>(</a:t>
            </a:r>
            <a:r>
              <a:rPr lang="en-US" altLang="zh-CN" sz="800" dirty="0">
                <a:latin typeface="Helvetica"/>
                <a:cs typeface="Helvetica"/>
              </a:rPr>
              <a:t>on the </a:t>
            </a:r>
            <a:r>
              <a:rPr lang="zh-CN" altLang="zh-CN" sz="800" dirty="0">
                <a:latin typeface="Helvetica"/>
                <a:cs typeface="Helvetica"/>
              </a:rPr>
              <a:t>r</a:t>
            </a:r>
            <a:r>
              <a:rPr lang="en-US" altLang="zh-CN" sz="800" dirty="0" err="1">
                <a:latin typeface="Helvetica"/>
                <a:cs typeface="Helvetica"/>
              </a:rPr>
              <a:t>ight</a:t>
            </a:r>
            <a:r>
              <a:rPr lang="en-US" altLang="zh-CN" sz="800" dirty="0">
                <a:latin typeface="Helvetica"/>
                <a:cs typeface="Helvetica"/>
              </a:rPr>
              <a:t>)</a:t>
            </a:r>
            <a:r>
              <a:rPr lang="en-US" sz="800" dirty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obtain </a:t>
            </a:r>
            <a:r>
              <a:rPr lang="en-US" altLang="zh-CN" sz="800" dirty="0">
                <a:latin typeface="Helvetica"/>
                <a:cs typeface="Helvetica"/>
              </a:rPr>
              <a:t>by </a:t>
            </a:r>
            <a:r>
              <a:rPr lang="en-US" altLang="zh-CN" sz="800" dirty="0" err="1">
                <a:latin typeface="Helvetica"/>
                <a:cs typeface="Helvetica"/>
              </a:rPr>
              <a:t>MrBayes</a:t>
            </a:r>
            <a:r>
              <a:rPr lang="en-US" sz="800" dirty="0">
                <a:latin typeface="Helvetica"/>
                <a:cs typeface="Helvetica"/>
              </a:rPr>
              <a:t>. Taxa in different major groups are shaded in different colors. The star is the BS=100 or </a:t>
            </a:r>
            <a:r>
              <a:rPr lang="en-US" altLang="zh-CN" sz="800" dirty="0">
                <a:latin typeface="Helvetica"/>
                <a:cs typeface="Helvetica"/>
              </a:rPr>
              <a:t>PP</a:t>
            </a:r>
            <a:r>
              <a:rPr lang="en-US" sz="800" dirty="0">
                <a:latin typeface="Helvetica"/>
                <a:cs typeface="Helvetica"/>
              </a:rPr>
              <a:t>=1.0. Pink-filled circle indicates gene duplication. Dash means the topology is different between two methods</a:t>
            </a:r>
            <a:r>
              <a:rPr lang="en-US" sz="800" dirty="0" smtClean="0">
                <a:latin typeface="Helvetica"/>
                <a:cs typeface="Helvetica"/>
              </a:rPr>
              <a:t>.  </a:t>
            </a:r>
            <a:endParaRPr lang="en-US" sz="800" dirty="0">
              <a:latin typeface="Helvetica"/>
              <a:cs typeface="Helvetica"/>
            </a:endParaRPr>
          </a:p>
        </p:txBody>
      </p:sp>
      <p:grpSp>
        <p:nvGrpSpPr>
          <p:cNvPr id="539" name="Group 538"/>
          <p:cNvGrpSpPr/>
          <p:nvPr/>
        </p:nvGrpSpPr>
        <p:grpSpPr>
          <a:xfrm>
            <a:off x="5527841" y="3479404"/>
            <a:ext cx="8944" cy="247415"/>
            <a:chOff x="3957590" y="737276"/>
            <a:chExt cx="36771" cy="160091"/>
          </a:xfrm>
        </p:grpSpPr>
        <p:sp>
          <p:nvSpPr>
            <p:cNvPr id="540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41" name="Straight Connector 540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2" name="Rectangle 394">
            <a:extLst>
              <a:ext uri="{FF2B5EF4-FFF2-40B4-BE49-F238E27FC236}">
                <a16:creationId xmlns="" xmlns:a16="http://schemas.microsoft.com/office/drawing/2014/main" id="{5B2A3312-AFE7-4B0F-87F0-A06EE84BF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1241" y="1951226"/>
            <a:ext cx="1735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36" name="Oval 535"/>
          <p:cNvSpPr/>
          <p:nvPr/>
        </p:nvSpPr>
        <p:spPr>
          <a:xfrm>
            <a:off x="3286119" y="1535870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537" name="Oval 536"/>
          <p:cNvSpPr/>
          <p:nvPr/>
        </p:nvSpPr>
        <p:spPr>
          <a:xfrm>
            <a:off x="3367292" y="530453"/>
            <a:ext cx="60406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cxnSp>
        <p:nvCxnSpPr>
          <p:cNvPr id="538" name="Straight Connector 537"/>
          <p:cNvCxnSpPr/>
          <p:nvPr/>
        </p:nvCxnSpPr>
        <p:spPr>
          <a:xfrm>
            <a:off x="3117071" y="461829"/>
            <a:ext cx="296067" cy="7001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3" name="Rectangle 379">
            <a:extLst>
              <a:ext uri="{FF2B5EF4-FFF2-40B4-BE49-F238E27FC236}">
                <a16:creationId xmlns="" xmlns:a16="http://schemas.microsoft.com/office/drawing/2014/main" id="{8D203EAD-455C-49E9-8C4B-681155A4D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8656" y="281913"/>
            <a:ext cx="26468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44" name="Straight Connector 543"/>
          <p:cNvCxnSpPr/>
          <p:nvPr/>
        </p:nvCxnSpPr>
        <p:spPr>
          <a:xfrm flipV="1">
            <a:off x="3117071" y="666483"/>
            <a:ext cx="288617" cy="2626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5" name="Straight Connector 544"/>
          <p:cNvCxnSpPr/>
          <p:nvPr/>
        </p:nvCxnSpPr>
        <p:spPr>
          <a:xfrm>
            <a:off x="3019385" y="1012470"/>
            <a:ext cx="316690" cy="19564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6" name="Straight Connector 545"/>
          <p:cNvCxnSpPr/>
          <p:nvPr/>
        </p:nvCxnSpPr>
        <p:spPr>
          <a:xfrm flipV="1">
            <a:off x="3028265" y="1113384"/>
            <a:ext cx="264838" cy="5662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7" name="Straight Connector 546"/>
          <p:cNvCxnSpPr/>
          <p:nvPr/>
        </p:nvCxnSpPr>
        <p:spPr>
          <a:xfrm flipV="1">
            <a:off x="2966102" y="1265784"/>
            <a:ext cx="337312" cy="14634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8" name="Straight Connector 547"/>
          <p:cNvCxnSpPr>
            <a:stCxn id="241" idx="3"/>
          </p:cNvCxnSpPr>
          <p:nvPr/>
        </p:nvCxnSpPr>
        <p:spPr>
          <a:xfrm>
            <a:off x="2797371" y="1783244"/>
            <a:ext cx="173961" cy="138258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9" name="Straight Connector 548"/>
          <p:cNvCxnSpPr/>
          <p:nvPr/>
        </p:nvCxnSpPr>
        <p:spPr>
          <a:xfrm>
            <a:off x="2193494" y="3739035"/>
            <a:ext cx="317481" cy="173299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0" name="Straight Connector 549"/>
          <p:cNvCxnSpPr/>
          <p:nvPr/>
        </p:nvCxnSpPr>
        <p:spPr>
          <a:xfrm>
            <a:off x="2273419" y="4058762"/>
            <a:ext cx="434358" cy="139192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1" name="Rectangle 411">
            <a:extLst>
              <a:ext uri="{FF2B5EF4-FFF2-40B4-BE49-F238E27FC236}">
                <a16:creationId xmlns="" xmlns:a16="http://schemas.microsoft.com/office/drawing/2014/main" id="{9C3852DD-A316-481D-B322-4AAB3ABC9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625" y="4666118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52" name="Straight Connector 551"/>
          <p:cNvCxnSpPr/>
          <p:nvPr/>
        </p:nvCxnSpPr>
        <p:spPr>
          <a:xfrm flipV="1">
            <a:off x="2113569" y="5069741"/>
            <a:ext cx="426908" cy="179118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3" name="Rectangle 422">
            <a:extLst>
              <a:ext uri="{FF2B5EF4-FFF2-40B4-BE49-F238E27FC236}">
                <a16:creationId xmlns="" xmlns:a16="http://schemas.microsoft.com/office/drawing/2014/main" id="{E2C48AF4-50FB-48E8-B574-2333872A9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8879" y="4557470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55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0.76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54" name="Straight Connector 553"/>
          <p:cNvCxnSpPr>
            <a:stCxn id="553" idx="3"/>
          </p:cNvCxnSpPr>
          <p:nvPr/>
        </p:nvCxnSpPr>
        <p:spPr>
          <a:xfrm flipV="1">
            <a:off x="2198384" y="4511711"/>
            <a:ext cx="263100" cy="9962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6" name="Freeform 295">
            <a:extLst>
              <a:ext uri="{FF2B5EF4-FFF2-40B4-BE49-F238E27FC236}">
                <a16:creationId xmlns="" xmlns:a16="http://schemas.microsoft.com/office/drawing/2014/main" id="{1875A943-41E0-4493-BA99-2E6909A124FA}"/>
              </a:ext>
            </a:extLst>
          </p:cNvPr>
          <p:cNvSpPr>
            <a:spLocks/>
          </p:cNvSpPr>
          <p:nvPr/>
        </p:nvSpPr>
        <p:spPr bwMode="auto">
          <a:xfrm>
            <a:off x="1777324" y="7172647"/>
            <a:ext cx="28388" cy="447416"/>
          </a:xfrm>
          <a:custGeom>
            <a:avLst/>
            <a:gdLst>
              <a:gd name="T0" fmla="*/ 0 w 92"/>
              <a:gd name="T1" fmla="*/ 0 h 124"/>
              <a:gd name="T2" fmla="*/ 0 w 92"/>
              <a:gd name="T3" fmla="*/ 124 h 124"/>
              <a:gd name="T4" fmla="*/ 92 w 92"/>
              <a:gd name="T5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2" h="124">
                <a:moveTo>
                  <a:pt x="0" y="0"/>
                </a:moveTo>
                <a:lnTo>
                  <a:pt x="0" y="124"/>
                </a:lnTo>
                <a:lnTo>
                  <a:pt x="92" y="124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cxnSp>
        <p:nvCxnSpPr>
          <p:cNvPr id="557" name="Straight Connector 556"/>
          <p:cNvCxnSpPr/>
          <p:nvPr/>
        </p:nvCxnSpPr>
        <p:spPr>
          <a:xfrm flipV="1">
            <a:off x="1688733" y="7069530"/>
            <a:ext cx="220584" cy="81349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5" name="Oval 554"/>
          <p:cNvSpPr/>
          <p:nvPr/>
        </p:nvSpPr>
        <p:spPr>
          <a:xfrm>
            <a:off x="3231619" y="1888048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558" name="Oval 557"/>
          <p:cNvSpPr/>
          <p:nvPr/>
        </p:nvSpPr>
        <p:spPr>
          <a:xfrm>
            <a:off x="3038989" y="2023613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559" name="Oval 558"/>
          <p:cNvSpPr/>
          <p:nvPr/>
        </p:nvSpPr>
        <p:spPr>
          <a:xfrm>
            <a:off x="2917703" y="2209122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560" name="Oval 559"/>
          <p:cNvSpPr/>
          <p:nvPr/>
        </p:nvSpPr>
        <p:spPr>
          <a:xfrm>
            <a:off x="2960510" y="2358956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06092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Rectangle 584"/>
          <p:cNvSpPr/>
          <p:nvPr/>
        </p:nvSpPr>
        <p:spPr>
          <a:xfrm>
            <a:off x="153244" y="18006"/>
            <a:ext cx="6480000" cy="41837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latin typeface="Helvetica"/>
              <a:cs typeface="Helvetica"/>
            </a:endParaRPr>
          </a:p>
        </p:txBody>
      </p:sp>
      <p:sp>
        <p:nvSpPr>
          <p:cNvPr id="583" name="Rectangle 582"/>
          <p:cNvSpPr/>
          <p:nvPr/>
        </p:nvSpPr>
        <p:spPr>
          <a:xfrm>
            <a:off x="150379" y="4168188"/>
            <a:ext cx="6480000" cy="1035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latin typeface="Helvetica"/>
              <a:cs typeface="Helvetica"/>
            </a:endParaRPr>
          </a:p>
        </p:txBody>
      </p:sp>
      <p:sp>
        <p:nvSpPr>
          <p:cNvPr id="584" name="Rectangle 583"/>
          <p:cNvSpPr/>
          <p:nvPr/>
        </p:nvSpPr>
        <p:spPr>
          <a:xfrm>
            <a:off x="153291" y="5203222"/>
            <a:ext cx="6480000" cy="2501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rgbClr val="0000FF"/>
              </a:solidFill>
              <a:latin typeface="Helvetica"/>
              <a:cs typeface="Helvetica"/>
            </a:endParaRPr>
          </a:p>
        </p:txBody>
      </p:sp>
      <p:sp>
        <p:nvSpPr>
          <p:cNvPr id="301" name="Rectangle 5">
            <a:extLst>
              <a:ext uri="{FF2B5EF4-FFF2-40B4-BE49-F238E27FC236}">
                <a16:creationId xmlns="" xmlns:a16="http://schemas.microsoft.com/office/drawing/2014/main" id="{00445124-4C68-43F3-90E0-4DC3FB3A4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437" y="13855"/>
            <a:ext cx="102770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thaliana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AT4G34350.1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3" name="Rectangle 7">
            <a:extLst>
              <a:ext uri="{FF2B5EF4-FFF2-40B4-BE49-F238E27FC236}">
                <a16:creationId xmlns="" xmlns:a16="http://schemas.microsoft.com/office/drawing/2014/main" id="{54034498-9251-4E8D-867F-F4A578D65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438" y="92955"/>
            <a:ext cx="95940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lyrata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Alyrata491231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6" name="Rectangle 10">
            <a:extLst>
              <a:ext uri="{FF2B5EF4-FFF2-40B4-BE49-F238E27FC236}">
                <a16:creationId xmlns="" xmlns:a16="http://schemas.microsoft.com/office/drawing/2014/main" id="{16FA4092-DE50-46A6-B1AB-16B31F8F7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6620" y="172055"/>
            <a:ext cx="12101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rubella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Carubv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100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04745m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8" name="Rectangle 12">
            <a:extLst>
              <a:ext uri="{FF2B5EF4-FFF2-40B4-BE49-F238E27FC236}">
                <a16:creationId xmlns="" xmlns:a16="http://schemas.microsoft.com/office/drawing/2014/main" id="{F88C8C94-30B5-4A81-9E15-F831DB2AA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1227" y="249226"/>
            <a:ext cx="122722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stricta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Bostr.7867s1287.1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2" name="Rectangle 16">
            <a:extLst>
              <a:ext uri="{FF2B5EF4-FFF2-40B4-BE49-F238E27FC236}">
                <a16:creationId xmlns="" xmlns:a16="http://schemas.microsoft.com/office/drawing/2014/main" id="{B0B9241D-9C9F-4583-9F1A-D2539B07A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015" y="328326"/>
            <a:ext cx="9408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Bol001484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4" name="Rectangle 18">
            <a:extLst>
              <a:ext uri="{FF2B5EF4-FFF2-40B4-BE49-F238E27FC236}">
                <a16:creationId xmlns="" xmlns:a16="http://schemas.microsoft.com/office/drawing/2014/main" id="{83108EAE-D7EB-4675-9D96-1E2D3CC21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318" y="405498"/>
            <a:ext cx="105622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rapa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Brara.H01210.1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8" name="Rectangle 22">
            <a:extLst>
              <a:ext uri="{FF2B5EF4-FFF2-40B4-BE49-F238E27FC236}">
                <a16:creationId xmlns="" xmlns:a16="http://schemas.microsoft.com/office/drawing/2014/main" id="{7ACAF59E-8BF4-4D09-9258-428F37635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318" y="484597"/>
            <a:ext cx="9408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Bol013657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0" name="Rectangle 24">
            <a:extLst>
              <a:ext uri="{FF2B5EF4-FFF2-40B4-BE49-F238E27FC236}">
                <a16:creationId xmlns="" xmlns:a16="http://schemas.microsoft.com/office/drawing/2014/main" id="{FD0A74B8-2EBF-4A17-B873-BDF5EC9BE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016" y="561767"/>
            <a:ext cx="104764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rapa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Brara.A00385.1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4" name="Rectangle 28">
            <a:extLst>
              <a:ext uri="{FF2B5EF4-FFF2-40B4-BE49-F238E27FC236}">
                <a16:creationId xmlns="" xmlns:a16="http://schemas.microsoft.com/office/drawing/2014/main" id="{EC300DD5-9B6C-4AF5-A712-A5BD7EA96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0310" y="640868"/>
            <a:ext cx="12771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truncatula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Medtr4g069070.1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6" name="Rectangle 30">
            <a:extLst>
              <a:ext uri="{FF2B5EF4-FFF2-40B4-BE49-F238E27FC236}">
                <a16:creationId xmlns="" xmlns:a16="http://schemas.microsoft.com/office/drawing/2014/main" id="{639FF518-0499-4243-A6C8-14EC92610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1163" y="718039"/>
            <a:ext cx="12724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truncatula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Medtr4g069030.1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9" name="Rectangle 33">
            <a:extLst>
              <a:ext uri="{FF2B5EF4-FFF2-40B4-BE49-F238E27FC236}">
                <a16:creationId xmlns="" xmlns:a16="http://schemas.microsoft.com/office/drawing/2014/main" id="{89C980EA-52B3-4555-B1EC-FD1A7B92A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1952" y="797138"/>
            <a:ext cx="124041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11G120900.1.p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1" name="Rectangle 35">
            <a:extLst>
              <a:ext uri="{FF2B5EF4-FFF2-40B4-BE49-F238E27FC236}">
                <a16:creationId xmlns="" xmlns:a16="http://schemas.microsoft.com/office/drawing/2014/main" id="{061D5B7A-B428-40FD-A05B-ADC7FDE67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5044" y="874309"/>
            <a:ext cx="12485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12G046000.1.p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5" name="Rectangle 39">
            <a:extLst>
              <a:ext uri="{FF2B5EF4-FFF2-40B4-BE49-F238E27FC236}">
                <a16:creationId xmlns="" xmlns:a16="http://schemas.microsoft.com/office/drawing/2014/main" id="{0CCA68F9-9ED0-4810-BF05-15E1DBCC7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831" y="953409"/>
            <a:ext cx="12871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lycopersicum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01g109300.2.1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8" name="Rectangle 42">
            <a:extLst>
              <a:ext uri="{FF2B5EF4-FFF2-40B4-BE49-F238E27FC236}">
                <a16:creationId xmlns="" xmlns:a16="http://schemas.microsoft.com/office/drawing/2014/main" id="{F4D236AB-6E5D-4FD5-8C4B-68CE2E87E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136" y="1030579"/>
            <a:ext cx="128265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A.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coerulea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Aquca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007 00130.1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1" name="Rectangle 45">
            <a:extLst>
              <a:ext uri="{FF2B5EF4-FFF2-40B4-BE49-F238E27FC236}">
                <a16:creationId xmlns="" xmlns:a16="http://schemas.microsoft.com/office/drawing/2014/main" id="{D508C30E-BD59-4F84-91FE-A92F33CD9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071" y="1109679"/>
            <a:ext cx="131270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trichopoda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scaffold00059.146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3" name="Rectangle 47">
            <a:extLst>
              <a:ext uri="{FF2B5EF4-FFF2-40B4-BE49-F238E27FC236}">
                <a16:creationId xmlns="" xmlns:a16="http://schemas.microsoft.com/office/drawing/2014/main" id="{2F6F28CB-0B21-494A-AE36-2B78B21F4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5108" y="1188780"/>
            <a:ext cx="132540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vinifera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GSVIVT01031908001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8" name="Rectangle 52">
            <a:extLst>
              <a:ext uri="{FF2B5EF4-FFF2-40B4-BE49-F238E27FC236}">
                <a16:creationId xmlns="" xmlns:a16="http://schemas.microsoft.com/office/drawing/2014/main" id="{AC531EAE-D72D-4F38-A9B1-B326929DD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8987" y="1265951"/>
            <a:ext cx="135118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bicolor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Sobic.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001G102500.1.p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0" name="Rectangle 54">
            <a:extLst>
              <a:ext uri="{FF2B5EF4-FFF2-40B4-BE49-F238E27FC236}">
                <a16:creationId xmlns="" xmlns:a16="http://schemas.microsoft.com/office/drawing/2014/main" id="{3D0AAB4C-6F8E-4BDC-92DE-D9A6E5FFE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6684" y="1345050"/>
            <a:ext cx="131672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mays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GRMZM2G027059 P01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3" name="Rectangle 57">
            <a:extLst>
              <a:ext uri="{FF2B5EF4-FFF2-40B4-BE49-F238E27FC236}">
                <a16:creationId xmlns="" xmlns:a16="http://schemas.microsoft.com/office/drawing/2014/main" id="{9571951D-3711-415C-A149-2465768BD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473" y="1422220"/>
            <a:ext cx="12072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sativa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LOC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Os03g52170.1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65361" y="65946"/>
            <a:ext cx="200344" cy="1408366"/>
            <a:chOff x="2792414" y="220664"/>
            <a:chExt cx="138112" cy="1158875"/>
          </a:xfrm>
        </p:grpSpPr>
        <p:sp>
          <p:nvSpPr>
            <p:cNvPr id="302" name="Freeform 6">
              <a:extLst>
                <a:ext uri="{FF2B5EF4-FFF2-40B4-BE49-F238E27FC236}">
                  <a16:creationId xmlns="" xmlns:a16="http://schemas.microsoft.com/office/drawing/2014/main" id="{1ADD8620-04E5-4764-BD6A-6D9AC7380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489" y="220664"/>
              <a:ext cx="4763" cy="30163"/>
            </a:xfrm>
            <a:custGeom>
              <a:avLst/>
              <a:gdLst>
                <a:gd name="T0" fmla="*/ 0 w 3"/>
                <a:gd name="T1" fmla="*/ 19 h 19"/>
                <a:gd name="T2" fmla="*/ 0 w 3"/>
                <a:gd name="T3" fmla="*/ 0 h 19"/>
                <a:gd name="T4" fmla="*/ 3 w 3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9">
                  <a:moveTo>
                    <a:pt x="0" y="19"/>
                  </a:move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4" name="Freeform 8">
              <a:extLst>
                <a:ext uri="{FF2B5EF4-FFF2-40B4-BE49-F238E27FC236}">
                  <a16:creationId xmlns="" xmlns:a16="http://schemas.microsoft.com/office/drawing/2014/main" id="{DD01DF39-728E-4E1A-BE01-2684FE8F9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489" y="255589"/>
              <a:ext cx="4763" cy="30163"/>
            </a:xfrm>
            <a:custGeom>
              <a:avLst/>
              <a:gdLst>
                <a:gd name="T0" fmla="*/ 0 w 3"/>
                <a:gd name="T1" fmla="*/ 0 h 19"/>
                <a:gd name="T2" fmla="*/ 0 w 3"/>
                <a:gd name="T3" fmla="*/ 19 h 19"/>
                <a:gd name="T4" fmla="*/ 3 w 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9">
                  <a:moveTo>
                    <a:pt x="0" y="0"/>
                  </a:moveTo>
                  <a:lnTo>
                    <a:pt x="0" y="19"/>
                  </a:lnTo>
                  <a:lnTo>
                    <a:pt x="3" y="1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5" name="Freeform 9">
              <a:extLst>
                <a:ext uri="{FF2B5EF4-FFF2-40B4-BE49-F238E27FC236}">
                  <a16:creationId xmlns="" xmlns:a16="http://schemas.microsoft.com/office/drawing/2014/main" id="{CF5192E2-1D45-4607-87DA-8665488C0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9" y="252414"/>
              <a:ext cx="6350" cy="46038"/>
            </a:xfrm>
            <a:custGeom>
              <a:avLst/>
              <a:gdLst>
                <a:gd name="T0" fmla="*/ 0 w 4"/>
                <a:gd name="T1" fmla="*/ 29 h 29"/>
                <a:gd name="T2" fmla="*/ 0 w 4"/>
                <a:gd name="T3" fmla="*/ 0 h 29"/>
                <a:gd name="T4" fmla="*/ 4 w 4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9">
                  <a:moveTo>
                    <a:pt x="0" y="29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7" name="Freeform 11">
              <a:extLst>
                <a:ext uri="{FF2B5EF4-FFF2-40B4-BE49-F238E27FC236}">
                  <a16:creationId xmlns="" xmlns:a16="http://schemas.microsoft.com/office/drawing/2014/main" id="{36C08C45-7664-45CA-B524-B38CCF8C0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9" y="303214"/>
              <a:ext cx="1588" cy="46038"/>
            </a:xfrm>
            <a:custGeom>
              <a:avLst/>
              <a:gdLst>
                <a:gd name="T0" fmla="*/ 0 w 1"/>
                <a:gd name="T1" fmla="*/ 0 h 29"/>
                <a:gd name="T2" fmla="*/ 0 w 1"/>
                <a:gd name="T3" fmla="*/ 29 h 29"/>
                <a:gd name="T4" fmla="*/ 1 w 1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9">
                  <a:moveTo>
                    <a:pt x="0" y="0"/>
                  </a:moveTo>
                  <a:lnTo>
                    <a:pt x="0" y="29"/>
                  </a:lnTo>
                  <a:lnTo>
                    <a:pt x="1" y="2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9" name="Freeform 13">
              <a:extLst>
                <a:ext uri="{FF2B5EF4-FFF2-40B4-BE49-F238E27FC236}">
                  <a16:creationId xmlns="" xmlns:a16="http://schemas.microsoft.com/office/drawing/2014/main" id="{696F97B4-392D-47AF-8255-6F70635FC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9" y="336551"/>
              <a:ext cx="6350" cy="77788"/>
            </a:xfrm>
            <a:custGeom>
              <a:avLst/>
              <a:gdLst>
                <a:gd name="T0" fmla="*/ 0 w 4"/>
                <a:gd name="T1" fmla="*/ 0 h 49"/>
                <a:gd name="T2" fmla="*/ 0 w 4"/>
                <a:gd name="T3" fmla="*/ 49 h 49"/>
                <a:gd name="T4" fmla="*/ 4 w 4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9">
                  <a:moveTo>
                    <a:pt x="0" y="0"/>
                  </a:moveTo>
                  <a:lnTo>
                    <a:pt x="0" y="49"/>
                  </a:lnTo>
                  <a:lnTo>
                    <a:pt x="4" y="4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0" name="Line 14">
              <a:extLst>
                <a:ext uri="{FF2B5EF4-FFF2-40B4-BE49-F238E27FC236}">
                  <a16:creationId xmlns="" xmlns:a16="http://schemas.microsoft.com/office/drawing/2014/main" id="{DDC75F79-5765-48C1-BF8D-D37E8C1D60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8139" y="252414"/>
              <a:ext cx="0" cy="79375"/>
            </a:xfrm>
            <a:prstGeom prst="line">
              <a:avLst/>
            </a:pr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1" name="Freeform 15">
              <a:extLst>
                <a:ext uri="{FF2B5EF4-FFF2-40B4-BE49-F238E27FC236}">
                  <a16:creationId xmlns="" xmlns:a16="http://schemas.microsoft.com/office/drawing/2014/main" id="{10E3BC45-BAD2-42D7-9864-318B7B5D1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614" y="333376"/>
              <a:ext cx="9525" cy="85725"/>
            </a:xfrm>
            <a:custGeom>
              <a:avLst/>
              <a:gdLst>
                <a:gd name="T0" fmla="*/ 0 w 6"/>
                <a:gd name="T1" fmla="*/ 54 h 54"/>
                <a:gd name="T2" fmla="*/ 0 w 6"/>
                <a:gd name="T3" fmla="*/ 0 h 54"/>
                <a:gd name="T4" fmla="*/ 6 w 6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4">
                  <a:moveTo>
                    <a:pt x="0" y="54"/>
                  </a:moveTo>
                  <a:lnTo>
                    <a:pt x="0" y="0"/>
                  </a:lnTo>
                  <a:lnTo>
                    <a:pt x="6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3" name="Freeform 17">
              <a:extLst>
                <a:ext uri="{FF2B5EF4-FFF2-40B4-BE49-F238E27FC236}">
                  <a16:creationId xmlns="" xmlns:a16="http://schemas.microsoft.com/office/drawing/2014/main" id="{9CFE4FE7-A530-4459-8178-1138DBEEA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964" y="477839"/>
              <a:ext cx="1588" cy="30163"/>
            </a:xfrm>
            <a:custGeom>
              <a:avLst/>
              <a:gdLst>
                <a:gd name="T0" fmla="*/ 0 w 1"/>
                <a:gd name="T1" fmla="*/ 19 h 19"/>
                <a:gd name="T2" fmla="*/ 0 w 1"/>
                <a:gd name="T3" fmla="*/ 0 h 19"/>
                <a:gd name="T4" fmla="*/ 1 w 1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9">
                  <a:moveTo>
                    <a:pt x="0" y="1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5" name="Freeform 19">
              <a:extLst>
                <a:ext uri="{FF2B5EF4-FFF2-40B4-BE49-F238E27FC236}">
                  <a16:creationId xmlns="" xmlns:a16="http://schemas.microsoft.com/office/drawing/2014/main" id="{A52CF032-C2F6-4609-B668-A67DDD018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964" y="512764"/>
              <a:ext cx="3175" cy="30163"/>
            </a:xfrm>
            <a:custGeom>
              <a:avLst/>
              <a:gdLst>
                <a:gd name="T0" fmla="*/ 0 w 2"/>
                <a:gd name="T1" fmla="*/ 0 h 19"/>
                <a:gd name="T2" fmla="*/ 0 w 2"/>
                <a:gd name="T3" fmla="*/ 19 h 19"/>
                <a:gd name="T4" fmla="*/ 2 w 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9">
                  <a:moveTo>
                    <a:pt x="0" y="0"/>
                  </a:moveTo>
                  <a:lnTo>
                    <a:pt x="0" y="19"/>
                  </a:lnTo>
                  <a:lnTo>
                    <a:pt x="2" y="1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6" name="Freeform 20">
              <a:extLst>
                <a:ext uri="{FF2B5EF4-FFF2-40B4-BE49-F238E27FC236}">
                  <a16:creationId xmlns="" xmlns:a16="http://schemas.microsoft.com/office/drawing/2014/main" id="{036E8D7F-825A-443E-8D7C-E30BDFFC4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614" y="423864"/>
              <a:ext cx="6350" cy="87313"/>
            </a:xfrm>
            <a:custGeom>
              <a:avLst/>
              <a:gdLst>
                <a:gd name="T0" fmla="*/ 0 w 4"/>
                <a:gd name="T1" fmla="*/ 0 h 55"/>
                <a:gd name="T2" fmla="*/ 0 w 4"/>
                <a:gd name="T3" fmla="*/ 55 h 55"/>
                <a:gd name="T4" fmla="*/ 4 w 4"/>
                <a:gd name="T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5">
                  <a:moveTo>
                    <a:pt x="0" y="0"/>
                  </a:moveTo>
                  <a:lnTo>
                    <a:pt x="0" y="55"/>
                  </a:lnTo>
                  <a:lnTo>
                    <a:pt x="4" y="5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7" name="Freeform 21">
              <a:extLst>
                <a:ext uri="{FF2B5EF4-FFF2-40B4-BE49-F238E27FC236}">
                  <a16:creationId xmlns="" xmlns:a16="http://schemas.microsoft.com/office/drawing/2014/main" id="{2479B100-48EA-4B84-9942-11C458B1A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51" y="422276"/>
              <a:ext cx="4763" cy="106363"/>
            </a:xfrm>
            <a:custGeom>
              <a:avLst/>
              <a:gdLst>
                <a:gd name="T0" fmla="*/ 0 w 3"/>
                <a:gd name="T1" fmla="*/ 67 h 67"/>
                <a:gd name="T2" fmla="*/ 0 w 3"/>
                <a:gd name="T3" fmla="*/ 0 h 67"/>
                <a:gd name="T4" fmla="*/ 3 w 3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7">
                  <a:moveTo>
                    <a:pt x="0" y="67"/>
                  </a:move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9" name="Freeform 23">
              <a:extLst>
                <a:ext uri="{FF2B5EF4-FFF2-40B4-BE49-F238E27FC236}">
                  <a16:creationId xmlns="" xmlns:a16="http://schemas.microsoft.com/office/drawing/2014/main" id="{49E93615-607B-4BD4-BFD1-21E53DE89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201" y="606426"/>
              <a:ext cx="7938" cy="30163"/>
            </a:xfrm>
            <a:custGeom>
              <a:avLst/>
              <a:gdLst>
                <a:gd name="T0" fmla="*/ 0 w 5"/>
                <a:gd name="T1" fmla="*/ 19 h 19"/>
                <a:gd name="T2" fmla="*/ 0 w 5"/>
                <a:gd name="T3" fmla="*/ 0 h 19"/>
                <a:gd name="T4" fmla="*/ 5 w 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9">
                  <a:moveTo>
                    <a:pt x="0" y="19"/>
                  </a:move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1" name="Freeform 25">
              <a:extLst>
                <a:ext uri="{FF2B5EF4-FFF2-40B4-BE49-F238E27FC236}">
                  <a16:creationId xmlns="" xmlns:a16="http://schemas.microsoft.com/office/drawing/2014/main" id="{4124CA48-42E5-4EC5-9345-61DEB8D47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201" y="641351"/>
              <a:ext cx="6350" cy="30163"/>
            </a:xfrm>
            <a:custGeom>
              <a:avLst/>
              <a:gdLst>
                <a:gd name="T0" fmla="*/ 0 w 4"/>
                <a:gd name="T1" fmla="*/ 0 h 19"/>
                <a:gd name="T2" fmla="*/ 0 w 4"/>
                <a:gd name="T3" fmla="*/ 19 h 19"/>
                <a:gd name="T4" fmla="*/ 4 w 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9">
                  <a:moveTo>
                    <a:pt x="0" y="0"/>
                  </a:moveTo>
                  <a:lnTo>
                    <a:pt x="0" y="19"/>
                  </a:lnTo>
                  <a:lnTo>
                    <a:pt x="4" y="1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2" name="Freeform 26">
              <a:extLst>
                <a:ext uri="{FF2B5EF4-FFF2-40B4-BE49-F238E27FC236}">
                  <a16:creationId xmlns="" xmlns:a16="http://schemas.microsoft.com/office/drawing/2014/main" id="{83191436-A07C-4B29-BFA8-6C5434D84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51" y="533401"/>
              <a:ext cx="6350" cy="106363"/>
            </a:xfrm>
            <a:custGeom>
              <a:avLst/>
              <a:gdLst>
                <a:gd name="T0" fmla="*/ 0 w 4"/>
                <a:gd name="T1" fmla="*/ 0 h 67"/>
                <a:gd name="T2" fmla="*/ 0 w 4"/>
                <a:gd name="T3" fmla="*/ 67 h 67"/>
                <a:gd name="T4" fmla="*/ 4 w 4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7">
                  <a:moveTo>
                    <a:pt x="0" y="0"/>
                  </a:moveTo>
                  <a:lnTo>
                    <a:pt x="0" y="67"/>
                  </a:lnTo>
                  <a:lnTo>
                    <a:pt x="4" y="6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3" name="Freeform 27">
              <a:extLst>
                <a:ext uri="{FF2B5EF4-FFF2-40B4-BE49-F238E27FC236}">
                  <a16:creationId xmlns="" xmlns:a16="http://schemas.microsoft.com/office/drawing/2014/main" id="{8CBDE383-9A0F-49DE-B77F-8863DA117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989" y="530226"/>
              <a:ext cx="42863" cy="266700"/>
            </a:xfrm>
            <a:custGeom>
              <a:avLst/>
              <a:gdLst>
                <a:gd name="T0" fmla="*/ 0 w 27"/>
                <a:gd name="T1" fmla="*/ 168 h 168"/>
                <a:gd name="T2" fmla="*/ 0 w 27"/>
                <a:gd name="T3" fmla="*/ 0 h 168"/>
                <a:gd name="T4" fmla="*/ 27 w 27"/>
                <a:gd name="T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68">
                  <a:moveTo>
                    <a:pt x="0" y="168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5" name="Freeform 29">
              <a:extLst>
                <a:ext uri="{FF2B5EF4-FFF2-40B4-BE49-F238E27FC236}">
                  <a16:creationId xmlns="" xmlns:a16="http://schemas.microsoft.com/office/drawing/2014/main" id="{6B922536-4114-445E-818A-5A987586E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2426" y="736601"/>
              <a:ext cx="38100" cy="28575"/>
            </a:xfrm>
            <a:custGeom>
              <a:avLst/>
              <a:gdLst>
                <a:gd name="T0" fmla="*/ 0 w 24"/>
                <a:gd name="T1" fmla="*/ 18 h 18"/>
                <a:gd name="T2" fmla="*/ 0 w 24"/>
                <a:gd name="T3" fmla="*/ 0 h 18"/>
                <a:gd name="T4" fmla="*/ 24 w 2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0" y="18"/>
                  </a:moveTo>
                  <a:lnTo>
                    <a:pt x="0" y="0"/>
                  </a:lnTo>
                  <a:lnTo>
                    <a:pt x="2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7" name="Freeform 31">
              <a:extLst>
                <a:ext uri="{FF2B5EF4-FFF2-40B4-BE49-F238E27FC236}">
                  <a16:creationId xmlns="" xmlns:a16="http://schemas.microsoft.com/office/drawing/2014/main" id="{3B9EDA05-720B-45CA-AB2C-689A5AE38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2426" y="769939"/>
              <a:ext cx="12700" cy="30163"/>
            </a:xfrm>
            <a:custGeom>
              <a:avLst/>
              <a:gdLst>
                <a:gd name="T0" fmla="*/ 0 w 8"/>
                <a:gd name="T1" fmla="*/ 0 h 19"/>
                <a:gd name="T2" fmla="*/ 0 w 8"/>
                <a:gd name="T3" fmla="*/ 19 h 19"/>
                <a:gd name="T4" fmla="*/ 8 w 8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9">
                  <a:moveTo>
                    <a:pt x="0" y="0"/>
                  </a:moveTo>
                  <a:lnTo>
                    <a:pt x="0" y="19"/>
                  </a:lnTo>
                  <a:lnTo>
                    <a:pt x="8" y="1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8" name="Freeform 32">
              <a:extLst>
                <a:ext uri="{FF2B5EF4-FFF2-40B4-BE49-F238E27FC236}">
                  <a16:creationId xmlns="" xmlns:a16="http://schemas.microsoft.com/office/drawing/2014/main" id="{ADF61901-6EB9-4060-87A7-8AB9E5366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089" y="768351"/>
              <a:ext cx="33338" cy="61913"/>
            </a:xfrm>
            <a:custGeom>
              <a:avLst/>
              <a:gdLst>
                <a:gd name="T0" fmla="*/ 0 w 21"/>
                <a:gd name="T1" fmla="*/ 39 h 39"/>
                <a:gd name="T2" fmla="*/ 0 w 21"/>
                <a:gd name="T3" fmla="*/ 0 h 39"/>
                <a:gd name="T4" fmla="*/ 21 w 21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9">
                  <a:moveTo>
                    <a:pt x="0" y="39"/>
                  </a:move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0" name="Freeform 34">
              <a:extLst>
                <a:ext uri="{FF2B5EF4-FFF2-40B4-BE49-F238E27FC236}">
                  <a16:creationId xmlns="" xmlns:a16="http://schemas.microsoft.com/office/drawing/2014/main" id="{AFED0166-8B03-4F45-AD86-B75981D8D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839" y="865189"/>
              <a:ext cx="6350" cy="28575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2" name="Freeform 36">
              <a:extLst>
                <a:ext uri="{FF2B5EF4-FFF2-40B4-BE49-F238E27FC236}">
                  <a16:creationId xmlns="" xmlns:a16="http://schemas.microsoft.com/office/drawing/2014/main" id="{0543151A-38E9-45B4-AEA1-52FE5F833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839" y="898526"/>
              <a:ext cx="3175" cy="30163"/>
            </a:xfrm>
            <a:custGeom>
              <a:avLst/>
              <a:gdLst>
                <a:gd name="T0" fmla="*/ 0 w 2"/>
                <a:gd name="T1" fmla="*/ 0 h 19"/>
                <a:gd name="T2" fmla="*/ 0 w 2"/>
                <a:gd name="T3" fmla="*/ 19 h 19"/>
                <a:gd name="T4" fmla="*/ 2 w 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9">
                  <a:moveTo>
                    <a:pt x="0" y="0"/>
                  </a:moveTo>
                  <a:lnTo>
                    <a:pt x="0" y="19"/>
                  </a:lnTo>
                  <a:lnTo>
                    <a:pt x="2" y="1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3" name="Freeform 37">
              <a:extLst>
                <a:ext uri="{FF2B5EF4-FFF2-40B4-BE49-F238E27FC236}">
                  <a16:creationId xmlns="" xmlns:a16="http://schemas.microsoft.com/office/drawing/2014/main" id="{91538766-B020-42F3-ADAC-B2B7FDDDC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089" y="835026"/>
              <a:ext cx="31750" cy="61913"/>
            </a:xfrm>
            <a:custGeom>
              <a:avLst/>
              <a:gdLst>
                <a:gd name="T0" fmla="*/ 0 w 20"/>
                <a:gd name="T1" fmla="*/ 0 h 39"/>
                <a:gd name="T2" fmla="*/ 0 w 20"/>
                <a:gd name="T3" fmla="*/ 39 h 39"/>
                <a:gd name="T4" fmla="*/ 20 w 20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9">
                  <a:moveTo>
                    <a:pt x="0" y="0"/>
                  </a:moveTo>
                  <a:lnTo>
                    <a:pt x="0" y="39"/>
                  </a:lnTo>
                  <a:lnTo>
                    <a:pt x="20" y="3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4" name="Freeform 38">
              <a:extLst>
                <a:ext uri="{FF2B5EF4-FFF2-40B4-BE49-F238E27FC236}">
                  <a16:creationId xmlns="" xmlns:a16="http://schemas.microsoft.com/office/drawing/2014/main" id="{6A35183A-E7CF-4014-956D-FC55CBD6D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4801" y="831851"/>
              <a:ext cx="14288" cy="77788"/>
            </a:xfrm>
            <a:custGeom>
              <a:avLst/>
              <a:gdLst>
                <a:gd name="T0" fmla="*/ 0 w 9"/>
                <a:gd name="T1" fmla="*/ 49 h 49"/>
                <a:gd name="T2" fmla="*/ 0 w 9"/>
                <a:gd name="T3" fmla="*/ 0 h 49"/>
                <a:gd name="T4" fmla="*/ 9 w 9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9">
                  <a:moveTo>
                    <a:pt x="0" y="49"/>
                  </a:moveTo>
                  <a:lnTo>
                    <a:pt x="0" y="0"/>
                  </a:lnTo>
                  <a:lnTo>
                    <a:pt x="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6" name="Freeform 40">
              <a:extLst>
                <a:ext uri="{FF2B5EF4-FFF2-40B4-BE49-F238E27FC236}">
                  <a16:creationId xmlns="" xmlns:a16="http://schemas.microsoft.com/office/drawing/2014/main" id="{9A09CA1F-7497-4F37-9AF1-E2DC45B4B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4801" y="915989"/>
              <a:ext cx="41275" cy="77788"/>
            </a:xfrm>
            <a:custGeom>
              <a:avLst/>
              <a:gdLst>
                <a:gd name="T0" fmla="*/ 0 w 26"/>
                <a:gd name="T1" fmla="*/ 0 h 49"/>
                <a:gd name="T2" fmla="*/ 0 w 26"/>
                <a:gd name="T3" fmla="*/ 49 h 49"/>
                <a:gd name="T4" fmla="*/ 26 w 26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49">
                  <a:moveTo>
                    <a:pt x="0" y="0"/>
                  </a:moveTo>
                  <a:lnTo>
                    <a:pt x="0" y="49"/>
                  </a:lnTo>
                  <a:lnTo>
                    <a:pt x="26" y="4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7" name="Freeform 41">
              <a:extLst>
                <a:ext uri="{FF2B5EF4-FFF2-40B4-BE49-F238E27FC236}">
                  <a16:creationId xmlns="" xmlns:a16="http://schemas.microsoft.com/office/drawing/2014/main" id="{342BFEFD-A910-404E-81A8-D66A390F2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1" y="912814"/>
              <a:ext cx="6350" cy="69850"/>
            </a:xfrm>
            <a:custGeom>
              <a:avLst/>
              <a:gdLst>
                <a:gd name="T0" fmla="*/ 0 w 4"/>
                <a:gd name="T1" fmla="*/ 44 h 44"/>
                <a:gd name="T2" fmla="*/ 0 w 4"/>
                <a:gd name="T3" fmla="*/ 0 h 44"/>
                <a:gd name="T4" fmla="*/ 4 w 4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4">
                  <a:moveTo>
                    <a:pt x="0" y="44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39" name="Freeform 43">
              <a:extLst>
                <a:ext uri="{FF2B5EF4-FFF2-40B4-BE49-F238E27FC236}">
                  <a16:creationId xmlns="" xmlns:a16="http://schemas.microsoft.com/office/drawing/2014/main" id="{89DFC2A2-09EE-4693-AE98-D8D8C09AB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1" y="987426"/>
              <a:ext cx="49213" cy="69850"/>
            </a:xfrm>
            <a:custGeom>
              <a:avLst/>
              <a:gdLst>
                <a:gd name="T0" fmla="*/ 0 w 31"/>
                <a:gd name="T1" fmla="*/ 0 h 44"/>
                <a:gd name="T2" fmla="*/ 0 w 31"/>
                <a:gd name="T3" fmla="*/ 44 h 44"/>
                <a:gd name="T4" fmla="*/ 31 w 31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4">
                  <a:moveTo>
                    <a:pt x="0" y="0"/>
                  </a:moveTo>
                  <a:lnTo>
                    <a:pt x="0" y="44"/>
                  </a:lnTo>
                  <a:lnTo>
                    <a:pt x="31" y="4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0" name="Freeform 44">
              <a:extLst>
                <a:ext uri="{FF2B5EF4-FFF2-40B4-BE49-F238E27FC236}">
                  <a16:creationId xmlns="" xmlns:a16="http://schemas.microsoft.com/office/drawing/2014/main" id="{3653176A-6BF7-49FD-AA00-9D0660C0D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9" y="984251"/>
              <a:ext cx="4763" cy="82550"/>
            </a:xfrm>
            <a:custGeom>
              <a:avLst/>
              <a:gdLst>
                <a:gd name="T0" fmla="*/ 0 w 3"/>
                <a:gd name="T1" fmla="*/ 52 h 52"/>
                <a:gd name="T2" fmla="*/ 0 w 3"/>
                <a:gd name="T3" fmla="*/ 0 h 52"/>
                <a:gd name="T4" fmla="*/ 3 w 3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2">
                  <a:moveTo>
                    <a:pt x="0" y="52"/>
                  </a:move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2" name="Freeform 46">
              <a:extLst>
                <a:ext uri="{FF2B5EF4-FFF2-40B4-BE49-F238E27FC236}">
                  <a16:creationId xmlns="" xmlns:a16="http://schemas.microsoft.com/office/drawing/2014/main" id="{8360A442-EEEA-49A3-8771-3B3BBC496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1" y="1122364"/>
              <a:ext cx="69850" cy="28575"/>
            </a:xfrm>
            <a:custGeom>
              <a:avLst/>
              <a:gdLst>
                <a:gd name="T0" fmla="*/ 0 w 44"/>
                <a:gd name="T1" fmla="*/ 18 h 18"/>
                <a:gd name="T2" fmla="*/ 0 w 44"/>
                <a:gd name="T3" fmla="*/ 0 h 18"/>
                <a:gd name="T4" fmla="*/ 44 w 4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8">
                  <a:moveTo>
                    <a:pt x="0" y="18"/>
                  </a:moveTo>
                  <a:lnTo>
                    <a:pt x="0" y="0"/>
                  </a:lnTo>
                  <a:lnTo>
                    <a:pt x="4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4" name="Freeform 48">
              <a:extLst>
                <a:ext uri="{FF2B5EF4-FFF2-40B4-BE49-F238E27FC236}">
                  <a16:creationId xmlns="" xmlns:a16="http://schemas.microsoft.com/office/drawing/2014/main" id="{9359D16D-8207-4614-B1A8-EACA1EC09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1" y="1157289"/>
              <a:ext cx="34925" cy="28575"/>
            </a:xfrm>
            <a:custGeom>
              <a:avLst/>
              <a:gdLst>
                <a:gd name="T0" fmla="*/ 0 w 22"/>
                <a:gd name="T1" fmla="*/ 0 h 18"/>
                <a:gd name="T2" fmla="*/ 0 w 22"/>
                <a:gd name="T3" fmla="*/ 18 h 18"/>
                <a:gd name="T4" fmla="*/ 22 w 22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8">
                  <a:moveTo>
                    <a:pt x="0" y="0"/>
                  </a:moveTo>
                  <a:lnTo>
                    <a:pt x="0" y="18"/>
                  </a:lnTo>
                  <a:lnTo>
                    <a:pt x="22" y="1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5" name="Freeform 49">
              <a:extLst>
                <a:ext uri="{FF2B5EF4-FFF2-40B4-BE49-F238E27FC236}">
                  <a16:creationId xmlns="" xmlns:a16="http://schemas.microsoft.com/office/drawing/2014/main" id="{C02A8C22-D8E1-424B-B49F-4B87714F2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9" y="1071564"/>
              <a:ext cx="4763" cy="82550"/>
            </a:xfrm>
            <a:custGeom>
              <a:avLst/>
              <a:gdLst>
                <a:gd name="T0" fmla="*/ 0 w 3"/>
                <a:gd name="T1" fmla="*/ 0 h 52"/>
                <a:gd name="T2" fmla="*/ 0 w 3"/>
                <a:gd name="T3" fmla="*/ 52 h 52"/>
                <a:gd name="T4" fmla="*/ 3 w 3"/>
                <a:gd name="T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2">
                  <a:moveTo>
                    <a:pt x="0" y="0"/>
                  </a:moveTo>
                  <a:lnTo>
                    <a:pt x="0" y="52"/>
                  </a:lnTo>
                  <a:lnTo>
                    <a:pt x="3" y="5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6" name="Freeform 50">
              <a:extLst>
                <a:ext uri="{FF2B5EF4-FFF2-40B4-BE49-F238E27FC236}">
                  <a16:creationId xmlns="" xmlns:a16="http://schemas.microsoft.com/office/drawing/2014/main" id="{97876216-02FA-47E0-AE41-03029B931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989" y="801689"/>
              <a:ext cx="12700" cy="266700"/>
            </a:xfrm>
            <a:custGeom>
              <a:avLst/>
              <a:gdLst>
                <a:gd name="T0" fmla="*/ 0 w 8"/>
                <a:gd name="T1" fmla="*/ 0 h 168"/>
                <a:gd name="T2" fmla="*/ 0 w 8"/>
                <a:gd name="T3" fmla="*/ 168 h 168"/>
                <a:gd name="T4" fmla="*/ 8 w 8"/>
                <a:gd name="T5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68">
                  <a:moveTo>
                    <a:pt x="0" y="0"/>
                  </a:moveTo>
                  <a:lnTo>
                    <a:pt x="0" y="168"/>
                  </a:lnTo>
                  <a:lnTo>
                    <a:pt x="8" y="16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7" name="Freeform 51">
              <a:extLst>
                <a:ext uri="{FF2B5EF4-FFF2-40B4-BE49-F238E27FC236}">
                  <a16:creationId xmlns="" xmlns:a16="http://schemas.microsoft.com/office/drawing/2014/main" id="{723BBE44-828D-4EFE-A629-B65EBA1D2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414" y="798514"/>
              <a:ext cx="28575" cy="263525"/>
            </a:xfrm>
            <a:custGeom>
              <a:avLst/>
              <a:gdLst>
                <a:gd name="T0" fmla="*/ 0 w 18"/>
                <a:gd name="T1" fmla="*/ 166 h 166"/>
                <a:gd name="T2" fmla="*/ 0 w 18"/>
                <a:gd name="T3" fmla="*/ 0 h 166"/>
                <a:gd name="T4" fmla="*/ 18 w 18"/>
                <a:gd name="T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66">
                  <a:moveTo>
                    <a:pt x="0" y="166"/>
                  </a:move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49" name="Freeform 53">
              <a:extLst>
                <a:ext uri="{FF2B5EF4-FFF2-40B4-BE49-F238E27FC236}">
                  <a16:creationId xmlns="" xmlns:a16="http://schemas.microsoft.com/office/drawing/2014/main" id="{836E7045-C551-4D4E-88B8-99D8A8B62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6" y="1250951"/>
              <a:ext cx="6350" cy="28575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1" name="Freeform 55">
              <a:extLst>
                <a:ext uri="{FF2B5EF4-FFF2-40B4-BE49-F238E27FC236}">
                  <a16:creationId xmlns="" xmlns:a16="http://schemas.microsoft.com/office/drawing/2014/main" id="{53A83CBE-81DF-41EB-B698-AD2A7CC33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6" y="1285876"/>
              <a:ext cx="4763" cy="28575"/>
            </a:xfrm>
            <a:custGeom>
              <a:avLst/>
              <a:gdLst>
                <a:gd name="T0" fmla="*/ 0 w 3"/>
                <a:gd name="T1" fmla="*/ 0 h 18"/>
                <a:gd name="T2" fmla="*/ 0 w 3"/>
                <a:gd name="T3" fmla="*/ 18 h 18"/>
                <a:gd name="T4" fmla="*/ 3 w 3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8">
                  <a:moveTo>
                    <a:pt x="0" y="0"/>
                  </a:moveTo>
                  <a:lnTo>
                    <a:pt x="0" y="18"/>
                  </a:lnTo>
                  <a:lnTo>
                    <a:pt x="3" y="1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2" name="Freeform 56">
              <a:extLst>
                <a:ext uri="{FF2B5EF4-FFF2-40B4-BE49-F238E27FC236}">
                  <a16:creationId xmlns="" xmlns:a16="http://schemas.microsoft.com/office/drawing/2014/main" id="{2101C140-19C3-4CE4-8A0B-137F15D7C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1" y="1282701"/>
              <a:ext cx="15875" cy="46038"/>
            </a:xfrm>
            <a:custGeom>
              <a:avLst/>
              <a:gdLst>
                <a:gd name="T0" fmla="*/ 0 w 10"/>
                <a:gd name="T1" fmla="*/ 29 h 29"/>
                <a:gd name="T2" fmla="*/ 0 w 10"/>
                <a:gd name="T3" fmla="*/ 0 h 29"/>
                <a:gd name="T4" fmla="*/ 10 w 1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9">
                  <a:moveTo>
                    <a:pt x="0" y="29"/>
                  </a:moveTo>
                  <a:lnTo>
                    <a:pt x="0" y="0"/>
                  </a:lnTo>
                  <a:lnTo>
                    <a:pt x="1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4" name="Freeform 58">
              <a:extLst>
                <a:ext uri="{FF2B5EF4-FFF2-40B4-BE49-F238E27FC236}">
                  <a16:creationId xmlns="" xmlns:a16="http://schemas.microsoft.com/office/drawing/2014/main" id="{BFD2BAC0-E534-4EAC-8249-73D363BD0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1" y="1333501"/>
              <a:ext cx="15875" cy="46038"/>
            </a:xfrm>
            <a:custGeom>
              <a:avLst/>
              <a:gdLst>
                <a:gd name="T0" fmla="*/ 0 w 10"/>
                <a:gd name="T1" fmla="*/ 0 h 29"/>
                <a:gd name="T2" fmla="*/ 0 w 10"/>
                <a:gd name="T3" fmla="*/ 29 h 29"/>
                <a:gd name="T4" fmla="*/ 10 w 10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9">
                  <a:moveTo>
                    <a:pt x="0" y="0"/>
                  </a:moveTo>
                  <a:lnTo>
                    <a:pt x="0" y="29"/>
                  </a:lnTo>
                  <a:lnTo>
                    <a:pt x="10" y="2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5" name="Freeform 59">
              <a:extLst>
                <a:ext uri="{FF2B5EF4-FFF2-40B4-BE49-F238E27FC236}">
                  <a16:creationId xmlns="" xmlns:a16="http://schemas.microsoft.com/office/drawing/2014/main" id="{B94DCD59-F0C6-499D-BDB3-992DA273E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414" y="1066801"/>
              <a:ext cx="46038" cy="263525"/>
            </a:xfrm>
            <a:custGeom>
              <a:avLst/>
              <a:gdLst>
                <a:gd name="T0" fmla="*/ 0 w 29"/>
                <a:gd name="T1" fmla="*/ 0 h 166"/>
                <a:gd name="T2" fmla="*/ 0 w 29"/>
                <a:gd name="T3" fmla="*/ 166 h 166"/>
                <a:gd name="T4" fmla="*/ 29 w 29"/>
                <a:gd name="T5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66">
                  <a:moveTo>
                    <a:pt x="0" y="0"/>
                  </a:moveTo>
                  <a:lnTo>
                    <a:pt x="0" y="166"/>
                  </a:lnTo>
                  <a:lnTo>
                    <a:pt x="29" y="166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356" name="Freeform 60">
            <a:extLst>
              <a:ext uri="{FF2B5EF4-FFF2-40B4-BE49-F238E27FC236}">
                <a16:creationId xmlns="" xmlns:a16="http://schemas.microsoft.com/office/drawing/2014/main" id="{6818B9FB-DB39-40D4-AD07-24ECB9783E97}"/>
              </a:ext>
            </a:extLst>
          </p:cNvPr>
          <p:cNvSpPr>
            <a:spLocks/>
          </p:cNvSpPr>
          <p:nvPr/>
        </p:nvSpPr>
        <p:spPr bwMode="auto">
          <a:xfrm>
            <a:off x="3635425" y="1092316"/>
            <a:ext cx="29937" cy="246946"/>
          </a:xfrm>
          <a:custGeom>
            <a:avLst/>
            <a:gdLst>
              <a:gd name="T0" fmla="*/ 0 w 13"/>
              <a:gd name="T1" fmla="*/ 128 h 128"/>
              <a:gd name="T2" fmla="*/ 0 w 13"/>
              <a:gd name="T3" fmla="*/ 0 h 128"/>
              <a:gd name="T4" fmla="*/ 13 w 13"/>
              <a:gd name="T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128">
                <a:moveTo>
                  <a:pt x="0" y="128"/>
                </a:moveTo>
                <a:lnTo>
                  <a:pt x="0" y="0"/>
                </a:lnTo>
                <a:lnTo>
                  <a:pt x="1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7" name="Rectangle 61">
            <a:extLst>
              <a:ext uri="{FF2B5EF4-FFF2-40B4-BE49-F238E27FC236}">
                <a16:creationId xmlns="" xmlns:a16="http://schemas.microsoft.com/office/drawing/2014/main" id="{74FDB5C4-ECCF-4FBE-95E3-06AAA6554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6621" y="1501322"/>
            <a:ext cx="10434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taeda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PITA 000061538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9" name="Rectangle 63">
            <a:extLst>
              <a:ext uri="{FF2B5EF4-FFF2-40B4-BE49-F238E27FC236}">
                <a16:creationId xmlns="" xmlns:a16="http://schemas.microsoft.com/office/drawing/2014/main" id="{B512FD31-3F2E-49E5-8C73-8FF0B6E9F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5108" y="1578493"/>
            <a:ext cx="10711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abies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 105092g0010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635424" y="1345051"/>
            <a:ext cx="156592" cy="285533"/>
            <a:chOff x="2771776" y="1273176"/>
            <a:chExt cx="107951" cy="234951"/>
          </a:xfrm>
        </p:grpSpPr>
        <p:sp>
          <p:nvSpPr>
            <p:cNvPr id="358" name="Freeform 62">
              <a:extLst>
                <a:ext uri="{FF2B5EF4-FFF2-40B4-BE49-F238E27FC236}">
                  <a16:creationId xmlns="" xmlns:a16="http://schemas.microsoft.com/office/drawing/2014/main" id="{0A74929F-2249-4970-8F11-7EA0881BB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564" y="1443039"/>
              <a:ext cx="30163" cy="30163"/>
            </a:xfrm>
            <a:custGeom>
              <a:avLst/>
              <a:gdLst>
                <a:gd name="T0" fmla="*/ 0 w 19"/>
                <a:gd name="T1" fmla="*/ 19 h 19"/>
                <a:gd name="T2" fmla="*/ 0 w 19"/>
                <a:gd name="T3" fmla="*/ 0 h 19"/>
                <a:gd name="T4" fmla="*/ 19 w 19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0" name="Freeform 64">
              <a:extLst>
                <a:ext uri="{FF2B5EF4-FFF2-40B4-BE49-F238E27FC236}">
                  <a16:creationId xmlns="" xmlns:a16="http://schemas.microsoft.com/office/drawing/2014/main" id="{2A48468D-8149-4B6C-A6E3-846292693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564" y="1477964"/>
              <a:ext cx="22225" cy="30163"/>
            </a:xfrm>
            <a:custGeom>
              <a:avLst/>
              <a:gdLst>
                <a:gd name="T0" fmla="*/ 0 w 14"/>
                <a:gd name="T1" fmla="*/ 0 h 19"/>
                <a:gd name="T2" fmla="*/ 0 w 14"/>
                <a:gd name="T3" fmla="*/ 19 h 19"/>
                <a:gd name="T4" fmla="*/ 14 w 1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9">
                  <a:moveTo>
                    <a:pt x="0" y="0"/>
                  </a:moveTo>
                  <a:lnTo>
                    <a:pt x="0" y="19"/>
                  </a:lnTo>
                  <a:lnTo>
                    <a:pt x="14" y="1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1" name="Freeform 65">
              <a:extLst>
                <a:ext uri="{FF2B5EF4-FFF2-40B4-BE49-F238E27FC236}">
                  <a16:creationId xmlns="" xmlns:a16="http://schemas.microsoft.com/office/drawing/2014/main" id="{43A568D1-49F7-451C-942C-4437636CB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1776" y="1273176"/>
              <a:ext cx="77788" cy="203200"/>
            </a:xfrm>
            <a:custGeom>
              <a:avLst/>
              <a:gdLst>
                <a:gd name="T0" fmla="*/ 0 w 49"/>
                <a:gd name="T1" fmla="*/ 0 h 128"/>
                <a:gd name="T2" fmla="*/ 0 w 49"/>
                <a:gd name="T3" fmla="*/ 128 h 128"/>
                <a:gd name="T4" fmla="*/ 49 w 49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28">
                  <a:moveTo>
                    <a:pt x="0" y="0"/>
                  </a:moveTo>
                  <a:lnTo>
                    <a:pt x="0" y="128"/>
                  </a:lnTo>
                  <a:lnTo>
                    <a:pt x="49" y="12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362" name="Freeform 66">
            <a:extLst>
              <a:ext uri="{FF2B5EF4-FFF2-40B4-BE49-F238E27FC236}">
                <a16:creationId xmlns="" xmlns:a16="http://schemas.microsoft.com/office/drawing/2014/main" id="{A8BE84B4-6689-44AB-AF1B-937BA4D9262A}"/>
              </a:ext>
            </a:extLst>
          </p:cNvPr>
          <p:cNvSpPr>
            <a:spLocks/>
          </p:cNvSpPr>
          <p:nvPr/>
        </p:nvSpPr>
        <p:spPr bwMode="auto">
          <a:xfrm>
            <a:off x="3607790" y="1341192"/>
            <a:ext cx="27634" cy="341481"/>
          </a:xfrm>
          <a:custGeom>
            <a:avLst/>
            <a:gdLst>
              <a:gd name="T0" fmla="*/ 0 w 12"/>
              <a:gd name="T1" fmla="*/ 177 h 177"/>
              <a:gd name="T2" fmla="*/ 0 w 12"/>
              <a:gd name="T3" fmla="*/ 0 h 177"/>
              <a:gd name="T4" fmla="*/ 12 w 12"/>
              <a:gd name="T5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177">
                <a:moveTo>
                  <a:pt x="0" y="177"/>
                </a:moveTo>
                <a:lnTo>
                  <a:pt x="0" y="0"/>
                </a:lnTo>
                <a:lnTo>
                  <a:pt x="12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63" name="Rectangle 67">
            <a:extLst>
              <a:ext uri="{FF2B5EF4-FFF2-40B4-BE49-F238E27FC236}">
                <a16:creationId xmlns="" xmlns:a16="http://schemas.microsoft.com/office/drawing/2014/main" id="{EBA562C8-DF1C-4D1B-B581-90717232D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319" y="1657592"/>
            <a:ext cx="12742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fallax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Sphfalx0075s0094.1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5" name="Rectangle 69">
            <a:extLst>
              <a:ext uri="{FF2B5EF4-FFF2-40B4-BE49-F238E27FC236}">
                <a16:creationId xmlns="" xmlns:a16="http://schemas.microsoft.com/office/drawing/2014/main" id="{6C91FB85-1710-428B-8D93-B1DF5087E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1227" y="1734763"/>
            <a:ext cx="12695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fallax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Sphfalx0056s0032.1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8" name="Rectangle 72">
            <a:extLst>
              <a:ext uri="{FF2B5EF4-FFF2-40B4-BE49-F238E27FC236}">
                <a16:creationId xmlns="" xmlns:a16="http://schemas.microsoft.com/office/drawing/2014/main" id="{2D942359-49D2-4BCA-9BF3-BC6F86621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4980" y="1813863"/>
            <a:ext cx="105157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patens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3c23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440V3.1.p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0" name="Rectangle 74">
            <a:extLst>
              <a:ext uri="{FF2B5EF4-FFF2-40B4-BE49-F238E27FC236}">
                <a16:creationId xmlns="" xmlns:a16="http://schemas.microsoft.com/office/drawing/2014/main" id="{51FD60CB-B208-4D0C-AE87-64962A75D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2615" y="1891034"/>
            <a:ext cx="115099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patens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3c10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22080V3.1.p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4" name="Rectangle 78">
            <a:extLst>
              <a:ext uri="{FF2B5EF4-FFF2-40B4-BE49-F238E27FC236}">
                <a16:creationId xmlns="" xmlns:a16="http://schemas.microsoft.com/office/drawing/2014/main" id="{D0110ACB-2FA5-4D3B-B2F5-4034F111D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4254" y="1970133"/>
            <a:ext cx="15316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polymorpha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Mapoly0048s0083.1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7" name="Rectangle 81">
            <a:extLst>
              <a:ext uri="{FF2B5EF4-FFF2-40B4-BE49-F238E27FC236}">
                <a16:creationId xmlns="" xmlns:a16="http://schemas.microsoft.com/office/drawing/2014/main" id="{7CAFF2CE-17DF-44D4-96D3-35F6A741D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4254" y="2047304"/>
            <a:ext cx="9792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moellendorffii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408398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9" name="Rectangle 83">
            <a:extLst>
              <a:ext uri="{FF2B5EF4-FFF2-40B4-BE49-F238E27FC236}">
                <a16:creationId xmlns="" xmlns:a16="http://schemas.microsoft.com/office/drawing/2014/main" id="{F94E5DBA-82F6-4D7F-94ED-391FC1B99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079" y="2126404"/>
            <a:ext cx="9792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moellendorffii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163924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02" name="Group 501"/>
          <p:cNvGrpSpPr/>
          <p:nvPr/>
        </p:nvGrpSpPr>
        <p:grpSpPr>
          <a:xfrm>
            <a:off x="3626214" y="2033800"/>
            <a:ext cx="193437" cy="144695"/>
            <a:chOff x="2765426" y="1839914"/>
            <a:chExt cx="133351" cy="119063"/>
          </a:xfrm>
        </p:grpSpPr>
        <p:sp>
          <p:nvSpPr>
            <p:cNvPr id="378" name="Freeform 82">
              <a:extLst>
                <a:ext uri="{FF2B5EF4-FFF2-40B4-BE49-F238E27FC236}">
                  <a16:creationId xmlns="" xmlns:a16="http://schemas.microsoft.com/office/drawing/2014/main" id="{8B62A576-DCA0-417C-9C1A-FDD612FF5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5914" y="1893889"/>
              <a:ext cx="42863" cy="30163"/>
            </a:xfrm>
            <a:custGeom>
              <a:avLst/>
              <a:gdLst>
                <a:gd name="T0" fmla="*/ 0 w 27"/>
                <a:gd name="T1" fmla="*/ 19 h 19"/>
                <a:gd name="T2" fmla="*/ 0 w 27"/>
                <a:gd name="T3" fmla="*/ 0 h 19"/>
                <a:gd name="T4" fmla="*/ 27 w 27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9">
                  <a:moveTo>
                    <a:pt x="0" y="19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0" name="Freeform 84">
              <a:extLst>
                <a:ext uri="{FF2B5EF4-FFF2-40B4-BE49-F238E27FC236}">
                  <a16:creationId xmlns="" xmlns:a16="http://schemas.microsoft.com/office/drawing/2014/main" id="{8104721D-D4CB-4355-A3CD-DAA6FD5D5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5914" y="1928814"/>
              <a:ext cx="0" cy="30163"/>
            </a:xfrm>
            <a:custGeom>
              <a:avLst/>
              <a:gdLst>
                <a:gd name="T0" fmla="*/ 0 h 19"/>
                <a:gd name="T1" fmla="*/ 19 h 19"/>
                <a:gd name="T2" fmla="*/ 19 h 1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9">
                  <a:moveTo>
                    <a:pt x="0" y="0"/>
                  </a:moveTo>
                  <a:lnTo>
                    <a:pt x="0" y="19"/>
                  </a:lnTo>
                  <a:lnTo>
                    <a:pt x="0" y="1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1" name="Freeform 85">
              <a:extLst>
                <a:ext uri="{FF2B5EF4-FFF2-40B4-BE49-F238E27FC236}">
                  <a16:creationId xmlns="" xmlns:a16="http://schemas.microsoft.com/office/drawing/2014/main" id="{968BED16-1B8B-4ADA-93BC-1D9D0C804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426" y="1839914"/>
              <a:ext cx="90488" cy="85725"/>
            </a:xfrm>
            <a:custGeom>
              <a:avLst/>
              <a:gdLst>
                <a:gd name="T0" fmla="*/ 0 w 57"/>
                <a:gd name="T1" fmla="*/ 0 h 54"/>
                <a:gd name="T2" fmla="*/ 0 w 57"/>
                <a:gd name="T3" fmla="*/ 54 h 54"/>
                <a:gd name="T4" fmla="*/ 57 w 57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4">
                  <a:moveTo>
                    <a:pt x="0" y="0"/>
                  </a:moveTo>
                  <a:lnTo>
                    <a:pt x="0" y="54"/>
                  </a:lnTo>
                  <a:lnTo>
                    <a:pt x="57" y="5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grpSp>
        <p:nvGrpSpPr>
          <p:cNvPr id="503" name="Group 502"/>
          <p:cNvGrpSpPr/>
          <p:nvPr/>
        </p:nvGrpSpPr>
        <p:grpSpPr>
          <a:xfrm>
            <a:off x="3607790" y="1688460"/>
            <a:ext cx="260218" cy="341481"/>
            <a:chOff x="2752726" y="1555751"/>
            <a:chExt cx="179388" cy="280988"/>
          </a:xfrm>
        </p:grpSpPr>
        <p:sp>
          <p:nvSpPr>
            <p:cNvPr id="364" name="Freeform 68">
              <a:extLst>
                <a:ext uri="{FF2B5EF4-FFF2-40B4-BE49-F238E27FC236}">
                  <a16:creationId xmlns="" xmlns:a16="http://schemas.microsoft.com/office/drawing/2014/main" id="{705F26F8-355B-4050-8592-AA547C79E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226" y="1571626"/>
              <a:ext cx="61913" cy="30163"/>
            </a:xfrm>
            <a:custGeom>
              <a:avLst/>
              <a:gdLst>
                <a:gd name="T0" fmla="*/ 0 w 39"/>
                <a:gd name="T1" fmla="*/ 19 h 19"/>
                <a:gd name="T2" fmla="*/ 0 w 39"/>
                <a:gd name="T3" fmla="*/ 0 h 19"/>
                <a:gd name="T4" fmla="*/ 39 w 39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19">
                  <a:moveTo>
                    <a:pt x="0" y="19"/>
                  </a:moveTo>
                  <a:lnTo>
                    <a:pt x="0" y="0"/>
                  </a:lnTo>
                  <a:lnTo>
                    <a:pt x="3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6" name="Freeform 70">
              <a:extLst>
                <a:ext uri="{FF2B5EF4-FFF2-40B4-BE49-F238E27FC236}">
                  <a16:creationId xmlns="" xmlns:a16="http://schemas.microsoft.com/office/drawing/2014/main" id="{0A01A080-3B00-4275-B35D-3421F9F14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226" y="1606551"/>
              <a:ext cx="68263" cy="30163"/>
            </a:xfrm>
            <a:custGeom>
              <a:avLst/>
              <a:gdLst>
                <a:gd name="T0" fmla="*/ 0 w 43"/>
                <a:gd name="T1" fmla="*/ 0 h 19"/>
                <a:gd name="T2" fmla="*/ 0 w 43"/>
                <a:gd name="T3" fmla="*/ 19 h 19"/>
                <a:gd name="T4" fmla="*/ 43 w 4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9">
                  <a:moveTo>
                    <a:pt x="0" y="0"/>
                  </a:moveTo>
                  <a:lnTo>
                    <a:pt x="0" y="19"/>
                  </a:lnTo>
                  <a:lnTo>
                    <a:pt x="43" y="1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7" name="Freeform 71">
              <a:extLst>
                <a:ext uri="{FF2B5EF4-FFF2-40B4-BE49-F238E27FC236}">
                  <a16:creationId xmlns="" xmlns:a16="http://schemas.microsoft.com/office/drawing/2014/main" id="{F00F9DDF-A82F-4B5B-A720-DFC6CC650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4" y="1604964"/>
              <a:ext cx="17463" cy="61913"/>
            </a:xfrm>
            <a:custGeom>
              <a:avLst/>
              <a:gdLst>
                <a:gd name="T0" fmla="*/ 0 w 11"/>
                <a:gd name="T1" fmla="*/ 39 h 39"/>
                <a:gd name="T2" fmla="*/ 0 w 11"/>
                <a:gd name="T3" fmla="*/ 0 h 39"/>
                <a:gd name="T4" fmla="*/ 11 w 11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9">
                  <a:moveTo>
                    <a:pt x="0" y="39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9" name="Freeform 73">
              <a:extLst>
                <a:ext uri="{FF2B5EF4-FFF2-40B4-BE49-F238E27FC236}">
                  <a16:creationId xmlns="" xmlns:a16="http://schemas.microsoft.com/office/drawing/2014/main" id="{1CA2E4A9-A36B-42E7-AC55-97BBA4423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439" y="1701801"/>
              <a:ext cx="47625" cy="28575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0 h 18"/>
                <a:gd name="T4" fmla="*/ 30 w 30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0"/>
                  </a:lnTo>
                  <a:lnTo>
                    <a:pt x="3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1" name="Freeform 75">
              <a:extLst>
                <a:ext uri="{FF2B5EF4-FFF2-40B4-BE49-F238E27FC236}">
                  <a16:creationId xmlns="" xmlns:a16="http://schemas.microsoft.com/office/drawing/2014/main" id="{44D9C7CC-8AEB-4EF6-8E06-D684BFA10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439" y="1735139"/>
              <a:ext cx="66675" cy="30163"/>
            </a:xfrm>
            <a:custGeom>
              <a:avLst/>
              <a:gdLst>
                <a:gd name="T0" fmla="*/ 0 w 42"/>
                <a:gd name="T1" fmla="*/ 0 h 19"/>
                <a:gd name="T2" fmla="*/ 0 w 42"/>
                <a:gd name="T3" fmla="*/ 19 h 19"/>
                <a:gd name="T4" fmla="*/ 42 w 4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9">
                  <a:moveTo>
                    <a:pt x="0" y="0"/>
                  </a:moveTo>
                  <a:lnTo>
                    <a:pt x="0" y="19"/>
                  </a:lnTo>
                  <a:lnTo>
                    <a:pt x="42" y="1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2" name="Freeform 76">
              <a:extLst>
                <a:ext uri="{FF2B5EF4-FFF2-40B4-BE49-F238E27FC236}">
                  <a16:creationId xmlns="" xmlns:a16="http://schemas.microsoft.com/office/drawing/2014/main" id="{EF930103-196B-4E9C-BE00-7515561BA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4" y="1671639"/>
              <a:ext cx="66675" cy="61913"/>
            </a:xfrm>
            <a:custGeom>
              <a:avLst/>
              <a:gdLst>
                <a:gd name="T0" fmla="*/ 0 w 42"/>
                <a:gd name="T1" fmla="*/ 0 h 39"/>
                <a:gd name="T2" fmla="*/ 0 w 42"/>
                <a:gd name="T3" fmla="*/ 39 h 39"/>
                <a:gd name="T4" fmla="*/ 42 w 42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9">
                  <a:moveTo>
                    <a:pt x="0" y="0"/>
                  </a:moveTo>
                  <a:lnTo>
                    <a:pt x="0" y="39"/>
                  </a:lnTo>
                  <a:lnTo>
                    <a:pt x="42" y="3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3" name="Freeform 77">
              <a:extLst>
                <a:ext uri="{FF2B5EF4-FFF2-40B4-BE49-F238E27FC236}">
                  <a16:creationId xmlns="" xmlns:a16="http://schemas.microsoft.com/office/drawing/2014/main" id="{337B0320-0DEE-4842-A692-AF34F6EB8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476" y="1668464"/>
              <a:ext cx="14288" cy="77788"/>
            </a:xfrm>
            <a:custGeom>
              <a:avLst/>
              <a:gdLst>
                <a:gd name="T0" fmla="*/ 0 w 9"/>
                <a:gd name="T1" fmla="*/ 49 h 49"/>
                <a:gd name="T2" fmla="*/ 0 w 9"/>
                <a:gd name="T3" fmla="*/ 0 h 49"/>
                <a:gd name="T4" fmla="*/ 9 w 9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9">
                  <a:moveTo>
                    <a:pt x="0" y="49"/>
                  </a:moveTo>
                  <a:lnTo>
                    <a:pt x="0" y="0"/>
                  </a:lnTo>
                  <a:lnTo>
                    <a:pt x="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5" name="Freeform 79">
              <a:extLst>
                <a:ext uri="{FF2B5EF4-FFF2-40B4-BE49-F238E27FC236}">
                  <a16:creationId xmlns="" xmlns:a16="http://schemas.microsoft.com/office/drawing/2014/main" id="{2010CCB7-5CA8-44B3-89C7-87E64D843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476" y="1751014"/>
              <a:ext cx="114300" cy="79375"/>
            </a:xfrm>
            <a:custGeom>
              <a:avLst/>
              <a:gdLst>
                <a:gd name="T0" fmla="*/ 0 w 72"/>
                <a:gd name="T1" fmla="*/ 0 h 50"/>
                <a:gd name="T2" fmla="*/ 0 w 72"/>
                <a:gd name="T3" fmla="*/ 50 h 50"/>
                <a:gd name="T4" fmla="*/ 72 w 72"/>
                <a:gd name="T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50">
                  <a:moveTo>
                    <a:pt x="0" y="0"/>
                  </a:moveTo>
                  <a:lnTo>
                    <a:pt x="0" y="50"/>
                  </a:lnTo>
                  <a:lnTo>
                    <a:pt x="72" y="5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6" name="Freeform 80">
              <a:extLst>
                <a:ext uri="{FF2B5EF4-FFF2-40B4-BE49-F238E27FC236}">
                  <a16:creationId xmlns="" xmlns:a16="http://schemas.microsoft.com/office/drawing/2014/main" id="{81B88E9B-C000-4BEA-B1E4-EB7590064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426" y="1749426"/>
              <a:ext cx="19050" cy="85725"/>
            </a:xfrm>
            <a:custGeom>
              <a:avLst/>
              <a:gdLst>
                <a:gd name="T0" fmla="*/ 0 w 12"/>
                <a:gd name="T1" fmla="*/ 54 h 54"/>
                <a:gd name="T2" fmla="*/ 0 w 12"/>
                <a:gd name="T3" fmla="*/ 0 h 54"/>
                <a:gd name="T4" fmla="*/ 12 w 12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0" y="0"/>
                  </a:lnTo>
                  <a:lnTo>
                    <a:pt x="1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2" name="Freeform 86">
              <a:extLst>
                <a:ext uri="{FF2B5EF4-FFF2-40B4-BE49-F238E27FC236}">
                  <a16:creationId xmlns="" xmlns:a16="http://schemas.microsoft.com/office/drawing/2014/main" id="{968461AC-64B2-40FD-9F5F-2BA2D6BF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1555751"/>
              <a:ext cx="12700" cy="280988"/>
            </a:xfrm>
            <a:custGeom>
              <a:avLst/>
              <a:gdLst>
                <a:gd name="T0" fmla="*/ 0 w 8"/>
                <a:gd name="T1" fmla="*/ 0 h 177"/>
                <a:gd name="T2" fmla="*/ 0 w 8"/>
                <a:gd name="T3" fmla="*/ 177 h 177"/>
                <a:gd name="T4" fmla="*/ 8 w 8"/>
                <a:gd name="T5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77">
                  <a:moveTo>
                    <a:pt x="0" y="0"/>
                  </a:moveTo>
                  <a:lnTo>
                    <a:pt x="0" y="177"/>
                  </a:lnTo>
                  <a:lnTo>
                    <a:pt x="8" y="17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383" name="Freeform 87">
            <a:extLst>
              <a:ext uri="{FF2B5EF4-FFF2-40B4-BE49-F238E27FC236}">
                <a16:creationId xmlns="" xmlns:a16="http://schemas.microsoft.com/office/drawing/2014/main" id="{350A9222-DA88-4F3D-A478-26FB5E6F8F47}"/>
              </a:ext>
            </a:extLst>
          </p:cNvPr>
          <p:cNvSpPr>
            <a:spLocks/>
          </p:cNvSpPr>
          <p:nvPr/>
        </p:nvSpPr>
        <p:spPr bwMode="auto">
          <a:xfrm>
            <a:off x="3564037" y="1686531"/>
            <a:ext cx="43754" cy="281673"/>
          </a:xfrm>
          <a:custGeom>
            <a:avLst/>
            <a:gdLst>
              <a:gd name="T0" fmla="*/ 0 w 19"/>
              <a:gd name="T1" fmla="*/ 146 h 146"/>
              <a:gd name="T2" fmla="*/ 0 w 19"/>
              <a:gd name="T3" fmla="*/ 0 h 146"/>
              <a:gd name="T4" fmla="*/ 19 w 19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146">
                <a:moveTo>
                  <a:pt x="0" y="146"/>
                </a:move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4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080" y="2203575"/>
            <a:ext cx="68433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C.braunii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g30116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5" name="Freeform 89">
            <a:extLst>
              <a:ext uri="{FF2B5EF4-FFF2-40B4-BE49-F238E27FC236}">
                <a16:creationId xmlns="" xmlns:a16="http://schemas.microsoft.com/office/drawing/2014/main" id="{AD297D4C-0421-4B82-A738-FA86BBF8E810}"/>
              </a:ext>
            </a:extLst>
          </p:cNvPr>
          <p:cNvSpPr>
            <a:spLocks/>
          </p:cNvSpPr>
          <p:nvPr/>
        </p:nvSpPr>
        <p:spPr bwMode="auto">
          <a:xfrm>
            <a:off x="3564037" y="1973991"/>
            <a:ext cx="193436" cy="281673"/>
          </a:xfrm>
          <a:custGeom>
            <a:avLst/>
            <a:gdLst>
              <a:gd name="T0" fmla="*/ 0 w 84"/>
              <a:gd name="T1" fmla="*/ 0 h 146"/>
              <a:gd name="T2" fmla="*/ 0 w 84"/>
              <a:gd name="T3" fmla="*/ 146 h 146"/>
              <a:gd name="T4" fmla="*/ 84 w 84"/>
              <a:gd name="T5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" h="146">
                <a:moveTo>
                  <a:pt x="0" y="0"/>
                </a:moveTo>
                <a:lnTo>
                  <a:pt x="0" y="146"/>
                </a:lnTo>
                <a:lnTo>
                  <a:pt x="84" y="146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6" name="Freeform 90">
            <a:extLst>
              <a:ext uri="{FF2B5EF4-FFF2-40B4-BE49-F238E27FC236}">
                <a16:creationId xmlns="" xmlns:a16="http://schemas.microsoft.com/office/drawing/2014/main" id="{85AFDB94-3581-4721-B07D-715F9D5F84B8}"/>
              </a:ext>
            </a:extLst>
          </p:cNvPr>
          <p:cNvSpPr>
            <a:spLocks/>
          </p:cNvSpPr>
          <p:nvPr/>
        </p:nvSpPr>
        <p:spPr bwMode="auto">
          <a:xfrm>
            <a:off x="3534101" y="1970133"/>
            <a:ext cx="29937" cy="179423"/>
          </a:xfrm>
          <a:custGeom>
            <a:avLst/>
            <a:gdLst>
              <a:gd name="T0" fmla="*/ 0 w 13"/>
              <a:gd name="T1" fmla="*/ 93 h 93"/>
              <a:gd name="T2" fmla="*/ 0 w 13"/>
              <a:gd name="T3" fmla="*/ 0 h 93"/>
              <a:gd name="T4" fmla="*/ 13 w 13"/>
              <a:gd name="T5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93">
                <a:moveTo>
                  <a:pt x="0" y="93"/>
                </a:moveTo>
                <a:lnTo>
                  <a:pt x="0" y="0"/>
                </a:lnTo>
                <a:lnTo>
                  <a:pt x="1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7" name="Rectangle 91">
            <a:extLst>
              <a:ext uri="{FF2B5EF4-FFF2-40B4-BE49-F238E27FC236}">
                <a16:creationId xmlns="" xmlns:a16="http://schemas.microsoft.com/office/drawing/2014/main" id="{40B708B6-B957-449C-B95F-159F1DBA7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390" y="2282675"/>
            <a:ext cx="111255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nites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kfl00912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0020 v1.1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8" name="Freeform 92">
            <a:extLst>
              <a:ext uri="{FF2B5EF4-FFF2-40B4-BE49-F238E27FC236}">
                <a16:creationId xmlns="" xmlns:a16="http://schemas.microsoft.com/office/drawing/2014/main" id="{1D5AC84E-AB33-4722-BA99-6933314D718C}"/>
              </a:ext>
            </a:extLst>
          </p:cNvPr>
          <p:cNvSpPr>
            <a:spLocks/>
          </p:cNvSpPr>
          <p:nvPr/>
        </p:nvSpPr>
        <p:spPr bwMode="auto">
          <a:xfrm>
            <a:off x="3534101" y="2155343"/>
            <a:ext cx="149683" cy="179423"/>
          </a:xfrm>
          <a:custGeom>
            <a:avLst/>
            <a:gdLst>
              <a:gd name="T0" fmla="*/ 0 w 65"/>
              <a:gd name="T1" fmla="*/ 0 h 93"/>
              <a:gd name="T2" fmla="*/ 0 w 65"/>
              <a:gd name="T3" fmla="*/ 93 h 93"/>
              <a:gd name="T4" fmla="*/ 65 w 65"/>
              <a:gd name="T5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93">
                <a:moveTo>
                  <a:pt x="0" y="0"/>
                </a:moveTo>
                <a:lnTo>
                  <a:pt x="0" y="93"/>
                </a:lnTo>
                <a:lnTo>
                  <a:pt x="65" y="93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2" name="Freeform 96">
            <a:extLst>
              <a:ext uri="{FF2B5EF4-FFF2-40B4-BE49-F238E27FC236}">
                <a16:creationId xmlns="" xmlns:a16="http://schemas.microsoft.com/office/drawing/2014/main" id="{9F20593B-CC1E-459C-B857-94DF1FB1BA39}"/>
              </a:ext>
            </a:extLst>
          </p:cNvPr>
          <p:cNvSpPr>
            <a:spLocks/>
          </p:cNvSpPr>
          <p:nvPr/>
        </p:nvSpPr>
        <p:spPr bwMode="auto">
          <a:xfrm>
            <a:off x="3494510" y="2201018"/>
            <a:ext cx="29937" cy="632800"/>
          </a:xfrm>
          <a:custGeom>
            <a:avLst/>
            <a:gdLst>
              <a:gd name="T0" fmla="*/ 0 w 13"/>
              <a:gd name="T1" fmla="*/ 328 h 328"/>
              <a:gd name="T2" fmla="*/ 0 w 13"/>
              <a:gd name="T3" fmla="*/ 0 h 328"/>
              <a:gd name="T4" fmla="*/ 13 w 13"/>
              <a:gd name="T5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328">
                <a:moveTo>
                  <a:pt x="0" y="328"/>
                </a:moveTo>
                <a:lnTo>
                  <a:pt x="0" y="0"/>
                </a:lnTo>
                <a:lnTo>
                  <a:pt x="1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3" name="Rectangle 97">
            <a:extLst>
              <a:ext uri="{FF2B5EF4-FFF2-40B4-BE49-F238E27FC236}">
                <a16:creationId xmlns="" xmlns:a16="http://schemas.microsoft.com/office/drawing/2014/main" id="{AF94077A-900F-4789-AC9B-66EA3FEC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152" y="3141102"/>
            <a:ext cx="8638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salina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NSK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02559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3" name="Freeform 137">
            <a:extLst>
              <a:ext uri="{FF2B5EF4-FFF2-40B4-BE49-F238E27FC236}">
                <a16:creationId xmlns="" xmlns:a16="http://schemas.microsoft.com/office/drawing/2014/main" id="{780DCB36-1EF5-4B77-97F3-8F6DC9E9613A}"/>
              </a:ext>
            </a:extLst>
          </p:cNvPr>
          <p:cNvSpPr>
            <a:spLocks/>
          </p:cNvSpPr>
          <p:nvPr/>
        </p:nvSpPr>
        <p:spPr bwMode="auto">
          <a:xfrm flipV="1">
            <a:off x="3525286" y="3321640"/>
            <a:ext cx="63638" cy="455910"/>
          </a:xfrm>
          <a:custGeom>
            <a:avLst/>
            <a:gdLst>
              <a:gd name="T0" fmla="*/ 0 w 30"/>
              <a:gd name="T1" fmla="*/ 195 h 195"/>
              <a:gd name="T2" fmla="*/ 0 w 30"/>
              <a:gd name="T3" fmla="*/ 0 h 195"/>
              <a:gd name="T4" fmla="*/ 30 w 30"/>
              <a:gd name="T5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195">
                <a:moveTo>
                  <a:pt x="0" y="195"/>
                </a:moveTo>
                <a:lnTo>
                  <a:pt x="0" y="0"/>
                </a:lnTo>
                <a:lnTo>
                  <a:pt x="30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60" name="Freeform 164">
            <a:extLst>
              <a:ext uri="{FF2B5EF4-FFF2-40B4-BE49-F238E27FC236}">
                <a16:creationId xmlns="" xmlns:a16="http://schemas.microsoft.com/office/drawing/2014/main" id="{B762D05E-2C78-4F6C-A34B-B71110BFDE8E}"/>
              </a:ext>
            </a:extLst>
          </p:cNvPr>
          <p:cNvSpPr>
            <a:spLocks/>
          </p:cNvSpPr>
          <p:nvPr/>
        </p:nvSpPr>
        <p:spPr bwMode="auto">
          <a:xfrm>
            <a:off x="3494509" y="2842867"/>
            <a:ext cx="25332" cy="473983"/>
          </a:xfrm>
          <a:custGeom>
            <a:avLst/>
            <a:gdLst>
              <a:gd name="T0" fmla="*/ 0 w 11"/>
              <a:gd name="T1" fmla="*/ 0 h 327"/>
              <a:gd name="T2" fmla="*/ 0 w 11"/>
              <a:gd name="T3" fmla="*/ 327 h 327"/>
              <a:gd name="T4" fmla="*/ 11 w 11"/>
              <a:gd name="T5" fmla="*/ 32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327">
                <a:moveTo>
                  <a:pt x="0" y="0"/>
                </a:moveTo>
                <a:lnTo>
                  <a:pt x="0" y="327"/>
                </a:lnTo>
                <a:lnTo>
                  <a:pt x="11" y="327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61" name="Freeform 165">
            <a:extLst>
              <a:ext uri="{FF2B5EF4-FFF2-40B4-BE49-F238E27FC236}">
                <a16:creationId xmlns="" xmlns:a16="http://schemas.microsoft.com/office/drawing/2014/main" id="{52579A69-B6E4-41F3-9B1D-79ADB4C1C0EF}"/>
              </a:ext>
            </a:extLst>
          </p:cNvPr>
          <p:cNvSpPr>
            <a:spLocks/>
          </p:cNvSpPr>
          <p:nvPr/>
        </p:nvSpPr>
        <p:spPr bwMode="auto">
          <a:xfrm>
            <a:off x="3423122" y="2835747"/>
            <a:ext cx="71388" cy="682962"/>
          </a:xfrm>
          <a:custGeom>
            <a:avLst/>
            <a:gdLst>
              <a:gd name="T0" fmla="*/ 0 w 31"/>
              <a:gd name="T1" fmla="*/ 354 h 354"/>
              <a:gd name="T2" fmla="*/ 0 w 31"/>
              <a:gd name="T3" fmla="*/ 0 h 354"/>
              <a:gd name="T4" fmla="*/ 31 w 31"/>
              <a:gd name="T5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354">
                <a:moveTo>
                  <a:pt x="0" y="354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62" name="Rectangle 166">
            <a:extLst>
              <a:ext uri="{FF2B5EF4-FFF2-40B4-BE49-F238E27FC236}">
                <a16:creationId xmlns="" xmlns:a16="http://schemas.microsoft.com/office/drawing/2014/main" id="{C673B5EB-7297-4CDF-A7C1-20FB05D5D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5834" y="4072270"/>
            <a:ext cx="139781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paradoxa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5289852898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-0.89949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3" name="Freeform 167">
            <a:extLst>
              <a:ext uri="{FF2B5EF4-FFF2-40B4-BE49-F238E27FC236}">
                <a16:creationId xmlns="" xmlns:a16="http://schemas.microsoft.com/office/drawing/2014/main" id="{5A2779AD-4F78-4CAE-85CD-42F84AC4D870}"/>
              </a:ext>
            </a:extLst>
          </p:cNvPr>
          <p:cNvSpPr>
            <a:spLocks/>
          </p:cNvSpPr>
          <p:nvPr/>
        </p:nvSpPr>
        <p:spPr bwMode="auto">
          <a:xfrm>
            <a:off x="3423122" y="3524496"/>
            <a:ext cx="168106" cy="598389"/>
          </a:xfrm>
          <a:custGeom>
            <a:avLst/>
            <a:gdLst>
              <a:gd name="T0" fmla="*/ 0 w 73"/>
              <a:gd name="T1" fmla="*/ 0 h 355"/>
              <a:gd name="T2" fmla="*/ 0 w 73"/>
              <a:gd name="T3" fmla="*/ 355 h 355"/>
              <a:gd name="T4" fmla="*/ 73 w 73"/>
              <a:gd name="T5" fmla="*/ 35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3" h="355">
                <a:moveTo>
                  <a:pt x="0" y="0"/>
                </a:moveTo>
                <a:lnTo>
                  <a:pt x="0" y="355"/>
                </a:lnTo>
                <a:lnTo>
                  <a:pt x="73" y="355"/>
                </a:lnTo>
              </a:path>
            </a:pathLst>
          </a:custGeom>
          <a:noFill/>
          <a:ln w="12700" cap="sq" cmpd="sng">
            <a:solidFill>
              <a:srgbClr val="00A1B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64" name="Freeform 168">
            <a:extLst>
              <a:ext uri="{FF2B5EF4-FFF2-40B4-BE49-F238E27FC236}">
                <a16:creationId xmlns="" xmlns:a16="http://schemas.microsoft.com/office/drawing/2014/main" id="{4D4608DA-8939-470F-BA4D-EC84F75BFB83}"/>
              </a:ext>
            </a:extLst>
          </p:cNvPr>
          <p:cNvSpPr>
            <a:spLocks/>
          </p:cNvSpPr>
          <p:nvPr/>
        </p:nvSpPr>
        <p:spPr bwMode="auto">
          <a:xfrm>
            <a:off x="3363952" y="3522566"/>
            <a:ext cx="59173" cy="425822"/>
          </a:xfrm>
          <a:custGeom>
            <a:avLst/>
            <a:gdLst>
              <a:gd name="T0" fmla="*/ 0 w 27"/>
              <a:gd name="T1" fmla="*/ 261 h 261"/>
              <a:gd name="T2" fmla="*/ 0 w 27"/>
              <a:gd name="T3" fmla="*/ 0 h 261"/>
              <a:gd name="T4" fmla="*/ 27 w 27"/>
              <a:gd name="T5" fmla="*/ 0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261">
                <a:moveTo>
                  <a:pt x="0" y="261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65" name="Rectangle 169">
            <a:extLst>
              <a:ext uri="{FF2B5EF4-FFF2-40B4-BE49-F238E27FC236}">
                <a16:creationId xmlns="" xmlns:a16="http://schemas.microsoft.com/office/drawing/2014/main" id="{4FA317B7-C5A2-419C-8F3F-5EFD5F751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778" y="4151370"/>
            <a:ext cx="75847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variabilis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22560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7" name="Rectangle 171">
            <a:extLst>
              <a:ext uri="{FF2B5EF4-FFF2-40B4-BE49-F238E27FC236}">
                <a16:creationId xmlns="" xmlns:a16="http://schemas.microsoft.com/office/drawing/2014/main" id="{245228E3-222B-4258-9106-57036D8F4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291" y="4228541"/>
            <a:ext cx="73096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Tolypothrix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02415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0" name="Rectangle 174">
            <a:extLst>
              <a:ext uri="{FF2B5EF4-FFF2-40B4-BE49-F238E27FC236}">
                <a16:creationId xmlns="" xmlns:a16="http://schemas.microsoft.com/office/drawing/2014/main" id="{A00C25E4-0214-41C3-8E41-CB1285488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684" y="4307642"/>
            <a:ext cx="85921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spumigena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43797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3" name="Rectangle 177">
            <a:extLst>
              <a:ext uri="{FF2B5EF4-FFF2-40B4-BE49-F238E27FC236}">
                <a16:creationId xmlns="" xmlns:a16="http://schemas.microsoft.com/office/drawing/2014/main" id="{F570A3F6-53A8-4263-AE82-5316F1450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291" y="4386741"/>
            <a:ext cx="78692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Cyanothece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50458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5" name="Rectangle 179">
            <a:extLst>
              <a:ext uri="{FF2B5EF4-FFF2-40B4-BE49-F238E27FC236}">
                <a16:creationId xmlns="" xmlns:a16="http://schemas.microsoft.com/office/drawing/2014/main" id="{EA2BBA0E-9BD0-4542-8715-7C07F1F6A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6623" y="4463912"/>
            <a:ext cx="74845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watsonii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13809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8" name="Rectangle 182">
            <a:extLst>
              <a:ext uri="{FF2B5EF4-FFF2-40B4-BE49-F238E27FC236}">
                <a16:creationId xmlns="" xmlns:a16="http://schemas.microsoft.com/office/drawing/2014/main" id="{9CB79A85-3DEF-4A6F-837C-E5BE6F56A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262" y="4543013"/>
            <a:ext cx="982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aponinum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AFZ54706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1" name="Rectangle 185">
            <a:extLst>
              <a:ext uri="{FF2B5EF4-FFF2-40B4-BE49-F238E27FC236}">
                <a16:creationId xmlns="" xmlns:a16="http://schemas.microsoft.com/office/drawing/2014/main" id="{B366243B-2E06-4B13-B08C-1D9303476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9841" y="4620184"/>
            <a:ext cx="9279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Arthrospira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CCE16118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6" name="Rectangle 190">
            <a:extLst>
              <a:ext uri="{FF2B5EF4-FFF2-40B4-BE49-F238E27FC236}">
                <a16:creationId xmlns="" xmlns:a16="http://schemas.microsoft.com/office/drawing/2014/main" id="{A900CC2E-7035-498F-B1B0-4C46216E4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39" y="4699282"/>
            <a:ext cx="93289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Synechococcus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70912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8" name="Rectangle 192">
            <a:extLst>
              <a:ext uri="{FF2B5EF4-FFF2-40B4-BE49-F238E27FC236}">
                <a16:creationId xmlns="" xmlns:a16="http://schemas.microsoft.com/office/drawing/2014/main" id="{DD6DC509-E4BE-4021-85C8-CF1626776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0374" y="4776454"/>
            <a:ext cx="91614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marinus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ABM69574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2" name="Rectangle 196">
            <a:extLst>
              <a:ext uri="{FF2B5EF4-FFF2-40B4-BE49-F238E27FC236}">
                <a16:creationId xmlns="" xmlns:a16="http://schemas.microsoft.com/office/drawing/2014/main" id="{49CCBF68-44F3-4C7C-97E2-68652F564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4509" y="4855555"/>
            <a:ext cx="117592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prolifica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WP 131121262.1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4" name="Rectangle 198">
            <a:extLst>
              <a:ext uri="{FF2B5EF4-FFF2-40B4-BE49-F238E27FC236}">
                <a16:creationId xmlns="" xmlns:a16="http://schemas.microsoft.com/office/drawing/2014/main" id="{C37608DB-F13F-48A6-B2C4-7B41FF380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1417" y="4932725"/>
            <a:ext cx="9618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laminosus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TFI55130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8" name="Rectangle 202">
            <a:extLst>
              <a:ext uri="{FF2B5EF4-FFF2-40B4-BE49-F238E27FC236}">
                <a16:creationId xmlns="" xmlns:a16="http://schemas.microsoft.com/office/drawing/2014/main" id="{E0FDB3F1-FDDD-4CCC-A0AC-C4279F5F3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0820" y="5011824"/>
            <a:ext cx="118575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lithophora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WP 071454333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1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947" y="5088996"/>
            <a:ext cx="100296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violaceus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BAC91240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4" name="Rectangle 209">
            <a:extLst>
              <a:ext uri="{FF2B5EF4-FFF2-40B4-BE49-F238E27FC236}">
                <a16:creationId xmlns="" xmlns:a16="http://schemas.microsoft.com/office/drawing/2014/main" id="{DD21004B-1166-429C-A848-5C39C5AB3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0094" y="5168095"/>
            <a:ext cx="9536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C.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flavus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494038944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6" name="Rectangle 211">
            <a:extLst>
              <a:ext uri="{FF2B5EF4-FFF2-40B4-BE49-F238E27FC236}">
                <a16:creationId xmlns="" xmlns:a16="http://schemas.microsoft.com/office/drawing/2014/main" id="{BBFE22FD-4A50-440A-B4DC-3BBE68C8F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3848" y="5245265"/>
            <a:ext cx="9921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parvula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223894790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9" name="Rectangle 214">
            <a:extLst>
              <a:ext uri="{FF2B5EF4-FFF2-40B4-BE49-F238E27FC236}">
                <a16:creationId xmlns="" xmlns:a16="http://schemas.microsoft.com/office/drawing/2014/main" id="{B750A5C6-5AF0-488C-8B85-762C5A434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53" y="5324365"/>
            <a:ext cx="125190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infernorumisolate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B3DZ81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2" name="Rectangle 217">
            <a:extLst>
              <a:ext uri="{FF2B5EF4-FFF2-40B4-BE49-F238E27FC236}">
                <a16:creationId xmlns="" xmlns:a16="http://schemas.microsoft.com/office/drawing/2014/main" id="{AA8A0505-8554-464D-B0EB-0E0A60D55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7727" y="5401537"/>
            <a:ext cx="10610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spinosum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497649971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4" name="Rectangle 219">
            <a:extLst>
              <a:ext uri="{FF2B5EF4-FFF2-40B4-BE49-F238E27FC236}">
                <a16:creationId xmlns="" xmlns:a16="http://schemas.microsoft.com/office/drawing/2014/main" id="{19ED9F94-3DCA-446D-8D5C-3DA0A056E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2614" y="5480635"/>
            <a:ext cx="101309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muciniphila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B2UM22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5" name="Freeform 220">
            <a:extLst>
              <a:ext uri="{FF2B5EF4-FFF2-40B4-BE49-F238E27FC236}">
                <a16:creationId xmlns="" xmlns:a16="http://schemas.microsoft.com/office/drawing/2014/main" id="{A98F9C4F-4FE1-4891-ABC1-46768E93EDFC}"/>
              </a:ext>
            </a:extLst>
          </p:cNvPr>
          <p:cNvSpPr>
            <a:spLocks/>
          </p:cNvSpPr>
          <p:nvPr/>
        </p:nvSpPr>
        <p:spPr bwMode="auto">
          <a:xfrm>
            <a:off x="3250412" y="5496070"/>
            <a:ext cx="409900" cy="36657"/>
          </a:xfrm>
          <a:custGeom>
            <a:avLst/>
            <a:gdLst>
              <a:gd name="T0" fmla="*/ 0 w 178"/>
              <a:gd name="T1" fmla="*/ 0 h 19"/>
              <a:gd name="T2" fmla="*/ 0 w 178"/>
              <a:gd name="T3" fmla="*/ 19 h 19"/>
              <a:gd name="T4" fmla="*/ 178 w 178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" h="19">
                <a:moveTo>
                  <a:pt x="0" y="0"/>
                </a:moveTo>
                <a:lnTo>
                  <a:pt x="0" y="19"/>
                </a:lnTo>
                <a:lnTo>
                  <a:pt x="178" y="19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19" name="Rectangle 224">
            <a:extLst>
              <a:ext uri="{FF2B5EF4-FFF2-40B4-BE49-F238E27FC236}">
                <a16:creationId xmlns="" xmlns:a16="http://schemas.microsoft.com/office/drawing/2014/main" id="{BD39EB00-F5CD-4A69-83A3-9EF7F5C76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6023" y="5559736"/>
            <a:ext cx="10434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akajimensis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D5ELG8 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2" name="Rectangle 227">
            <a:extLst>
              <a:ext uri="{FF2B5EF4-FFF2-40B4-BE49-F238E27FC236}">
                <a16:creationId xmlns="" xmlns:a16="http://schemas.microsoft.com/office/drawing/2014/main" id="{B6B8ECEF-E2EF-4251-9016-AC271EE1D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600" y="5636907"/>
            <a:ext cx="10610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spinosum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497649840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4" name="Rectangle 229">
            <a:extLst>
              <a:ext uri="{FF2B5EF4-FFF2-40B4-BE49-F238E27FC236}">
                <a16:creationId xmlns="" xmlns:a16="http://schemas.microsoft.com/office/drawing/2014/main" id="{362AC690-36EA-4458-AC44-3118E6BA3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290" y="5716007"/>
            <a:ext cx="9162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flavus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494037211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7" name="Rectangle 232">
            <a:extLst>
              <a:ext uri="{FF2B5EF4-FFF2-40B4-BE49-F238E27FC236}">
                <a16:creationId xmlns="" xmlns:a16="http://schemas.microsoft.com/office/drawing/2014/main" id="{4C85D594-A565-4709-80E7-D5B6EF6DB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9215" y="5793177"/>
            <a:ext cx="9921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parvula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223893879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3" name="Rectangle 238">
            <a:extLst>
              <a:ext uri="{FF2B5EF4-FFF2-40B4-BE49-F238E27FC236}">
                <a16:creationId xmlns="" xmlns:a16="http://schemas.microsoft.com/office/drawing/2014/main" id="{66997C04-865A-44BE-A1EA-F9DAEA9F9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8730" y="5913832"/>
            <a:ext cx="8428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terrae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sp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B1ZXD4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6" name="Freeform 241">
            <a:extLst>
              <a:ext uri="{FF2B5EF4-FFF2-40B4-BE49-F238E27FC236}">
                <a16:creationId xmlns="" xmlns:a16="http://schemas.microsoft.com/office/drawing/2014/main" id="{1795D716-86BB-473B-812B-8F26A57E3D4D}"/>
              </a:ext>
            </a:extLst>
          </p:cNvPr>
          <p:cNvSpPr>
            <a:spLocks/>
          </p:cNvSpPr>
          <p:nvPr/>
        </p:nvSpPr>
        <p:spPr bwMode="auto">
          <a:xfrm>
            <a:off x="1196308" y="5665845"/>
            <a:ext cx="594124" cy="441803"/>
          </a:xfrm>
          <a:custGeom>
            <a:avLst/>
            <a:gdLst>
              <a:gd name="T0" fmla="*/ 0 w 258"/>
              <a:gd name="T1" fmla="*/ 229 h 229"/>
              <a:gd name="T2" fmla="*/ 0 w 258"/>
              <a:gd name="T3" fmla="*/ 0 h 229"/>
              <a:gd name="T4" fmla="*/ 258 w 258"/>
              <a:gd name="T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8" h="229">
                <a:moveTo>
                  <a:pt x="0" y="229"/>
                </a:moveTo>
                <a:lnTo>
                  <a:pt x="0" y="0"/>
                </a:lnTo>
                <a:lnTo>
                  <a:pt x="258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37" name="Rectangle 242">
            <a:extLst>
              <a:ext uri="{FF2B5EF4-FFF2-40B4-BE49-F238E27FC236}">
                <a16:creationId xmlns="" xmlns:a16="http://schemas.microsoft.com/office/drawing/2014/main" id="{38008FFD-A5FD-4B3F-B938-9A416016D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4846" y="6007492"/>
            <a:ext cx="91050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abortus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CED80763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9" name="Rectangle 244">
            <a:extLst>
              <a:ext uri="{FF2B5EF4-FFF2-40B4-BE49-F238E27FC236}">
                <a16:creationId xmlns="" xmlns:a16="http://schemas.microsoft.com/office/drawing/2014/main" id="{1175AF66-20C5-4EF5-A283-957DCB96A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122" y="6105719"/>
            <a:ext cx="8895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psittaci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EGF84623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2" name="Rectangle 247">
            <a:extLst>
              <a:ext uri="{FF2B5EF4-FFF2-40B4-BE49-F238E27FC236}">
                <a16:creationId xmlns="" xmlns:a16="http://schemas.microsoft.com/office/drawing/2014/main" id="{9A0E00D2-440E-4560-BE3B-1C6BD84D0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4784" y="6184819"/>
            <a:ext cx="8631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avium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AHK63377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5" name="Rectangle 250">
            <a:extLst>
              <a:ext uri="{FF2B5EF4-FFF2-40B4-BE49-F238E27FC236}">
                <a16:creationId xmlns="" xmlns:a16="http://schemas.microsoft.com/office/drawing/2014/main" id="{180F60B2-6026-4B2D-A3D4-64E2403B6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114" y="6261991"/>
            <a:ext cx="109264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trachomatis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CCP59334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7" name="Rectangle 252">
            <a:extLst>
              <a:ext uri="{FF2B5EF4-FFF2-40B4-BE49-F238E27FC236}">
                <a16:creationId xmlns="" xmlns:a16="http://schemas.microsoft.com/office/drawing/2014/main" id="{D34B4247-5658-41F8-8797-087C8BC1B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3868" y="6341090"/>
            <a:ext cx="106232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muridarum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KDU80131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1" name="Rectangle 256">
            <a:extLst>
              <a:ext uri="{FF2B5EF4-FFF2-40B4-BE49-F238E27FC236}">
                <a16:creationId xmlns="" xmlns:a16="http://schemas.microsoft.com/office/drawing/2014/main" id="{FA90FD06-F2EB-45CD-8966-8FE02CEFE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269" y="6418261"/>
            <a:ext cx="9618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pecorum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KTA74379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3" name="Rectangle 258">
            <a:extLst>
              <a:ext uri="{FF2B5EF4-FFF2-40B4-BE49-F238E27FC236}">
                <a16:creationId xmlns="" xmlns:a16="http://schemas.microsoft.com/office/drawing/2014/main" id="{15DC92CA-EF5D-47D1-BE15-486EC6047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1884" y="6497362"/>
            <a:ext cx="10434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pneumonia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CRI37549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12" name="Group 511"/>
          <p:cNvGrpSpPr/>
          <p:nvPr/>
        </p:nvGrpSpPr>
        <p:grpSpPr>
          <a:xfrm>
            <a:off x="1417378" y="6078709"/>
            <a:ext cx="561885" cy="472671"/>
            <a:chOff x="1223964" y="5303838"/>
            <a:chExt cx="387350" cy="388938"/>
          </a:xfrm>
        </p:grpSpPr>
        <p:sp>
          <p:nvSpPr>
            <p:cNvPr id="138" name="Freeform 243">
              <a:extLst>
                <a:ext uri="{FF2B5EF4-FFF2-40B4-BE49-F238E27FC236}">
                  <a16:creationId xmlns="" xmlns:a16="http://schemas.microsoft.com/office/drawing/2014/main" id="{DB824B17-7522-4AEB-B3D8-C270465C8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0826" y="5303838"/>
              <a:ext cx="23813" cy="30163"/>
            </a:xfrm>
            <a:custGeom>
              <a:avLst/>
              <a:gdLst>
                <a:gd name="T0" fmla="*/ 0 w 15"/>
                <a:gd name="T1" fmla="*/ 19 h 19"/>
                <a:gd name="T2" fmla="*/ 0 w 15"/>
                <a:gd name="T3" fmla="*/ 0 h 19"/>
                <a:gd name="T4" fmla="*/ 15 w 1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9">
                  <a:moveTo>
                    <a:pt x="0" y="19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0" name="Freeform 245">
              <a:extLst>
                <a:ext uri="{FF2B5EF4-FFF2-40B4-BE49-F238E27FC236}">
                  <a16:creationId xmlns="" xmlns:a16="http://schemas.microsoft.com/office/drawing/2014/main" id="{938A2DA9-88D2-4EC8-BC54-8687958FB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0826" y="5338763"/>
              <a:ext cx="7938" cy="30163"/>
            </a:xfrm>
            <a:custGeom>
              <a:avLst/>
              <a:gdLst>
                <a:gd name="T0" fmla="*/ 0 w 5"/>
                <a:gd name="T1" fmla="*/ 0 h 19"/>
                <a:gd name="T2" fmla="*/ 0 w 5"/>
                <a:gd name="T3" fmla="*/ 19 h 19"/>
                <a:gd name="T4" fmla="*/ 5 w 5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9">
                  <a:moveTo>
                    <a:pt x="0" y="0"/>
                  </a:moveTo>
                  <a:lnTo>
                    <a:pt x="0" y="19"/>
                  </a:lnTo>
                  <a:lnTo>
                    <a:pt x="5" y="19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1" name="Freeform 246">
              <a:extLst>
                <a:ext uri="{FF2B5EF4-FFF2-40B4-BE49-F238E27FC236}">
                  <a16:creationId xmlns="" xmlns:a16="http://schemas.microsoft.com/office/drawing/2014/main" id="{90BF6B13-C04F-4800-87B5-A488E96FE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676" y="5337176"/>
              <a:ext cx="57150" cy="46038"/>
            </a:xfrm>
            <a:custGeom>
              <a:avLst/>
              <a:gdLst>
                <a:gd name="T0" fmla="*/ 0 w 36"/>
                <a:gd name="T1" fmla="*/ 29 h 29"/>
                <a:gd name="T2" fmla="*/ 0 w 36"/>
                <a:gd name="T3" fmla="*/ 0 h 29"/>
                <a:gd name="T4" fmla="*/ 36 w 36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9">
                  <a:moveTo>
                    <a:pt x="0" y="29"/>
                  </a:moveTo>
                  <a:lnTo>
                    <a:pt x="0" y="0"/>
                  </a:lnTo>
                  <a:lnTo>
                    <a:pt x="36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3" name="Freeform 248">
              <a:extLst>
                <a:ext uri="{FF2B5EF4-FFF2-40B4-BE49-F238E27FC236}">
                  <a16:creationId xmlns="" xmlns:a16="http://schemas.microsoft.com/office/drawing/2014/main" id="{77117F1F-34DB-4256-B905-99D61D084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676" y="5387976"/>
              <a:ext cx="100013" cy="46038"/>
            </a:xfrm>
            <a:custGeom>
              <a:avLst/>
              <a:gdLst>
                <a:gd name="T0" fmla="*/ 0 w 63"/>
                <a:gd name="T1" fmla="*/ 0 h 29"/>
                <a:gd name="T2" fmla="*/ 0 w 63"/>
                <a:gd name="T3" fmla="*/ 29 h 29"/>
                <a:gd name="T4" fmla="*/ 63 w 63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29">
                  <a:moveTo>
                    <a:pt x="0" y="0"/>
                  </a:moveTo>
                  <a:lnTo>
                    <a:pt x="0" y="29"/>
                  </a:lnTo>
                  <a:lnTo>
                    <a:pt x="63" y="29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4" name="Freeform 249">
              <a:extLst>
                <a:ext uri="{FF2B5EF4-FFF2-40B4-BE49-F238E27FC236}">
                  <a16:creationId xmlns="" xmlns:a16="http://schemas.microsoft.com/office/drawing/2014/main" id="{8BA34211-3BEF-4380-89B2-562BF17C4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1926" y="5384801"/>
              <a:ext cx="31750" cy="69850"/>
            </a:xfrm>
            <a:custGeom>
              <a:avLst/>
              <a:gdLst>
                <a:gd name="T0" fmla="*/ 0 w 20"/>
                <a:gd name="T1" fmla="*/ 44 h 44"/>
                <a:gd name="T2" fmla="*/ 0 w 20"/>
                <a:gd name="T3" fmla="*/ 0 h 44"/>
                <a:gd name="T4" fmla="*/ 20 w 20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44">
                  <a:moveTo>
                    <a:pt x="0" y="44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6" name="Freeform 251">
              <a:extLst>
                <a:ext uri="{FF2B5EF4-FFF2-40B4-BE49-F238E27FC236}">
                  <a16:creationId xmlns="" xmlns:a16="http://schemas.microsoft.com/office/drawing/2014/main" id="{49A241FE-38C8-493E-BDEC-EFA4698A8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4639" y="5497513"/>
              <a:ext cx="36513" cy="30163"/>
            </a:xfrm>
            <a:custGeom>
              <a:avLst/>
              <a:gdLst>
                <a:gd name="T0" fmla="*/ 0 w 23"/>
                <a:gd name="T1" fmla="*/ 19 h 19"/>
                <a:gd name="T2" fmla="*/ 0 w 23"/>
                <a:gd name="T3" fmla="*/ 0 h 19"/>
                <a:gd name="T4" fmla="*/ 23 w 23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9"/>
                  </a:move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8" name="Freeform 253">
              <a:extLst>
                <a:ext uri="{FF2B5EF4-FFF2-40B4-BE49-F238E27FC236}">
                  <a16:creationId xmlns="" xmlns:a16="http://schemas.microsoft.com/office/drawing/2014/main" id="{5D5A72E6-5989-4054-9C1B-C5D44D9AD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4639" y="5532438"/>
              <a:ext cx="66675" cy="30163"/>
            </a:xfrm>
            <a:custGeom>
              <a:avLst/>
              <a:gdLst>
                <a:gd name="T0" fmla="*/ 0 w 42"/>
                <a:gd name="T1" fmla="*/ 0 h 19"/>
                <a:gd name="T2" fmla="*/ 0 w 42"/>
                <a:gd name="T3" fmla="*/ 19 h 19"/>
                <a:gd name="T4" fmla="*/ 42 w 4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9">
                  <a:moveTo>
                    <a:pt x="0" y="0"/>
                  </a:moveTo>
                  <a:lnTo>
                    <a:pt x="0" y="19"/>
                  </a:lnTo>
                  <a:lnTo>
                    <a:pt x="42" y="19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9" name="Freeform 254">
              <a:extLst>
                <a:ext uri="{FF2B5EF4-FFF2-40B4-BE49-F238E27FC236}">
                  <a16:creationId xmlns="" xmlns:a16="http://schemas.microsoft.com/office/drawing/2014/main" id="{63CDE51B-5E31-4AF5-BCF3-560E52F15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1926" y="5459413"/>
              <a:ext cx="112713" cy="69850"/>
            </a:xfrm>
            <a:custGeom>
              <a:avLst/>
              <a:gdLst>
                <a:gd name="T0" fmla="*/ 0 w 71"/>
                <a:gd name="T1" fmla="*/ 0 h 44"/>
                <a:gd name="T2" fmla="*/ 0 w 71"/>
                <a:gd name="T3" fmla="*/ 44 h 44"/>
                <a:gd name="T4" fmla="*/ 71 w 71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44">
                  <a:moveTo>
                    <a:pt x="0" y="0"/>
                  </a:moveTo>
                  <a:lnTo>
                    <a:pt x="0" y="44"/>
                  </a:lnTo>
                  <a:lnTo>
                    <a:pt x="71" y="4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0" name="Freeform 255">
              <a:extLst>
                <a:ext uri="{FF2B5EF4-FFF2-40B4-BE49-F238E27FC236}">
                  <a16:creationId xmlns="" xmlns:a16="http://schemas.microsoft.com/office/drawing/2014/main" id="{BECCF4D0-13DD-4B0B-82EB-AD26C65B2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764" y="5456238"/>
              <a:ext cx="30163" cy="98425"/>
            </a:xfrm>
            <a:custGeom>
              <a:avLst/>
              <a:gdLst>
                <a:gd name="T0" fmla="*/ 0 w 19"/>
                <a:gd name="T1" fmla="*/ 62 h 62"/>
                <a:gd name="T2" fmla="*/ 0 w 19"/>
                <a:gd name="T3" fmla="*/ 0 h 62"/>
                <a:gd name="T4" fmla="*/ 19 w 19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2">
                  <a:moveTo>
                    <a:pt x="0" y="62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2" name="Freeform 257">
              <a:extLst>
                <a:ext uri="{FF2B5EF4-FFF2-40B4-BE49-F238E27FC236}">
                  <a16:creationId xmlns="" xmlns:a16="http://schemas.microsoft.com/office/drawing/2014/main" id="{7792FA56-2274-491E-BB39-D40123EBB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639" y="5626101"/>
              <a:ext cx="139700" cy="30163"/>
            </a:xfrm>
            <a:custGeom>
              <a:avLst/>
              <a:gdLst>
                <a:gd name="T0" fmla="*/ 0 w 88"/>
                <a:gd name="T1" fmla="*/ 19 h 19"/>
                <a:gd name="T2" fmla="*/ 0 w 88"/>
                <a:gd name="T3" fmla="*/ 0 h 19"/>
                <a:gd name="T4" fmla="*/ 88 w 88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19">
                  <a:moveTo>
                    <a:pt x="0" y="19"/>
                  </a:moveTo>
                  <a:lnTo>
                    <a:pt x="0" y="0"/>
                  </a:lnTo>
                  <a:lnTo>
                    <a:pt x="8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4" name="Freeform 259">
              <a:extLst>
                <a:ext uri="{FF2B5EF4-FFF2-40B4-BE49-F238E27FC236}">
                  <a16:creationId xmlns="" xmlns:a16="http://schemas.microsoft.com/office/drawing/2014/main" id="{DF54D00D-AA15-4B4C-BFD4-8E2D1A001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639" y="5661026"/>
              <a:ext cx="88900" cy="30163"/>
            </a:xfrm>
            <a:custGeom>
              <a:avLst/>
              <a:gdLst>
                <a:gd name="T0" fmla="*/ 0 w 56"/>
                <a:gd name="T1" fmla="*/ 0 h 19"/>
                <a:gd name="T2" fmla="*/ 0 w 56"/>
                <a:gd name="T3" fmla="*/ 19 h 19"/>
                <a:gd name="T4" fmla="*/ 56 w 56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9">
                  <a:moveTo>
                    <a:pt x="0" y="0"/>
                  </a:moveTo>
                  <a:lnTo>
                    <a:pt x="0" y="19"/>
                  </a:lnTo>
                  <a:lnTo>
                    <a:pt x="56" y="19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5" name="Freeform 260">
              <a:extLst>
                <a:ext uri="{FF2B5EF4-FFF2-40B4-BE49-F238E27FC236}">
                  <a16:creationId xmlns="" xmlns:a16="http://schemas.microsoft.com/office/drawing/2014/main" id="{0511B4B4-030D-4873-970E-02208068E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764" y="5559426"/>
              <a:ext cx="15875" cy="98425"/>
            </a:xfrm>
            <a:custGeom>
              <a:avLst/>
              <a:gdLst>
                <a:gd name="T0" fmla="*/ 0 w 10"/>
                <a:gd name="T1" fmla="*/ 0 h 62"/>
                <a:gd name="T2" fmla="*/ 0 w 10"/>
                <a:gd name="T3" fmla="*/ 62 h 62"/>
                <a:gd name="T4" fmla="*/ 10 w 10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lnTo>
                    <a:pt x="0" y="62"/>
                  </a:lnTo>
                  <a:lnTo>
                    <a:pt x="10" y="6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6" name="Freeform 261">
              <a:extLst>
                <a:ext uri="{FF2B5EF4-FFF2-40B4-BE49-F238E27FC236}">
                  <a16:creationId xmlns="" xmlns:a16="http://schemas.microsoft.com/office/drawing/2014/main" id="{B768872A-DDC1-40B8-A291-1C55246BC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964" y="5557838"/>
              <a:ext cx="177800" cy="134938"/>
            </a:xfrm>
            <a:custGeom>
              <a:avLst/>
              <a:gdLst>
                <a:gd name="T0" fmla="*/ 0 w 112"/>
                <a:gd name="T1" fmla="*/ 85 h 85"/>
                <a:gd name="T2" fmla="*/ 0 w 112"/>
                <a:gd name="T3" fmla="*/ 0 h 85"/>
                <a:gd name="T4" fmla="*/ 112 w 112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" h="85">
                  <a:moveTo>
                    <a:pt x="0" y="85"/>
                  </a:moveTo>
                  <a:lnTo>
                    <a:pt x="0" y="0"/>
                  </a:lnTo>
                  <a:lnTo>
                    <a:pt x="112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157" name="Rectangle 262">
            <a:extLst>
              <a:ext uri="{FF2B5EF4-FFF2-40B4-BE49-F238E27FC236}">
                <a16:creationId xmlns="" xmlns:a16="http://schemas.microsoft.com/office/drawing/2014/main" id="{E350B98E-C977-40FB-88B6-ECB616BD6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5227" y="6576460"/>
            <a:ext cx="11757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acanthamoebae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F8KY31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9" name="Rectangle 264">
            <a:extLst>
              <a:ext uri="{FF2B5EF4-FFF2-40B4-BE49-F238E27FC236}">
                <a16:creationId xmlns="" xmlns:a16="http://schemas.microsoft.com/office/drawing/2014/main" id="{EDD88AA3-DA2E-4117-B95F-9EBE6305E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439" y="6653631"/>
            <a:ext cx="11459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amoebophila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sp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Q6MC97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2" name="Rectangle 267">
            <a:extLst>
              <a:ext uri="{FF2B5EF4-FFF2-40B4-BE49-F238E27FC236}">
                <a16:creationId xmlns="" xmlns:a16="http://schemas.microsoft.com/office/drawing/2014/main" id="{42A3C91B-0BC7-4B83-9C55-542F3701F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869" y="6746769"/>
            <a:ext cx="101775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negevensis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F8L8B0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5" name="Freeform 270">
            <a:extLst>
              <a:ext uri="{FF2B5EF4-FFF2-40B4-BE49-F238E27FC236}">
                <a16:creationId xmlns="" xmlns:a16="http://schemas.microsoft.com/office/drawing/2014/main" id="{7718B406-B3DC-4FB3-A4C9-1C24B46047DC}"/>
              </a:ext>
            </a:extLst>
          </p:cNvPr>
          <p:cNvSpPr>
            <a:spLocks/>
          </p:cNvSpPr>
          <p:nvPr/>
        </p:nvSpPr>
        <p:spPr bwMode="auto">
          <a:xfrm>
            <a:off x="1196309" y="6113436"/>
            <a:ext cx="221069" cy="441803"/>
          </a:xfrm>
          <a:custGeom>
            <a:avLst/>
            <a:gdLst>
              <a:gd name="T0" fmla="*/ 0 w 96"/>
              <a:gd name="T1" fmla="*/ 0 h 229"/>
              <a:gd name="T2" fmla="*/ 0 w 96"/>
              <a:gd name="T3" fmla="*/ 229 h 229"/>
              <a:gd name="T4" fmla="*/ 96 w 96"/>
              <a:gd name="T5" fmla="*/ 229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" h="229">
                <a:moveTo>
                  <a:pt x="0" y="0"/>
                </a:moveTo>
                <a:lnTo>
                  <a:pt x="0" y="229"/>
                </a:lnTo>
                <a:lnTo>
                  <a:pt x="96" y="229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66" name="Freeform 271">
            <a:extLst>
              <a:ext uri="{FF2B5EF4-FFF2-40B4-BE49-F238E27FC236}">
                <a16:creationId xmlns="" xmlns:a16="http://schemas.microsoft.com/office/drawing/2014/main" id="{55F14630-0741-4E28-8E7A-CBFAB18243F1}"/>
              </a:ext>
            </a:extLst>
          </p:cNvPr>
          <p:cNvSpPr>
            <a:spLocks/>
          </p:cNvSpPr>
          <p:nvPr/>
        </p:nvSpPr>
        <p:spPr bwMode="auto">
          <a:xfrm>
            <a:off x="1131830" y="6109577"/>
            <a:ext cx="64479" cy="393571"/>
          </a:xfrm>
          <a:custGeom>
            <a:avLst/>
            <a:gdLst>
              <a:gd name="T0" fmla="*/ 0 w 28"/>
              <a:gd name="T1" fmla="*/ 204 h 204"/>
              <a:gd name="T2" fmla="*/ 0 w 28"/>
              <a:gd name="T3" fmla="*/ 0 h 204"/>
              <a:gd name="T4" fmla="*/ 28 w 28"/>
              <a:gd name="T5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" h="204">
                <a:moveTo>
                  <a:pt x="0" y="204"/>
                </a:moveTo>
                <a:lnTo>
                  <a:pt x="0" y="0"/>
                </a:lnTo>
                <a:lnTo>
                  <a:pt x="28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69" name="Rectangle 274">
            <a:extLst>
              <a:ext uri="{FF2B5EF4-FFF2-40B4-BE49-F238E27FC236}">
                <a16:creationId xmlns="" xmlns:a16="http://schemas.microsoft.com/office/drawing/2014/main" id="{9E224A00-04E4-4BD5-B26D-BE53BA14B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0623" y="6860680"/>
            <a:ext cx="154675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araneosa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149139061 HTCC2155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2" name="Freeform 277">
            <a:extLst>
              <a:ext uri="{FF2B5EF4-FFF2-40B4-BE49-F238E27FC236}">
                <a16:creationId xmlns="" xmlns:a16="http://schemas.microsoft.com/office/drawing/2014/main" id="{B310C387-638E-4938-825A-69A50316DF62}"/>
              </a:ext>
            </a:extLst>
          </p:cNvPr>
          <p:cNvSpPr>
            <a:spLocks/>
          </p:cNvSpPr>
          <p:nvPr/>
        </p:nvSpPr>
        <p:spPr bwMode="auto">
          <a:xfrm>
            <a:off x="1039717" y="6505078"/>
            <a:ext cx="92112" cy="661740"/>
          </a:xfrm>
          <a:custGeom>
            <a:avLst/>
            <a:gdLst>
              <a:gd name="T0" fmla="*/ 0 w 40"/>
              <a:gd name="T1" fmla="*/ 343 h 343"/>
              <a:gd name="T2" fmla="*/ 0 w 40"/>
              <a:gd name="T3" fmla="*/ 0 h 343"/>
              <a:gd name="T4" fmla="*/ 40 w 40"/>
              <a:gd name="T5" fmla="*/ 0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343">
                <a:moveTo>
                  <a:pt x="0" y="343"/>
                </a:moveTo>
                <a:lnTo>
                  <a:pt x="0" y="0"/>
                </a:lnTo>
                <a:lnTo>
                  <a:pt x="40" y="0"/>
                </a:ln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73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531" y="6966172"/>
            <a:ext cx="12485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obscuriglobus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497730902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5" name="Rectangle 280">
            <a:extLst>
              <a:ext uri="{FF2B5EF4-FFF2-40B4-BE49-F238E27FC236}">
                <a16:creationId xmlns="" xmlns:a16="http://schemas.microsoft.com/office/drawing/2014/main" id="{B0BF074C-61E1-4DFD-ADCE-71DDCEEE6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686" y="7052291"/>
            <a:ext cx="99605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formosa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521959115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8" name="Rectangle 283">
            <a:extLst>
              <a:ext uri="{FF2B5EF4-FFF2-40B4-BE49-F238E27FC236}">
                <a16:creationId xmlns="" xmlns:a16="http://schemas.microsoft.com/office/drawing/2014/main" id="{8ADFCBBB-15E4-420E-ACB5-FB2FA2859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3460" y="7122444"/>
            <a:ext cx="8913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maris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148845891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0" name="Rectangle 285">
            <a:extLst>
              <a:ext uri="{FF2B5EF4-FFF2-40B4-BE49-F238E27FC236}">
                <a16:creationId xmlns="" xmlns:a16="http://schemas.microsoft.com/office/drawing/2014/main" id="{74DBB020-2359-42E2-8F47-A228506E5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762" y="7201543"/>
            <a:ext cx="9921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brasiliensis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F0SM73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3" name="Rectangle 288">
            <a:extLst>
              <a:ext uri="{FF2B5EF4-FFF2-40B4-BE49-F238E27FC236}">
                <a16:creationId xmlns="" xmlns:a16="http://schemas.microsoft.com/office/drawing/2014/main" id="{FB305BF8-C370-484B-9CA9-619E8598D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9707" y="7278714"/>
            <a:ext cx="100587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limnophilus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D5SUY2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7" name="Rectangle 292">
            <a:extLst>
              <a:ext uri="{FF2B5EF4-FFF2-40B4-BE49-F238E27FC236}">
                <a16:creationId xmlns="" xmlns:a16="http://schemas.microsoft.com/office/drawing/2014/main" id="{E393DCC6-7F45-4FE7-9282-A51D07534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6310" y="7380594"/>
            <a:ext cx="9151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marina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87289263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9" name="Rectangle 294">
            <a:extLst>
              <a:ext uri="{FF2B5EF4-FFF2-40B4-BE49-F238E27FC236}">
                <a16:creationId xmlns="" xmlns:a16="http://schemas.microsoft.com/office/drawing/2014/main" id="{28621E2C-CAE1-4885-B1A1-1F1E0CF80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4007" y="7457765"/>
            <a:ext cx="110752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staleyi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D2R4D7 PIRSD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6" name="Rectangle 301">
            <a:extLst>
              <a:ext uri="{FF2B5EF4-FFF2-40B4-BE49-F238E27FC236}">
                <a16:creationId xmlns="" xmlns:a16="http://schemas.microsoft.com/office/drawing/2014/main" id="{5D2FA2CF-052A-4AED-A5E3-442A61C37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179" y="7540002"/>
            <a:ext cx="78692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I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pallida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E8R5U7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8" name="Rectangle 303">
            <a:extLst>
              <a:ext uri="{FF2B5EF4-FFF2-40B4-BE49-F238E27FC236}">
                <a16:creationId xmlns="" xmlns:a16="http://schemas.microsoft.com/office/drawing/2014/main" id="{0D323766-3A5E-49EE-901D-B216FE57D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4820" y="7619103"/>
            <a:ext cx="9277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acidiphila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L0DES1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2" name="Rectangle 307">
            <a:extLst>
              <a:ext uri="{FF2B5EF4-FFF2-40B4-BE49-F238E27FC236}">
                <a16:creationId xmlns="" xmlns:a16="http://schemas.microsoft.com/office/drawing/2014/main" id="{64C049CA-066C-4053-8F71-5E98B273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4657" y="7698202"/>
            <a:ext cx="91050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D.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radiodurans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11707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4" name="Rectangle 309">
            <a:extLst>
              <a:ext uri="{FF2B5EF4-FFF2-40B4-BE49-F238E27FC236}">
                <a16:creationId xmlns="" xmlns:a16="http://schemas.microsoft.com/office/drawing/2014/main" id="{8FF83619-79FD-4B3B-8DF4-63E6C0C82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234" y="7775372"/>
            <a:ext cx="11331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T.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thermophilus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AEG32794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7" name="Freeform 312">
            <a:extLst>
              <a:ext uri="{FF2B5EF4-FFF2-40B4-BE49-F238E27FC236}">
                <a16:creationId xmlns="" xmlns:a16="http://schemas.microsoft.com/office/drawing/2014/main" id="{079F85E3-9D03-427C-9B08-F24E5FFADCC1}"/>
              </a:ext>
            </a:extLst>
          </p:cNvPr>
          <p:cNvSpPr>
            <a:spLocks/>
          </p:cNvSpPr>
          <p:nvPr/>
        </p:nvSpPr>
        <p:spPr bwMode="auto">
          <a:xfrm>
            <a:off x="1099591" y="7622962"/>
            <a:ext cx="80599" cy="158200"/>
          </a:xfrm>
          <a:custGeom>
            <a:avLst/>
            <a:gdLst>
              <a:gd name="T0" fmla="*/ 0 w 35"/>
              <a:gd name="T1" fmla="*/ 82 h 82"/>
              <a:gd name="T2" fmla="*/ 0 w 35"/>
              <a:gd name="T3" fmla="*/ 0 h 82"/>
              <a:gd name="T4" fmla="*/ 35 w 35"/>
              <a:gd name="T5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82">
                <a:moveTo>
                  <a:pt x="0" y="82"/>
                </a:moveTo>
                <a:lnTo>
                  <a:pt x="0" y="0"/>
                </a:lnTo>
                <a:lnTo>
                  <a:pt x="35" y="0"/>
                </a:ln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08" name="Rectangle 313">
            <a:extLst>
              <a:ext uri="{FF2B5EF4-FFF2-40B4-BE49-F238E27FC236}">
                <a16:creationId xmlns="" xmlns:a16="http://schemas.microsoft.com/office/drawing/2014/main" id="{2DD9B25F-AD7F-4500-AA97-63B2D84B8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179" y="7854473"/>
            <a:ext cx="89458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capsulatum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32491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0" name="Rectangle 315">
            <a:extLst>
              <a:ext uri="{FF2B5EF4-FFF2-40B4-BE49-F238E27FC236}">
                <a16:creationId xmlns="" xmlns:a16="http://schemas.microsoft.com/office/drawing/2014/main" id="{B4F93FDE-422D-4876-A31C-75D417430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166" y="7931644"/>
            <a:ext cx="95116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K.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radiotolerans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02611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3" name="Freeform 318">
            <a:extLst>
              <a:ext uri="{FF2B5EF4-FFF2-40B4-BE49-F238E27FC236}">
                <a16:creationId xmlns="" xmlns:a16="http://schemas.microsoft.com/office/drawing/2014/main" id="{3C387793-654F-4A6B-8D56-2682ED4E74DD}"/>
              </a:ext>
            </a:extLst>
          </p:cNvPr>
          <p:cNvSpPr>
            <a:spLocks/>
          </p:cNvSpPr>
          <p:nvPr/>
        </p:nvSpPr>
        <p:spPr bwMode="auto">
          <a:xfrm>
            <a:off x="1039718" y="7172605"/>
            <a:ext cx="59873" cy="661740"/>
          </a:xfrm>
          <a:custGeom>
            <a:avLst/>
            <a:gdLst>
              <a:gd name="T0" fmla="*/ 0 w 26"/>
              <a:gd name="T1" fmla="*/ 0 h 343"/>
              <a:gd name="T2" fmla="*/ 0 w 26"/>
              <a:gd name="T3" fmla="*/ 343 h 343"/>
              <a:gd name="T4" fmla="*/ 26 w 26"/>
              <a:gd name="T5" fmla="*/ 343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343">
                <a:moveTo>
                  <a:pt x="0" y="0"/>
                </a:moveTo>
                <a:lnTo>
                  <a:pt x="0" y="343"/>
                </a:lnTo>
                <a:lnTo>
                  <a:pt x="26" y="343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14" name="Freeform 319">
            <a:extLst>
              <a:ext uri="{FF2B5EF4-FFF2-40B4-BE49-F238E27FC236}">
                <a16:creationId xmlns="" xmlns:a16="http://schemas.microsoft.com/office/drawing/2014/main" id="{5D3DF7CE-517E-4DFB-B0C2-35441DC6453A}"/>
              </a:ext>
            </a:extLst>
          </p:cNvPr>
          <p:cNvSpPr>
            <a:spLocks/>
          </p:cNvSpPr>
          <p:nvPr/>
        </p:nvSpPr>
        <p:spPr bwMode="auto">
          <a:xfrm>
            <a:off x="1028203" y="7170676"/>
            <a:ext cx="11515" cy="974282"/>
          </a:xfrm>
          <a:custGeom>
            <a:avLst/>
            <a:gdLst>
              <a:gd name="T0" fmla="*/ 0 w 5"/>
              <a:gd name="T1" fmla="*/ 505 h 505"/>
              <a:gd name="T2" fmla="*/ 0 w 5"/>
              <a:gd name="T3" fmla="*/ 0 h 505"/>
              <a:gd name="T4" fmla="*/ 5 w 5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505">
                <a:moveTo>
                  <a:pt x="0" y="505"/>
                </a:moveTo>
                <a:lnTo>
                  <a:pt x="0" y="0"/>
                </a:lnTo>
                <a:lnTo>
                  <a:pt x="5" y="0"/>
                </a:ln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15" name="Rectangle 320">
            <a:extLst>
              <a:ext uri="{FF2B5EF4-FFF2-40B4-BE49-F238E27FC236}">
                <a16:creationId xmlns="" xmlns:a16="http://schemas.microsoft.com/office/drawing/2014/main" id="{1A8369D8-1689-40AF-BBE1-909CE28D3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122" y="8010744"/>
            <a:ext cx="9536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Bradyrhizobium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33204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7" name="Rectangle 322">
            <a:extLst>
              <a:ext uri="{FF2B5EF4-FFF2-40B4-BE49-F238E27FC236}">
                <a16:creationId xmlns="" xmlns:a16="http://schemas.microsoft.com/office/drawing/2014/main" id="{501D1019-BE0D-4A6F-A528-1C0CE1560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4846" y="8087914"/>
            <a:ext cx="7734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palustris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44409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0" name="Rectangle 325">
            <a:extLst>
              <a:ext uri="{FF2B5EF4-FFF2-40B4-BE49-F238E27FC236}">
                <a16:creationId xmlns="" xmlns:a16="http://schemas.microsoft.com/office/drawing/2014/main" id="{589D8975-ECA9-4101-9C08-2D12FA114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4658" y="8167015"/>
            <a:ext cx="69715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populi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80778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3" name="Rectangle 328">
            <a:extLst>
              <a:ext uri="{FF2B5EF4-FFF2-40B4-BE49-F238E27FC236}">
                <a16:creationId xmlns="" xmlns:a16="http://schemas.microsoft.com/office/drawing/2014/main" id="{B3A39092-0362-470D-A87F-BE1D479BF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3475" y="8244186"/>
            <a:ext cx="9148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tumefaciens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34579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9" name="Rectangle 334">
            <a:extLst>
              <a:ext uri="{FF2B5EF4-FFF2-40B4-BE49-F238E27FC236}">
                <a16:creationId xmlns="" xmlns:a16="http://schemas.microsoft.com/office/drawing/2014/main" id="{40D6CFE8-9D98-435A-BD9B-116C6FC9A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101" y="8315493"/>
            <a:ext cx="140223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Alpha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KPF86682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1" name="Rectangle 336">
            <a:extLst>
              <a:ext uri="{FF2B5EF4-FFF2-40B4-BE49-F238E27FC236}">
                <a16:creationId xmlns="" xmlns:a16="http://schemas.microsoft.com/office/drawing/2014/main" id="{0B179D7E-23AD-4ADC-8180-5B8507FDC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799" y="8394593"/>
            <a:ext cx="8083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Azospirillum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72228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5" name="Rectangle 340">
            <a:extLst>
              <a:ext uri="{FF2B5EF4-FFF2-40B4-BE49-F238E27FC236}">
                <a16:creationId xmlns="" xmlns:a16="http://schemas.microsoft.com/office/drawing/2014/main" id="{7990F9D9-68A8-46B1-BCDC-238928CFE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489" y="8471764"/>
            <a:ext cx="78226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oxydans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59969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8" name="Rectangle 343">
            <a:extLst>
              <a:ext uri="{FF2B5EF4-FFF2-40B4-BE49-F238E27FC236}">
                <a16:creationId xmlns="" xmlns:a16="http://schemas.microsoft.com/office/drawing/2014/main" id="{A4AD64B3-0EB0-49A1-85F3-FDD8B1480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8510" y="8550864"/>
            <a:ext cx="80791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zucineum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79302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1" name="Rectangle 346">
            <a:extLst>
              <a:ext uri="{FF2B5EF4-FFF2-40B4-BE49-F238E27FC236}">
                <a16:creationId xmlns="" xmlns:a16="http://schemas.microsoft.com/office/drawing/2014/main" id="{B26CE26A-AA39-49F4-9AE7-3F9A43F42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348" y="8628034"/>
            <a:ext cx="7734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palustris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42029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3" name="Rectangle 348">
            <a:extLst>
              <a:ext uri="{FF2B5EF4-FFF2-40B4-BE49-F238E27FC236}">
                <a16:creationId xmlns="" xmlns:a16="http://schemas.microsoft.com/office/drawing/2014/main" id="{53F75C7A-6842-4F58-8E36-756F2CC07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044" y="8707134"/>
            <a:ext cx="9489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Bradyrhizobium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35096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9" name="Rectangle 354">
            <a:extLst>
              <a:ext uri="{FF2B5EF4-FFF2-40B4-BE49-F238E27FC236}">
                <a16:creationId xmlns="" xmlns:a16="http://schemas.microsoft.com/office/drawing/2014/main" id="{BC886365-3DED-4BC0-8B5E-B2054EA37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3243" y="8778442"/>
            <a:ext cx="73562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rubrum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20864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3" name="Rectangle 358">
            <a:extLst>
              <a:ext uri="{FF2B5EF4-FFF2-40B4-BE49-F238E27FC236}">
                <a16:creationId xmlns="" xmlns:a16="http://schemas.microsoft.com/office/drawing/2014/main" id="{26DE44C9-8F7E-41F5-BFF3-9B09D2112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426" y="8857542"/>
            <a:ext cx="86331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maltophilia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06141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5" name="Rectangle 360">
            <a:extLst>
              <a:ext uri="{FF2B5EF4-FFF2-40B4-BE49-F238E27FC236}">
                <a16:creationId xmlns="" xmlns:a16="http://schemas.microsoft.com/office/drawing/2014/main" id="{8FAA584F-D75E-4B7D-9630-BAC8C20F6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8637" y="9026757"/>
            <a:ext cx="8365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geniculata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98851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8" name="Rectangle 363">
            <a:extLst>
              <a:ext uri="{FF2B5EF4-FFF2-40B4-BE49-F238E27FC236}">
                <a16:creationId xmlns="" xmlns:a16="http://schemas.microsoft.com/office/drawing/2014/main" id="{C85C6FE2-9E70-4337-93A0-2F94985E8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1747" y="8943023"/>
            <a:ext cx="83042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X. albilineans15442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1" name="Rectangle 366">
            <a:extLst>
              <a:ext uri="{FF2B5EF4-FFF2-40B4-BE49-F238E27FC236}">
                <a16:creationId xmlns="" xmlns:a16="http://schemas.microsoft.com/office/drawing/2014/main" id="{1977C5A9-729C-49D3-A2A5-6BE0C7821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953" y="9090983"/>
            <a:ext cx="8766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aeruginosa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77884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4" name="Rectangle 369">
            <a:extLst>
              <a:ext uri="{FF2B5EF4-FFF2-40B4-BE49-F238E27FC236}">
                <a16:creationId xmlns="" xmlns:a16="http://schemas.microsoft.com/office/drawing/2014/main" id="{B1C47D1C-5260-4B3B-8E41-85E9F4BE4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9491" y="9170085"/>
            <a:ext cx="76944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E. coli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CCQ26905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7" name="Rectangle 372">
            <a:extLst>
              <a:ext uri="{FF2B5EF4-FFF2-40B4-BE49-F238E27FC236}">
                <a16:creationId xmlns="" xmlns:a16="http://schemas.microsoft.com/office/drawing/2014/main" id="{8A065467-4C1A-4E05-8398-D00127D5D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6240" y="9247262"/>
            <a:ext cx="118272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Beta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94200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1" name="Rectangle 376">
            <a:extLst>
              <a:ext uri="{FF2B5EF4-FFF2-40B4-BE49-F238E27FC236}">
                <a16:creationId xmlns="" xmlns:a16="http://schemas.microsoft.com/office/drawing/2014/main" id="{DCA7724C-8EE7-46F7-9C86-9BB131939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1221" y="2056076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2" name="Rectangle 377">
            <a:extLst>
              <a:ext uri="{FF2B5EF4-FFF2-40B4-BE49-F238E27FC236}">
                <a16:creationId xmlns="" xmlns:a16="http://schemas.microsoft.com/office/drawing/2014/main" id="{C58AC126-5B89-476D-ADCA-D8273CFD2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9368" y="1933476"/>
            <a:ext cx="10259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3" name="Rectangle 378">
            <a:extLst>
              <a:ext uri="{FF2B5EF4-FFF2-40B4-BE49-F238E27FC236}">
                <a16:creationId xmlns="" xmlns:a16="http://schemas.microsoft.com/office/drawing/2014/main" id="{FD1F013D-381B-48B7-8997-EF1723390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5539" y="160568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76/0.92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4" name="Rectangle 379">
            <a:extLst>
              <a:ext uri="{FF2B5EF4-FFF2-40B4-BE49-F238E27FC236}">
                <a16:creationId xmlns="" xmlns:a16="http://schemas.microsoft.com/office/drawing/2014/main" id="{F7DB2F56-D7EB-4759-A5AF-05B34E266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7461" y="170984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5" name="Rectangle 380">
            <a:extLst>
              <a:ext uri="{FF2B5EF4-FFF2-40B4-BE49-F238E27FC236}">
                <a16:creationId xmlns="" xmlns:a16="http://schemas.microsoft.com/office/drawing/2014/main" id="{4FEFB631-E0D9-41C7-A4DE-750CC275C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2808" y="1808239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65/0.73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7" name="Rectangle 382">
            <a:extLst>
              <a:ext uri="{FF2B5EF4-FFF2-40B4-BE49-F238E27FC236}">
                <a16:creationId xmlns="" xmlns:a16="http://schemas.microsoft.com/office/drawing/2014/main" id="{D74D5354-C549-46A0-B11A-3081F3FA6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3385" y="1256140"/>
            <a:ext cx="16671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8" name="Rectangle 383">
            <a:extLst>
              <a:ext uri="{FF2B5EF4-FFF2-40B4-BE49-F238E27FC236}">
                <a16:creationId xmlns="" xmlns:a16="http://schemas.microsoft.com/office/drawing/2014/main" id="{AE1D2501-5BDE-4A56-A793-8F7410279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335" y="73482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9" name="Rectangle 384">
            <a:extLst>
              <a:ext uri="{FF2B5EF4-FFF2-40B4-BE49-F238E27FC236}">
                <a16:creationId xmlns="" xmlns:a16="http://schemas.microsoft.com/office/drawing/2014/main" id="{AD634841-51B5-40AD-A7DD-0149098E9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5861" y="1084537"/>
            <a:ext cx="384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0" name="Rectangle 385">
            <a:extLst>
              <a:ext uri="{FF2B5EF4-FFF2-40B4-BE49-F238E27FC236}">
                <a16:creationId xmlns="" xmlns:a16="http://schemas.microsoft.com/office/drawing/2014/main" id="{2D903C95-05CD-43B4-8266-91F6FCD88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701" y="56806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1" name="Rectangle 386">
            <a:extLst>
              <a:ext uri="{FF2B5EF4-FFF2-40B4-BE49-F238E27FC236}">
                <a16:creationId xmlns="" xmlns:a16="http://schemas.microsoft.com/office/drawing/2014/main" id="{6861D384-1E33-4EF8-93CD-254560A64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599" y="73782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25/0.60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2" name="Rectangle 387">
            <a:extLst>
              <a:ext uri="{FF2B5EF4-FFF2-40B4-BE49-F238E27FC236}">
                <a16:creationId xmlns="" xmlns:a16="http://schemas.microsoft.com/office/drawing/2014/main" id="{823CF34B-CA83-484A-B2C8-283F41426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2214" y="891755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20/0.50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3" name="Rectangle 388">
            <a:extLst>
              <a:ext uri="{FF2B5EF4-FFF2-40B4-BE49-F238E27FC236}">
                <a16:creationId xmlns="" xmlns:a16="http://schemas.microsoft.com/office/drawing/2014/main" id="{E537B376-4E68-4089-A8E1-BF0F08098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1754" y="1136756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43/0.73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4" name="Rectangle 389">
            <a:extLst>
              <a:ext uri="{FF2B5EF4-FFF2-40B4-BE49-F238E27FC236}">
                <a16:creationId xmlns="" xmlns:a16="http://schemas.microsoft.com/office/drawing/2014/main" id="{12B2A596-FB80-46EF-A003-7EA91809A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507" y="519017"/>
            <a:ext cx="16671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5" name="Rectangle 390">
            <a:extLst>
              <a:ext uri="{FF2B5EF4-FFF2-40B4-BE49-F238E27FC236}">
                <a16:creationId xmlns="" xmlns:a16="http://schemas.microsoft.com/office/drawing/2014/main" id="{1A2E5B13-338D-4BA6-A1A0-E8A2CA4E7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6875" y="44794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6" name="Rectangle 391">
            <a:extLst>
              <a:ext uri="{FF2B5EF4-FFF2-40B4-BE49-F238E27FC236}">
                <a16:creationId xmlns="" xmlns:a16="http://schemas.microsoft.com/office/drawing/2014/main" id="{17D71DD9-874C-47D1-90FA-A34E5BA43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911" y="1578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7" name="Rectangle 392">
            <a:extLst>
              <a:ext uri="{FF2B5EF4-FFF2-40B4-BE49-F238E27FC236}">
                <a16:creationId xmlns="" xmlns:a16="http://schemas.microsoft.com/office/drawing/2014/main" id="{B3372FA0-B615-4601-B219-A56E07AA0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8383" y="11417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8" name="Rectangle 393">
            <a:extLst>
              <a:ext uri="{FF2B5EF4-FFF2-40B4-BE49-F238E27FC236}">
                <a16:creationId xmlns="" xmlns:a16="http://schemas.microsoft.com/office/drawing/2014/main" id="{7D1D1D3B-6D1A-4251-A3BD-228B854DA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7785" y="236997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52/0.99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9" name="Rectangle 394">
            <a:extLst>
              <a:ext uri="{FF2B5EF4-FFF2-40B4-BE49-F238E27FC236}">
                <a16:creationId xmlns="" xmlns:a16="http://schemas.microsoft.com/office/drawing/2014/main" id="{E74DAEA1-09A5-48BA-AE0D-D01C155B2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8462" y="360118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0" name="Rectangle 395">
            <a:extLst>
              <a:ext uri="{FF2B5EF4-FFF2-40B4-BE49-F238E27FC236}">
                <a16:creationId xmlns="" xmlns:a16="http://schemas.microsoft.com/office/drawing/2014/main" id="{90F2DF81-9B73-4332-99F0-12E2AB3F9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8881" y="64082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1" name="Rectangle 396">
            <a:extLst>
              <a:ext uri="{FF2B5EF4-FFF2-40B4-BE49-F238E27FC236}">
                <a16:creationId xmlns="" xmlns:a16="http://schemas.microsoft.com/office/drawing/2014/main" id="{B27F931D-4145-49BD-8EE9-29A43CDA5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7914" y="1267880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2" name="Rectangle 397">
            <a:extLst>
              <a:ext uri="{FF2B5EF4-FFF2-40B4-BE49-F238E27FC236}">
                <a16:creationId xmlns="" xmlns:a16="http://schemas.microsoft.com/office/drawing/2014/main" id="{9A2287C2-7D89-490A-9CED-B1DFD21A7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820" y="151248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3" name="Rectangle 398">
            <a:extLst>
              <a:ext uri="{FF2B5EF4-FFF2-40B4-BE49-F238E27FC236}">
                <a16:creationId xmlns="" xmlns:a16="http://schemas.microsoft.com/office/drawing/2014/main" id="{5C269621-3FEA-4454-B7D1-A8B75B76F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5846" y="100357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4" name="Rectangle 399">
            <a:extLst>
              <a:ext uri="{FF2B5EF4-FFF2-40B4-BE49-F238E27FC236}">
                <a16:creationId xmlns="" xmlns:a16="http://schemas.microsoft.com/office/drawing/2014/main" id="{46493D54-E7C1-4E10-9AEC-6E805E904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7189" y="1579161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5" name="Rectangle 400">
            <a:extLst>
              <a:ext uri="{FF2B5EF4-FFF2-40B4-BE49-F238E27FC236}">
                <a16:creationId xmlns="" xmlns:a16="http://schemas.microsoft.com/office/drawing/2014/main" id="{E26EF7D8-B707-43D5-91CF-514725D2F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868" y="140680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6" name="Rectangle 401">
            <a:extLst>
              <a:ext uri="{FF2B5EF4-FFF2-40B4-BE49-F238E27FC236}">
                <a16:creationId xmlns="" xmlns:a16="http://schemas.microsoft.com/office/drawing/2014/main" id="{D67C8A8F-3F04-4A8C-981E-62180A1EB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2560" y="179048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7" name="Rectangle 402">
            <a:extLst>
              <a:ext uri="{FF2B5EF4-FFF2-40B4-BE49-F238E27FC236}">
                <a16:creationId xmlns="" xmlns:a16="http://schemas.microsoft.com/office/drawing/2014/main" id="{8BBB6336-ECC5-48D0-A45F-B7865EB72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877" y="188138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8" name="Rectangle 403">
            <a:extLst>
              <a:ext uri="{FF2B5EF4-FFF2-40B4-BE49-F238E27FC236}">
                <a16:creationId xmlns="" xmlns:a16="http://schemas.microsoft.com/office/drawing/2014/main" id="{F5A47D0C-80FD-457B-92C4-ADD084248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5973" y="210951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5" name="Freeform 119">
            <a:extLst>
              <a:ext uri="{FF2B5EF4-FFF2-40B4-BE49-F238E27FC236}">
                <a16:creationId xmlns="" xmlns:a16="http://schemas.microsoft.com/office/drawing/2014/main" id="{4AFE380B-C836-4088-BDBD-FDC19461D146}"/>
              </a:ext>
            </a:extLst>
          </p:cNvPr>
          <p:cNvSpPr>
            <a:spLocks/>
          </p:cNvSpPr>
          <p:nvPr/>
        </p:nvSpPr>
        <p:spPr bwMode="auto">
          <a:xfrm flipV="1">
            <a:off x="3692888" y="3333903"/>
            <a:ext cx="45719" cy="138107"/>
          </a:xfrm>
          <a:custGeom>
            <a:avLst/>
            <a:gdLst>
              <a:gd name="T0" fmla="*/ 0 w 21"/>
              <a:gd name="T1" fmla="*/ 77 h 77"/>
              <a:gd name="T2" fmla="*/ 0 w 21"/>
              <a:gd name="T3" fmla="*/ 0 h 77"/>
              <a:gd name="T4" fmla="*/ 21 w 21"/>
              <a:gd name="T5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" h="77">
                <a:moveTo>
                  <a:pt x="0" y="77"/>
                </a:moveTo>
                <a:lnTo>
                  <a:pt x="0" y="0"/>
                </a:lnTo>
                <a:lnTo>
                  <a:pt x="21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6" name="Rectangle 120">
            <a:extLst>
              <a:ext uri="{FF2B5EF4-FFF2-40B4-BE49-F238E27FC236}">
                <a16:creationId xmlns="" xmlns:a16="http://schemas.microsoft.com/office/drawing/2014/main" id="{A428FE9E-D368-4D03-90B9-474C48785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5923" y="3067007"/>
            <a:ext cx="11331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siliculosus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Ec-06 002670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7" name="Freeform 121">
            <a:extLst>
              <a:ext uri="{FF2B5EF4-FFF2-40B4-BE49-F238E27FC236}">
                <a16:creationId xmlns="" xmlns:a16="http://schemas.microsoft.com/office/drawing/2014/main" id="{7784E92A-28D7-4A6A-B26C-BBBDE8F9EBEC}"/>
              </a:ext>
            </a:extLst>
          </p:cNvPr>
          <p:cNvSpPr>
            <a:spLocks/>
          </p:cNvSpPr>
          <p:nvPr/>
        </p:nvSpPr>
        <p:spPr bwMode="auto">
          <a:xfrm flipV="1">
            <a:off x="3690248" y="3141972"/>
            <a:ext cx="221069" cy="210506"/>
          </a:xfrm>
          <a:custGeom>
            <a:avLst/>
            <a:gdLst>
              <a:gd name="T0" fmla="*/ 0 w 96"/>
              <a:gd name="T1" fmla="*/ 0 h 77"/>
              <a:gd name="T2" fmla="*/ 0 w 96"/>
              <a:gd name="T3" fmla="*/ 77 h 77"/>
              <a:gd name="T4" fmla="*/ 96 w 96"/>
              <a:gd name="T5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" h="77">
                <a:moveTo>
                  <a:pt x="0" y="0"/>
                </a:moveTo>
                <a:lnTo>
                  <a:pt x="0" y="77"/>
                </a:lnTo>
                <a:lnTo>
                  <a:pt x="96" y="77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8" name="Freeform 122">
            <a:extLst>
              <a:ext uri="{FF2B5EF4-FFF2-40B4-BE49-F238E27FC236}">
                <a16:creationId xmlns="" xmlns:a16="http://schemas.microsoft.com/office/drawing/2014/main" id="{177EB8BB-BD88-4EEC-B7C5-40DFA7085C95}"/>
              </a:ext>
            </a:extLst>
          </p:cNvPr>
          <p:cNvSpPr>
            <a:spLocks/>
          </p:cNvSpPr>
          <p:nvPr/>
        </p:nvSpPr>
        <p:spPr bwMode="auto">
          <a:xfrm>
            <a:off x="3587742" y="3375032"/>
            <a:ext cx="97154" cy="405137"/>
          </a:xfrm>
          <a:custGeom>
            <a:avLst/>
            <a:gdLst>
              <a:gd name="T0" fmla="*/ 0 w 44"/>
              <a:gd name="T1" fmla="*/ 106 h 106"/>
              <a:gd name="T2" fmla="*/ 0 w 44"/>
              <a:gd name="T3" fmla="*/ 0 h 106"/>
              <a:gd name="T4" fmla="*/ 44 w 44"/>
              <a:gd name="T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" h="106">
                <a:moveTo>
                  <a:pt x="0" y="106"/>
                </a:moveTo>
                <a:lnTo>
                  <a:pt x="0" y="0"/>
                </a:lnTo>
                <a:lnTo>
                  <a:pt x="44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9" name="Rectangle 123">
            <a:extLst>
              <a:ext uri="{FF2B5EF4-FFF2-40B4-BE49-F238E27FC236}">
                <a16:creationId xmlns="" xmlns:a16="http://schemas.microsoft.com/office/drawing/2014/main" id="{984571F2-5343-4EDA-90B9-67A73D7FD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6711" y="3677580"/>
            <a:ext cx="8638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purpureum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2123.9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1" name="Rectangle 125">
            <a:extLst>
              <a:ext uri="{FF2B5EF4-FFF2-40B4-BE49-F238E27FC236}">
                <a16:creationId xmlns="" xmlns:a16="http://schemas.microsoft.com/office/drawing/2014/main" id="{A17A290A-D30B-4979-A85E-5B8F2031A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950" y="3754751"/>
            <a:ext cx="108187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yezoensis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10547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g2526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4" name="Rectangle 128">
            <a:extLst>
              <a:ext uri="{FF2B5EF4-FFF2-40B4-BE49-F238E27FC236}">
                <a16:creationId xmlns="" xmlns:a16="http://schemas.microsoft.com/office/drawing/2014/main" id="{B2D6167C-9262-4B50-87DD-910CABFAC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8289" y="3833852"/>
            <a:ext cx="8895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crispus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CDF35564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7" name="Rectangle 131">
            <a:extLst>
              <a:ext uri="{FF2B5EF4-FFF2-40B4-BE49-F238E27FC236}">
                <a16:creationId xmlns="" xmlns:a16="http://schemas.microsoft.com/office/drawing/2014/main" id="{54B7FC51-F715-40A1-B996-1107CC8EB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255" y="3911022"/>
            <a:ext cx="9536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merolae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CMJ152CT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9" name="Rectangle 133">
            <a:extLst>
              <a:ext uri="{FF2B5EF4-FFF2-40B4-BE49-F238E27FC236}">
                <a16:creationId xmlns="" xmlns:a16="http://schemas.microsoft.com/office/drawing/2014/main" id="{D5E8A1D8-470D-4B1F-8D20-4EAB13342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218" y="3990122"/>
            <a:ext cx="10690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sulphuraria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EME31052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04" name="Group 503"/>
          <p:cNvGrpSpPr/>
          <p:nvPr/>
        </p:nvGrpSpPr>
        <p:grpSpPr>
          <a:xfrm>
            <a:off x="3588924" y="3708448"/>
            <a:ext cx="402992" cy="333764"/>
            <a:chOff x="2720976" y="2778126"/>
            <a:chExt cx="277813" cy="274638"/>
          </a:xfrm>
        </p:grpSpPr>
        <p:sp>
          <p:nvSpPr>
            <p:cNvPr id="420" name="Freeform 124">
              <a:extLst>
                <a:ext uri="{FF2B5EF4-FFF2-40B4-BE49-F238E27FC236}">
                  <a16:creationId xmlns="" xmlns:a16="http://schemas.microsoft.com/office/drawing/2014/main" id="{5F97DCA8-7250-470E-A809-9E23288F1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1" y="2795589"/>
              <a:ext cx="123825" cy="28575"/>
            </a:xfrm>
            <a:custGeom>
              <a:avLst/>
              <a:gdLst>
                <a:gd name="T0" fmla="*/ 0 w 78"/>
                <a:gd name="T1" fmla="*/ 18 h 18"/>
                <a:gd name="T2" fmla="*/ 0 w 78"/>
                <a:gd name="T3" fmla="*/ 0 h 18"/>
                <a:gd name="T4" fmla="*/ 78 w 78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18">
                  <a:moveTo>
                    <a:pt x="0" y="18"/>
                  </a:moveTo>
                  <a:lnTo>
                    <a:pt x="0" y="0"/>
                  </a:lnTo>
                  <a:lnTo>
                    <a:pt x="78" y="0"/>
                  </a:lnTo>
                </a:path>
              </a:pathLst>
            </a:custGeom>
            <a:noFill/>
            <a:ln w="12700" cap="sq" cmpd="sng">
              <a:solidFill>
                <a:srgbClr val="C700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2" name="Freeform 126">
              <a:extLst>
                <a:ext uri="{FF2B5EF4-FFF2-40B4-BE49-F238E27FC236}">
                  <a16:creationId xmlns="" xmlns:a16="http://schemas.microsoft.com/office/drawing/2014/main" id="{35BFA1BF-A713-4729-93C0-846EC47FF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1" y="2828926"/>
              <a:ext cx="146050" cy="30163"/>
            </a:xfrm>
            <a:custGeom>
              <a:avLst/>
              <a:gdLst>
                <a:gd name="T0" fmla="*/ 0 w 92"/>
                <a:gd name="T1" fmla="*/ 0 h 19"/>
                <a:gd name="T2" fmla="*/ 0 w 92"/>
                <a:gd name="T3" fmla="*/ 19 h 19"/>
                <a:gd name="T4" fmla="*/ 92 w 9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9">
                  <a:moveTo>
                    <a:pt x="0" y="0"/>
                  </a:moveTo>
                  <a:lnTo>
                    <a:pt x="0" y="19"/>
                  </a:lnTo>
                  <a:lnTo>
                    <a:pt x="92" y="19"/>
                  </a:lnTo>
                </a:path>
              </a:pathLst>
            </a:custGeom>
            <a:noFill/>
            <a:ln w="12700" cap="sq" cmpd="sng">
              <a:solidFill>
                <a:srgbClr val="C700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3" name="Freeform 127">
              <a:extLst>
                <a:ext uri="{FF2B5EF4-FFF2-40B4-BE49-F238E27FC236}">
                  <a16:creationId xmlns="" xmlns:a16="http://schemas.microsoft.com/office/drawing/2014/main" id="{D6A59C82-6B20-4582-BF79-2471A79CA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9" y="2827339"/>
              <a:ext cx="23813" cy="46038"/>
            </a:xfrm>
            <a:custGeom>
              <a:avLst/>
              <a:gdLst>
                <a:gd name="T0" fmla="*/ 0 w 15"/>
                <a:gd name="T1" fmla="*/ 29 h 29"/>
                <a:gd name="T2" fmla="*/ 0 w 15"/>
                <a:gd name="T3" fmla="*/ 0 h 29"/>
                <a:gd name="T4" fmla="*/ 15 w 15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9">
                  <a:moveTo>
                    <a:pt x="0" y="29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12700" cap="sq" cmpd="sng">
              <a:solidFill>
                <a:srgbClr val="C700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5" name="Freeform 129">
              <a:extLst>
                <a:ext uri="{FF2B5EF4-FFF2-40B4-BE49-F238E27FC236}">
                  <a16:creationId xmlns="" xmlns:a16="http://schemas.microsoft.com/office/drawing/2014/main" id="{831B1963-A4F4-4ABE-89C0-C035EF25B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9" y="2878139"/>
              <a:ext cx="136525" cy="46038"/>
            </a:xfrm>
            <a:custGeom>
              <a:avLst/>
              <a:gdLst>
                <a:gd name="T0" fmla="*/ 0 w 86"/>
                <a:gd name="T1" fmla="*/ 0 h 29"/>
                <a:gd name="T2" fmla="*/ 0 w 86"/>
                <a:gd name="T3" fmla="*/ 29 h 29"/>
                <a:gd name="T4" fmla="*/ 86 w 86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29">
                  <a:moveTo>
                    <a:pt x="0" y="0"/>
                  </a:moveTo>
                  <a:lnTo>
                    <a:pt x="0" y="29"/>
                  </a:lnTo>
                  <a:lnTo>
                    <a:pt x="86" y="29"/>
                  </a:lnTo>
                </a:path>
              </a:pathLst>
            </a:custGeom>
            <a:noFill/>
            <a:ln w="12700" cap="sq" cmpd="sng">
              <a:solidFill>
                <a:srgbClr val="C700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6" name="Freeform 130">
              <a:extLst>
                <a:ext uri="{FF2B5EF4-FFF2-40B4-BE49-F238E27FC236}">
                  <a16:creationId xmlns="" xmlns:a16="http://schemas.microsoft.com/office/drawing/2014/main" id="{4294B427-E326-4DA7-9561-03B04B582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664" y="2874964"/>
              <a:ext cx="28575" cy="69850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0 h 44"/>
                <a:gd name="T4" fmla="*/ 18 w 18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12700" cap="sq" cmpd="sng">
              <a:solidFill>
                <a:srgbClr val="C700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8" name="Freeform 132">
              <a:extLst>
                <a:ext uri="{FF2B5EF4-FFF2-40B4-BE49-F238E27FC236}">
                  <a16:creationId xmlns="" xmlns:a16="http://schemas.microsoft.com/office/drawing/2014/main" id="{64033266-5514-4570-A00E-0AF0CA5C1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114" y="2987676"/>
              <a:ext cx="155575" cy="30163"/>
            </a:xfrm>
            <a:custGeom>
              <a:avLst/>
              <a:gdLst>
                <a:gd name="T0" fmla="*/ 0 w 98"/>
                <a:gd name="T1" fmla="*/ 19 h 19"/>
                <a:gd name="T2" fmla="*/ 0 w 98"/>
                <a:gd name="T3" fmla="*/ 0 h 19"/>
                <a:gd name="T4" fmla="*/ 98 w 98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19">
                  <a:moveTo>
                    <a:pt x="0" y="19"/>
                  </a:moveTo>
                  <a:lnTo>
                    <a:pt x="0" y="0"/>
                  </a:lnTo>
                  <a:lnTo>
                    <a:pt x="98" y="0"/>
                  </a:lnTo>
                </a:path>
              </a:pathLst>
            </a:custGeom>
            <a:noFill/>
            <a:ln w="12700" cap="sq" cmpd="sng">
              <a:solidFill>
                <a:srgbClr val="C700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0" name="Freeform 134">
              <a:extLst>
                <a:ext uri="{FF2B5EF4-FFF2-40B4-BE49-F238E27FC236}">
                  <a16:creationId xmlns="" xmlns:a16="http://schemas.microsoft.com/office/drawing/2014/main" id="{9CDE8B91-1EBC-4EF3-A06D-921614A3D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114" y="3022601"/>
              <a:ext cx="193675" cy="30163"/>
            </a:xfrm>
            <a:custGeom>
              <a:avLst/>
              <a:gdLst>
                <a:gd name="T0" fmla="*/ 0 w 122"/>
                <a:gd name="T1" fmla="*/ 0 h 19"/>
                <a:gd name="T2" fmla="*/ 0 w 122"/>
                <a:gd name="T3" fmla="*/ 19 h 19"/>
                <a:gd name="T4" fmla="*/ 122 w 12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19">
                  <a:moveTo>
                    <a:pt x="0" y="0"/>
                  </a:moveTo>
                  <a:lnTo>
                    <a:pt x="0" y="19"/>
                  </a:lnTo>
                  <a:lnTo>
                    <a:pt x="122" y="19"/>
                  </a:lnTo>
                </a:path>
              </a:pathLst>
            </a:custGeom>
            <a:noFill/>
            <a:ln w="12700" cap="sq" cmpd="sng">
              <a:solidFill>
                <a:srgbClr val="C700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1" name="Freeform 135">
              <a:extLst>
                <a:ext uri="{FF2B5EF4-FFF2-40B4-BE49-F238E27FC236}">
                  <a16:creationId xmlns="" xmlns:a16="http://schemas.microsoft.com/office/drawing/2014/main" id="{D9E76B2F-2EDC-4B9F-A8E5-EB7C219F5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664" y="2949576"/>
              <a:ext cx="44450" cy="69850"/>
            </a:xfrm>
            <a:custGeom>
              <a:avLst/>
              <a:gdLst>
                <a:gd name="T0" fmla="*/ 0 w 28"/>
                <a:gd name="T1" fmla="*/ 0 h 44"/>
                <a:gd name="T2" fmla="*/ 0 w 28"/>
                <a:gd name="T3" fmla="*/ 44 h 44"/>
                <a:gd name="T4" fmla="*/ 28 w 28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4">
                  <a:moveTo>
                    <a:pt x="0" y="0"/>
                  </a:moveTo>
                  <a:lnTo>
                    <a:pt x="0" y="44"/>
                  </a:lnTo>
                  <a:lnTo>
                    <a:pt x="28" y="44"/>
                  </a:lnTo>
                </a:path>
              </a:pathLst>
            </a:custGeom>
            <a:noFill/>
            <a:ln w="12700" cap="sq" cmpd="sng">
              <a:solidFill>
                <a:srgbClr val="C700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32" name="Freeform 136">
              <a:extLst>
                <a:ext uri="{FF2B5EF4-FFF2-40B4-BE49-F238E27FC236}">
                  <a16:creationId xmlns="" xmlns:a16="http://schemas.microsoft.com/office/drawing/2014/main" id="{1C92C23D-6B61-4E66-9B17-2277B7544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0976" y="2778126"/>
              <a:ext cx="39688" cy="169863"/>
            </a:xfrm>
            <a:custGeom>
              <a:avLst/>
              <a:gdLst>
                <a:gd name="T0" fmla="*/ 0 w 25"/>
                <a:gd name="T1" fmla="*/ 0 h 107"/>
                <a:gd name="T2" fmla="*/ 0 w 25"/>
                <a:gd name="T3" fmla="*/ 107 h 107"/>
                <a:gd name="T4" fmla="*/ 25 w 25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07">
                  <a:moveTo>
                    <a:pt x="0" y="0"/>
                  </a:moveTo>
                  <a:lnTo>
                    <a:pt x="0" y="107"/>
                  </a:lnTo>
                  <a:lnTo>
                    <a:pt x="25" y="107"/>
                  </a:lnTo>
                </a:path>
              </a:pathLst>
            </a:custGeom>
            <a:noFill/>
            <a:ln w="12700" cap="sq" cmpd="sng">
              <a:solidFill>
                <a:srgbClr val="C700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12" name="Rectangle 412">
            <a:extLst>
              <a:ext uri="{FF2B5EF4-FFF2-40B4-BE49-F238E27FC236}">
                <a16:creationId xmlns="" xmlns:a16="http://schemas.microsoft.com/office/drawing/2014/main" id="{F2B7A1F2-AFEB-4CD6-BEB8-245E08E48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43" y="3244291"/>
            <a:ext cx="16671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" name="Rectangle 413">
            <a:extLst>
              <a:ext uri="{FF2B5EF4-FFF2-40B4-BE49-F238E27FC236}">
                <a16:creationId xmlns="" xmlns:a16="http://schemas.microsoft.com/office/drawing/2014/main" id="{F7066776-4B7D-4FF2-AAE5-D7E2356EC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8938" y="3463527"/>
            <a:ext cx="16671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" name="Rectangle 414">
            <a:extLst>
              <a:ext uri="{FF2B5EF4-FFF2-40B4-BE49-F238E27FC236}">
                <a16:creationId xmlns="" xmlns:a16="http://schemas.microsoft.com/office/drawing/2014/main" id="{8275F50B-F039-442A-A7F2-E4E7B3598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480" y="399497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" name="Rectangle 415">
            <a:extLst>
              <a:ext uri="{FF2B5EF4-FFF2-40B4-BE49-F238E27FC236}">
                <a16:creationId xmlns="" xmlns:a16="http://schemas.microsoft.com/office/drawing/2014/main" id="{3DDC1770-DACA-41CD-B110-7A99C261C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8257" y="3664474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61/0.95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" name="Rectangle 416">
            <a:extLst>
              <a:ext uri="{FF2B5EF4-FFF2-40B4-BE49-F238E27FC236}">
                <a16:creationId xmlns="" xmlns:a16="http://schemas.microsoft.com/office/drawing/2014/main" id="{FB7699D1-ECFD-4EAD-85FF-0B1725002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7395" y="3829293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" name="Rectangle 417">
            <a:extLst>
              <a:ext uri="{FF2B5EF4-FFF2-40B4-BE49-F238E27FC236}">
                <a16:creationId xmlns="" xmlns:a16="http://schemas.microsoft.com/office/drawing/2014/main" id="{61A65391-9C36-4610-BC44-CF0F36286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385" y="389868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" name="Rectangle 418">
            <a:extLst>
              <a:ext uri="{FF2B5EF4-FFF2-40B4-BE49-F238E27FC236}">
                <a16:creationId xmlns="" xmlns:a16="http://schemas.microsoft.com/office/drawing/2014/main" id="{96C3B66D-696D-4214-AF82-8D09944CF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238" y="3334388"/>
            <a:ext cx="10259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130" name="Group 129"/>
          <p:cNvGrpSpPr/>
          <p:nvPr/>
        </p:nvGrpSpPr>
        <p:grpSpPr>
          <a:xfrm>
            <a:off x="3508466" y="2349883"/>
            <a:ext cx="2068071" cy="961149"/>
            <a:chOff x="1003307" y="2773421"/>
            <a:chExt cx="2068071" cy="887214"/>
          </a:xfrm>
        </p:grpSpPr>
        <p:sp>
          <p:nvSpPr>
            <p:cNvPr id="19" name="Rectangle 419">
              <a:extLst>
                <a:ext uri="{FF2B5EF4-FFF2-40B4-BE49-F238E27FC236}">
                  <a16:creationId xmlns="" xmlns:a16="http://schemas.microsoft.com/office/drawing/2014/main" id="{D8584D25-7BA7-459F-8B59-398FE4276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229" y="2780360"/>
              <a:ext cx="102592" cy="9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*/</a:t>
              </a: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1003307" y="2773421"/>
              <a:ext cx="2068071" cy="887214"/>
              <a:chOff x="3508481" y="3224506"/>
              <a:chExt cx="2068071" cy="887214"/>
            </a:xfrm>
          </p:grpSpPr>
          <p:sp>
            <p:nvSpPr>
              <p:cNvPr id="434" name="Rectangle 138">
                <a:extLst>
                  <a:ext uri="{FF2B5EF4-FFF2-40B4-BE49-F238E27FC236}">
                    <a16:creationId xmlns="" xmlns:a16="http://schemas.microsoft.com/office/drawing/2014/main" id="{BCC3F81B-2008-4AE0-B86E-064F904F68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3429" y="3224506"/>
                <a:ext cx="1384995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defTabSz="914400"/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lang="en-US" altLang="en-US" sz="700" i="1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C. </a:t>
                </a:r>
                <a:r>
                  <a:rPr lang="en-US" altLang="en-US" sz="700" i="1" dirty="0" err="1">
                    <a:solidFill>
                      <a:srgbClr val="000000"/>
                    </a:solidFill>
                    <a:latin typeface="Helvetica"/>
                    <a:cs typeface="Helvetica"/>
                  </a:rPr>
                  <a:t>reinhardtii</a:t>
                </a:r>
                <a:r>
                  <a:rPr lang="en-US" altLang="en-US" sz="700" i="1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Cre08.g372950.t1.2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36" name="Rectangle 140">
                <a:extLst>
                  <a:ext uri="{FF2B5EF4-FFF2-40B4-BE49-F238E27FC236}">
                    <a16:creationId xmlns="" xmlns:a16="http://schemas.microsoft.com/office/drawing/2014/main" id="{2D8E1650-C2DE-4F5A-9307-BF9C831ED2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3429" y="3295741"/>
                <a:ext cx="1250586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V.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carteri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Vocar.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0065s0012.1.p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39" name="Rectangle 143">
                <a:extLst>
                  <a:ext uri="{FF2B5EF4-FFF2-40B4-BE49-F238E27FC236}">
                    <a16:creationId xmlns="" xmlns:a16="http://schemas.microsoft.com/office/drawing/2014/main" id="{3940566C-F20D-40AD-9036-76919AC558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3429" y="3368756"/>
                <a:ext cx="1277236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D.</a:t>
                </a:r>
                <a:r>
                  <a:rPr kumimoji="0" lang="en-US" altLang="en-US" sz="700" b="0" i="1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salina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Dusal.0570s00002.1.p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42" name="Rectangle 146">
                <a:extLst>
                  <a:ext uri="{FF2B5EF4-FFF2-40B4-BE49-F238E27FC236}">
                    <a16:creationId xmlns="" xmlns:a16="http://schemas.microsoft.com/office/drawing/2014/main" id="{88C9B9E5-5F91-4D5C-9AC6-B0A69D91B1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7500" y="3439990"/>
                <a:ext cx="987450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subellipsoidea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53820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45" name="Rectangle 149">
                <a:extLst>
                  <a:ext uri="{FF2B5EF4-FFF2-40B4-BE49-F238E27FC236}">
                    <a16:creationId xmlns="" xmlns:a16="http://schemas.microsoft.com/office/drawing/2014/main" id="{3C720481-DBD0-46A1-AD9C-A23E77461F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1381" y="3513006"/>
                <a:ext cx="1133172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Micromonas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sp. RCC97588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47" name="Rectangle 151">
                <a:extLst>
                  <a:ext uri="{FF2B5EF4-FFF2-40B4-BE49-F238E27FC236}">
                    <a16:creationId xmlns="" xmlns:a16="http://schemas.microsoft.com/office/drawing/2014/main" id="{275F4FA7-8740-404E-9D34-0BD246554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9015" y="3584241"/>
                <a:ext cx="953636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pusilla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CCMP26764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50" name="Rectangle 154">
                <a:extLst>
                  <a:ext uri="{FF2B5EF4-FFF2-40B4-BE49-F238E27FC236}">
                    <a16:creationId xmlns="" xmlns:a16="http://schemas.microsoft.com/office/drawing/2014/main" id="{8CC7254E-3F52-4129-8455-A807F19590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5198" y="3657255"/>
                <a:ext cx="852897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lucimarinus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32979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52" name="Rectangle 156">
                <a:extLst>
                  <a:ext uri="{FF2B5EF4-FFF2-40B4-BE49-F238E27FC236}">
                    <a16:creationId xmlns="" xmlns:a16="http://schemas.microsoft.com/office/drawing/2014/main" id="{415443B9-7380-4535-AD35-108022EE3E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775" y="3728490"/>
                <a:ext cx="1699777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tauri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Ostta4 11954 </a:t>
                </a:r>
                <a:r>
                  <a:rPr kumimoji="0" lang="en-US" altLang="en-US" sz="7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Chr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08.000</a:t>
                </a:r>
                <a:r>
                  <a:rPr lang="en-US" altLang="en-US" sz="700" dirty="0" smtClean="0">
                    <a:solidFill>
                      <a:srgbClr val="000000"/>
                    </a:solidFill>
                    <a:latin typeface="Helvetica"/>
                    <a:cs typeface="Helvetica"/>
                  </a:rPr>
                  <a:t>100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0076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56" name="Rectangle 160">
                <a:extLst>
                  <a:ext uri="{FF2B5EF4-FFF2-40B4-BE49-F238E27FC236}">
                    <a16:creationId xmlns="" xmlns:a16="http://schemas.microsoft.com/office/drawing/2014/main" id="{782715BC-994E-4B13-BE2C-5269CEE1D4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0655" y="3801506"/>
                <a:ext cx="902340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B. </a:t>
                </a:r>
                <a:r>
                  <a:rPr kumimoji="0" lang="en-US" altLang="en-US" sz="7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prasinos</a:t>
                </a:r>
                <a:r>
                  <a:rPr kumimoji="0" lang="en-US" altLang="en-US" sz="7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04g01150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grpSp>
            <p:nvGrpSpPr>
              <p:cNvPr id="505" name="Group 504"/>
              <p:cNvGrpSpPr/>
              <p:nvPr/>
            </p:nvGrpSpPr>
            <p:grpSpPr>
              <a:xfrm>
                <a:off x="3525293" y="3270815"/>
                <a:ext cx="473529" cy="840905"/>
                <a:chOff x="2677112" y="3116264"/>
                <a:chExt cx="326440" cy="749600"/>
              </a:xfrm>
            </p:grpSpPr>
            <p:sp>
              <p:nvSpPr>
                <p:cNvPr id="435" name="Freeform 139">
                  <a:extLst>
                    <a:ext uri="{FF2B5EF4-FFF2-40B4-BE49-F238E27FC236}">
                      <a16:creationId xmlns="" xmlns:a16="http://schemas.microsoft.com/office/drawing/2014/main" id="{76E73C51-6C30-4A04-8377-C2B2914125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4339" y="3116264"/>
                  <a:ext cx="49213" cy="30163"/>
                </a:xfrm>
                <a:custGeom>
                  <a:avLst/>
                  <a:gdLst>
                    <a:gd name="T0" fmla="*/ 0 w 31"/>
                    <a:gd name="T1" fmla="*/ 19 h 19"/>
                    <a:gd name="T2" fmla="*/ 0 w 31"/>
                    <a:gd name="T3" fmla="*/ 0 h 19"/>
                    <a:gd name="T4" fmla="*/ 31 w 31"/>
                    <a:gd name="T5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1" h="19">
                      <a:moveTo>
                        <a:pt x="0" y="19"/>
                      </a:moveTo>
                      <a:lnTo>
                        <a:pt x="0" y="0"/>
                      </a:lnTo>
                      <a:lnTo>
                        <a:pt x="31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37" name="Freeform 141">
                  <a:extLst>
                    <a:ext uri="{FF2B5EF4-FFF2-40B4-BE49-F238E27FC236}">
                      <a16:creationId xmlns="" xmlns:a16="http://schemas.microsoft.com/office/drawing/2014/main" id="{4FF8868B-3CA1-422A-9FB0-90B48804F2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4339" y="3151189"/>
                  <a:ext cx="49213" cy="30163"/>
                </a:xfrm>
                <a:custGeom>
                  <a:avLst/>
                  <a:gdLst>
                    <a:gd name="T0" fmla="*/ 0 w 31"/>
                    <a:gd name="T1" fmla="*/ 0 h 19"/>
                    <a:gd name="T2" fmla="*/ 0 w 31"/>
                    <a:gd name="T3" fmla="*/ 19 h 19"/>
                    <a:gd name="T4" fmla="*/ 31 w 31"/>
                    <a:gd name="T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1" h="19">
                      <a:moveTo>
                        <a:pt x="0" y="0"/>
                      </a:moveTo>
                      <a:lnTo>
                        <a:pt x="0" y="19"/>
                      </a:lnTo>
                      <a:lnTo>
                        <a:pt x="31" y="19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38" name="Freeform 142">
                  <a:extLst>
                    <a:ext uri="{FF2B5EF4-FFF2-40B4-BE49-F238E27FC236}">
                      <a16:creationId xmlns="" xmlns:a16="http://schemas.microsoft.com/office/drawing/2014/main" id="{4FB9B601-C5C3-48CC-8A92-A86915F186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3851" y="3149601"/>
                  <a:ext cx="90488" cy="44450"/>
                </a:xfrm>
                <a:custGeom>
                  <a:avLst/>
                  <a:gdLst>
                    <a:gd name="T0" fmla="*/ 0 w 57"/>
                    <a:gd name="T1" fmla="*/ 28 h 28"/>
                    <a:gd name="T2" fmla="*/ 0 w 57"/>
                    <a:gd name="T3" fmla="*/ 0 h 28"/>
                    <a:gd name="T4" fmla="*/ 57 w 57"/>
                    <a:gd name="T5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28">
                      <a:moveTo>
                        <a:pt x="0" y="28"/>
                      </a:moveTo>
                      <a:lnTo>
                        <a:pt x="0" y="0"/>
                      </a:lnTo>
                      <a:lnTo>
                        <a:pt x="57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40" name="Freeform 144">
                  <a:extLst>
                    <a:ext uri="{FF2B5EF4-FFF2-40B4-BE49-F238E27FC236}">
                      <a16:creationId xmlns="" xmlns:a16="http://schemas.microsoft.com/office/drawing/2014/main" id="{74F9F027-62C0-4A87-8E80-EA1FC68D2A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3851" y="3200401"/>
                  <a:ext cx="139700" cy="44450"/>
                </a:xfrm>
                <a:custGeom>
                  <a:avLst/>
                  <a:gdLst>
                    <a:gd name="T0" fmla="*/ 0 w 88"/>
                    <a:gd name="T1" fmla="*/ 0 h 28"/>
                    <a:gd name="T2" fmla="*/ 0 w 88"/>
                    <a:gd name="T3" fmla="*/ 28 h 28"/>
                    <a:gd name="T4" fmla="*/ 88 w 88"/>
                    <a:gd name="T5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8" h="28">
                      <a:moveTo>
                        <a:pt x="0" y="0"/>
                      </a:moveTo>
                      <a:lnTo>
                        <a:pt x="0" y="28"/>
                      </a:lnTo>
                      <a:lnTo>
                        <a:pt x="88" y="28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41" name="Freeform 145">
                  <a:extLst>
                    <a:ext uri="{FF2B5EF4-FFF2-40B4-BE49-F238E27FC236}">
                      <a16:creationId xmlns="" xmlns:a16="http://schemas.microsoft.com/office/drawing/2014/main" id="{08B460D0-0511-4BF3-81FE-8D6430687D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5751" y="3197226"/>
                  <a:ext cx="38100" cy="52388"/>
                </a:xfrm>
                <a:custGeom>
                  <a:avLst/>
                  <a:gdLst>
                    <a:gd name="T0" fmla="*/ 0 w 24"/>
                    <a:gd name="T1" fmla="*/ 33 h 33"/>
                    <a:gd name="T2" fmla="*/ 0 w 24"/>
                    <a:gd name="T3" fmla="*/ 0 h 33"/>
                    <a:gd name="T4" fmla="*/ 24 w 24"/>
                    <a:gd name="T5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33">
                      <a:moveTo>
                        <a:pt x="0" y="33"/>
                      </a:moveTo>
                      <a:lnTo>
                        <a:pt x="0" y="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43" name="Freeform 147">
                  <a:extLst>
                    <a:ext uri="{FF2B5EF4-FFF2-40B4-BE49-F238E27FC236}">
                      <a16:creationId xmlns="" xmlns:a16="http://schemas.microsoft.com/office/drawing/2014/main" id="{84D102EB-E380-40E5-9229-DCC77F7583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5751" y="3255964"/>
                  <a:ext cx="104775" cy="53975"/>
                </a:xfrm>
                <a:custGeom>
                  <a:avLst/>
                  <a:gdLst>
                    <a:gd name="T0" fmla="*/ 0 w 66"/>
                    <a:gd name="T1" fmla="*/ 0 h 34"/>
                    <a:gd name="T2" fmla="*/ 0 w 66"/>
                    <a:gd name="T3" fmla="*/ 34 h 34"/>
                    <a:gd name="T4" fmla="*/ 66 w 66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6" h="34">
                      <a:moveTo>
                        <a:pt x="0" y="0"/>
                      </a:moveTo>
                      <a:lnTo>
                        <a:pt x="0" y="34"/>
                      </a:lnTo>
                      <a:lnTo>
                        <a:pt x="66" y="34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44" name="Freeform 148">
                  <a:extLst>
                    <a:ext uri="{FF2B5EF4-FFF2-40B4-BE49-F238E27FC236}">
                      <a16:creationId xmlns="" xmlns:a16="http://schemas.microsoft.com/office/drawing/2014/main" id="{FDF0D533-9B6C-4A25-98AC-461B8B7519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5264" y="3252789"/>
                  <a:ext cx="90488" cy="146050"/>
                </a:xfrm>
                <a:custGeom>
                  <a:avLst/>
                  <a:gdLst>
                    <a:gd name="T0" fmla="*/ 0 w 57"/>
                    <a:gd name="T1" fmla="*/ 92 h 92"/>
                    <a:gd name="T2" fmla="*/ 0 w 57"/>
                    <a:gd name="T3" fmla="*/ 0 h 92"/>
                    <a:gd name="T4" fmla="*/ 57 w 57"/>
                    <a:gd name="T5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92">
                      <a:moveTo>
                        <a:pt x="0" y="92"/>
                      </a:moveTo>
                      <a:lnTo>
                        <a:pt x="0" y="0"/>
                      </a:lnTo>
                      <a:lnTo>
                        <a:pt x="57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46" name="Freeform 150">
                  <a:extLst>
                    <a:ext uri="{FF2B5EF4-FFF2-40B4-BE49-F238E27FC236}">
                      <a16:creationId xmlns="" xmlns:a16="http://schemas.microsoft.com/office/drawing/2014/main" id="{06A8A165-C4F1-4E86-8290-9906A4F588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4326" y="3373439"/>
                  <a:ext cx="65088" cy="30163"/>
                </a:xfrm>
                <a:custGeom>
                  <a:avLst/>
                  <a:gdLst>
                    <a:gd name="T0" fmla="*/ 0 w 41"/>
                    <a:gd name="T1" fmla="*/ 19 h 19"/>
                    <a:gd name="T2" fmla="*/ 0 w 41"/>
                    <a:gd name="T3" fmla="*/ 0 h 19"/>
                    <a:gd name="T4" fmla="*/ 41 w 41"/>
                    <a:gd name="T5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1" h="19">
                      <a:moveTo>
                        <a:pt x="0" y="19"/>
                      </a:moveTo>
                      <a:lnTo>
                        <a:pt x="0" y="0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48" name="Freeform 152">
                  <a:extLst>
                    <a:ext uri="{FF2B5EF4-FFF2-40B4-BE49-F238E27FC236}">
                      <a16:creationId xmlns="" xmlns:a16="http://schemas.microsoft.com/office/drawing/2014/main" id="{580A48BC-A771-49AF-A575-9799A13DDE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4326" y="3408364"/>
                  <a:ext cx="84138" cy="30163"/>
                </a:xfrm>
                <a:custGeom>
                  <a:avLst/>
                  <a:gdLst>
                    <a:gd name="T0" fmla="*/ 0 w 53"/>
                    <a:gd name="T1" fmla="*/ 0 h 19"/>
                    <a:gd name="T2" fmla="*/ 0 w 53"/>
                    <a:gd name="T3" fmla="*/ 19 h 19"/>
                    <a:gd name="T4" fmla="*/ 53 w 53"/>
                    <a:gd name="T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3" h="19">
                      <a:moveTo>
                        <a:pt x="0" y="0"/>
                      </a:moveTo>
                      <a:lnTo>
                        <a:pt x="0" y="19"/>
                      </a:lnTo>
                      <a:lnTo>
                        <a:pt x="53" y="19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49" name="Freeform 153">
                  <a:extLst>
                    <a:ext uri="{FF2B5EF4-FFF2-40B4-BE49-F238E27FC236}">
                      <a16:creationId xmlns="" xmlns:a16="http://schemas.microsoft.com/office/drawing/2014/main" id="{016A3601-157E-45EB-8AB3-8ADA267A0E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3051" y="3406776"/>
                  <a:ext cx="41275" cy="61913"/>
                </a:xfrm>
                <a:custGeom>
                  <a:avLst/>
                  <a:gdLst>
                    <a:gd name="T0" fmla="*/ 0 w 26"/>
                    <a:gd name="T1" fmla="*/ 39 h 39"/>
                    <a:gd name="T2" fmla="*/ 0 w 26"/>
                    <a:gd name="T3" fmla="*/ 0 h 39"/>
                    <a:gd name="T4" fmla="*/ 26 w 26"/>
                    <a:gd name="T5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39">
                      <a:moveTo>
                        <a:pt x="0" y="39"/>
                      </a:moveTo>
                      <a:lnTo>
                        <a:pt x="0" y="0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1" name="Freeform 155">
                  <a:extLst>
                    <a:ext uri="{FF2B5EF4-FFF2-40B4-BE49-F238E27FC236}">
                      <a16:creationId xmlns="" xmlns:a16="http://schemas.microsoft.com/office/drawing/2014/main" id="{8A83E790-2DFB-4141-BC7F-F64E6EC069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1314" y="3503614"/>
                  <a:ext cx="47625" cy="28575"/>
                </a:xfrm>
                <a:custGeom>
                  <a:avLst/>
                  <a:gdLst>
                    <a:gd name="T0" fmla="*/ 0 w 30"/>
                    <a:gd name="T1" fmla="*/ 18 h 18"/>
                    <a:gd name="T2" fmla="*/ 0 w 30"/>
                    <a:gd name="T3" fmla="*/ 0 h 18"/>
                    <a:gd name="T4" fmla="*/ 30 w 30"/>
                    <a:gd name="T5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0" h="18">
                      <a:moveTo>
                        <a:pt x="0" y="18"/>
                      </a:moveTo>
                      <a:lnTo>
                        <a:pt x="0" y="0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3" name="Freeform 157">
                  <a:extLst>
                    <a:ext uri="{FF2B5EF4-FFF2-40B4-BE49-F238E27FC236}">
                      <a16:creationId xmlns="" xmlns:a16="http://schemas.microsoft.com/office/drawing/2014/main" id="{CA9DBF15-897C-46EC-AFE2-F646D85717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1314" y="3536951"/>
                  <a:ext cx="34925" cy="30163"/>
                </a:xfrm>
                <a:custGeom>
                  <a:avLst/>
                  <a:gdLst>
                    <a:gd name="T0" fmla="*/ 0 w 22"/>
                    <a:gd name="T1" fmla="*/ 0 h 19"/>
                    <a:gd name="T2" fmla="*/ 0 w 22"/>
                    <a:gd name="T3" fmla="*/ 19 h 19"/>
                    <a:gd name="T4" fmla="*/ 22 w 22"/>
                    <a:gd name="T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" h="19">
                      <a:moveTo>
                        <a:pt x="0" y="0"/>
                      </a:moveTo>
                      <a:lnTo>
                        <a:pt x="0" y="19"/>
                      </a:lnTo>
                      <a:lnTo>
                        <a:pt x="22" y="19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4" name="Freeform 158">
                  <a:extLst>
                    <a:ext uri="{FF2B5EF4-FFF2-40B4-BE49-F238E27FC236}">
                      <a16:creationId xmlns="" xmlns:a16="http://schemas.microsoft.com/office/drawing/2014/main" id="{7B1375CC-19B5-4332-85E3-522FE3073C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3051" y="3473451"/>
                  <a:ext cx="68263" cy="61913"/>
                </a:xfrm>
                <a:custGeom>
                  <a:avLst/>
                  <a:gdLst>
                    <a:gd name="T0" fmla="*/ 0 w 43"/>
                    <a:gd name="T1" fmla="*/ 0 h 39"/>
                    <a:gd name="T2" fmla="*/ 0 w 43"/>
                    <a:gd name="T3" fmla="*/ 39 h 39"/>
                    <a:gd name="T4" fmla="*/ 43 w 43"/>
                    <a:gd name="T5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" h="39">
                      <a:moveTo>
                        <a:pt x="0" y="0"/>
                      </a:moveTo>
                      <a:lnTo>
                        <a:pt x="0" y="39"/>
                      </a:lnTo>
                      <a:lnTo>
                        <a:pt x="43" y="39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5" name="Freeform 159">
                  <a:extLst>
                    <a:ext uri="{FF2B5EF4-FFF2-40B4-BE49-F238E27FC236}">
                      <a16:creationId xmlns="" xmlns:a16="http://schemas.microsoft.com/office/drawing/2014/main" id="{EA16C866-DBA8-4C33-A69A-E3AF15ACB0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4001" y="3470276"/>
                  <a:ext cx="19050" cy="77788"/>
                </a:xfrm>
                <a:custGeom>
                  <a:avLst/>
                  <a:gdLst>
                    <a:gd name="T0" fmla="*/ 0 w 12"/>
                    <a:gd name="T1" fmla="*/ 49 h 49"/>
                    <a:gd name="T2" fmla="*/ 0 w 12"/>
                    <a:gd name="T3" fmla="*/ 0 h 49"/>
                    <a:gd name="T4" fmla="*/ 12 w 12"/>
                    <a:gd name="T5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49">
                      <a:moveTo>
                        <a:pt x="0" y="49"/>
                      </a:moveTo>
                      <a:lnTo>
                        <a:pt x="0" y="0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7" name="Freeform 161">
                  <a:extLst>
                    <a:ext uri="{FF2B5EF4-FFF2-40B4-BE49-F238E27FC236}">
                      <a16:creationId xmlns="" xmlns:a16="http://schemas.microsoft.com/office/drawing/2014/main" id="{47725468-5FBB-4A0B-A252-D3803FB131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4001" y="3552826"/>
                  <a:ext cx="111125" cy="79375"/>
                </a:xfrm>
                <a:custGeom>
                  <a:avLst/>
                  <a:gdLst>
                    <a:gd name="T0" fmla="*/ 0 w 70"/>
                    <a:gd name="T1" fmla="*/ 0 h 50"/>
                    <a:gd name="T2" fmla="*/ 0 w 70"/>
                    <a:gd name="T3" fmla="*/ 50 h 50"/>
                    <a:gd name="T4" fmla="*/ 70 w 70"/>
                    <a:gd name="T5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0" h="50">
                      <a:moveTo>
                        <a:pt x="0" y="0"/>
                      </a:moveTo>
                      <a:lnTo>
                        <a:pt x="0" y="50"/>
                      </a:lnTo>
                      <a:lnTo>
                        <a:pt x="70" y="5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8" name="Freeform 162">
                  <a:extLst>
                    <a:ext uri="{FF2B5EF4-FFF2-40B4-BE49-F238E27FC236}">
                      <a16:creationId xmlns="" xmlns:a16="http://schemas.microsoft.com/office/drawing/2014/main" id="{52BC7AFE-35F8-4F30-B9FB-13EADFDBA0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5264" y="3403601"/>
                  <a:ext cx="58738" cy="147638"/>
                </a:xfrm>
                <a:custGeom>
                  <a:avLst/>
                  <a:gdLst>
                    <a:gd name="T0" fmla="*/ 0 w 37"/>
                    <a:gd name="T1" fmla="*/ 0 h 93"/>
                    <a:gd name="T2" fmla="*/ 0 w 37"/>
                    <a:gd name="T3" fmla="*/ 93 h 93"/>
                    <a:gd name="T4" fmla="*/ 37 w 37"/>
                    <a:gd name="T5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7" h="93">
                      <a:moveTo>
                        <a:pt x="0" y="0"/>
                      </a:moveTo>
                      <a:lnTo>
                        <a:pt x="0" y="93"/>
                      </a:lnTo>
                      <a:lnTo>
                        <a:pt x="37" y="93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9" name="Freeform 163">
                  <a:extLst>
                    <a:ext uri="{FF2B5EF4-FFF2-40B4-BE49-F238E27FC236}">
                      <a16:creationId xmlns="" xmlns:a16="http://schemas.microsoft.com/office/drawing/2014/main" id="{385D99BA-3FF0-4F54-AD89-C80659F940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677112" y="3417576"/>
                  <a:ext cx="58151" cy="448288"/>
                </a:xfrm>
                <a:custGeom>
                  <a:avLst/>
                  <a:gdLst>
                    <a:gd name="T0" fmla="*/ 0 w 39"/>
                    <a:gd name="T1" fmla="*/ 0 h 196"/>
                    <a:gd name="T2" fmla="*/ 0 w 39"/>
                    <a:gd name="T3" fmla="*/ 196 h 196"/>
                    <a:gd name="T4" fmla="*/ 39 w 39"/>
                    <a:gd name="T5" fmla="*/ 196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" h="196">
                      <a:moveTo>
                        <a:pt x="0" y="0"/>
                      </a:moveTo>
                      <a:lnTo>
                        <a:pt x="0" y="196"/>
                      </a:lnTo>
                      <a:lnTo>
                        <a:pt x="39" y="196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</p:grpSp>
          <p:sp>
            <p:nvSpPr>
              <p:cNvPr id="20" name="Rectangle 420">
                <a:extLst>
                  <a:ext uri="{FF2B5EF4-FFF2-40B4-BE49-F238E27FC236}">
                    <a16:creationId xmlns="" xmlns:a16="http://schemas.microsoft.com/office/drawing/2014/main" id="{DD915AF0-26D5-4D30-BD28-AD61547B0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9348" y="3251953"/>
                <a:ext cx="166712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70/*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" name="Rectangle 421">
                <a:extLst>
                  <a:ext uri="{FF2B5EF4-FFF2-40B4-BE49-F238E27FC236}">
                    <a16:creationId xmlns="" xmlns:a16="http://schemas.microsoft.com/office/drawing/2014/main" id="{87ADEC37-8239-4875-9E05-963B618BF1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9816" y="3355922"/>
                <a:ext cx="102592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mr-I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2" name="Rectangle 422">
                <a:extLst>
                  <a:ext uri="{FF2B5EF4-FFF2-40B4-BE49-F238E27FC236}">
                    <a16:creationId xmlns="" xmlns:a16="http://schemas.microsoft.com/office/drawing/2014/main" id="{83D8E778-E2CF-43ED-8B11-051365089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6073" y="3656634"/>
                <a:ext cx="102592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mr-I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3" name="Rectangle 423">
                <a:extLst>
                  <a:ext uri="{FF2B5EF4-FFF2-40B4-BE49-F238E27FC236}">
                    <a16:creationId xmlns="" xmlns:a16="http://schemas.microsoft.com/office/drawing/2014/main" id="{57404357-28DF-4427-AF7C-192F097FF0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1191" y="3492186"/>
                <a:ext cx="166712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93/*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4" name="Rectangle 424">
                <a:extLst>
                  <a:ext uri="{FF2B5EF4-FFF2-40B4-BE49-F238E27FC236}">
                    <a16:creationId xmlns="" xmlns:a16="http://schemas.microsoft.com/office/drawing/2014/main" id="{DC07B7AC-4577-4722-8F5A-5D9E7CC204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6649" y="3572141"/>
                <a:ext cx="154684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24/-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5" name="Rectangle 425">
                <a:extLst>
                  <a:ext uri="{FF2B5EF4-FFF2-40B4-BE49-F238E27FC236}">
                    <a16:creationId xmlns="" xmlns:a16="http://schemas.microsoft.com/office/drawing/2014/main" id="{BA85317A-B9CF-421D-996A-2908A6EB0E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5632" y="3758491"/>
                <a:ext cx="102592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mr-IN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</a:t>
                </a: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6" name="Rectangle 426">
                <a:extLst>
                  <a:ext uri="{FF2B5EF4-FFF2-40B4-BE49-F238E27FC236}">
                    <a16:creationId xmlns="" xmlns:a16="http://schemas.microsoft.com/office/drawing/2014/main" id="{5B33CBF0-79AA-43E0-907E-5ED366FA6B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8481" y="3504578"/>
                <a:ext cx="176429" cy="99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97/*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</p:grpSp>
      </p:grpSp>
      <p:sp>
        <p:nvSpPr>
          <p:cNvPr id="27" name="Rectangle 427">
            <a:extLst>
              <a:ext uri="{FF2B5EF4-FFF2-40B4-BE49-F238E27FC236}">
                <a16:creationId xmlns="" xmlns:a16="http://schemas.microsoft.com/office/drawing/2014/main" id="{3C7F8A24-0CDD-48EF-A35D-EE8AF3423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1644" y="3631847"/>
            <a:ext cx="29950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29/0.81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" name="Rectangle 428">
            <a:extLst>
              <a:ext uri="{FF2B5EF4-FFF2-40B4-BE49-F238E27FC236}">
                <a16:creationId xmlns="" xmlns:a16="http://schemas.microsoft.com/office/drawing/2014/main" id="{0D7E07E1-39DC-47F2-A958-B9637FBD7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0338" y="2694375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74/0.97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" name="Rectangle 429">
            <a:extLst>
              <a:ext uri="{FF2B5EF4-FFF2-40B4-BE49-F238E27FC236}">
                <a16:creationId xmlns="" xmlns:a16="http://schemas.microsoft.com/office/drawing/2014/main" id="{1DBFB02E-9B31-4FB1-902C-6E7C39CB4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2645" y="3392059"/>
            <a:ext cx="154684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54/-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" name="Rectangle 431">
            <a:extLst>
              <a:ext uri="{FF2B5EF4-FFF2-40B4-BE49-F238E27FC236}">
                <a16:creationId xmlns="" xmlns:a16="http://schemas.microsoft.com/office/drawing/2014/main" id="{DAE63E3F-5E37-4AC6-B172-DD5C44D28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529" y="4286358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" name="Rectangle 432">
            <a:extLst>
              <a:ext uri="{FF2B5EF4-FFF2-40B4-BE49-F238E27FC236}">
                <a16:creationId xmlns="" xmlns:a16="http://schemas.microsoft.com/office/drawing/2014/main" id="{A216F975-93E7-4C14-99AE-E0808BC90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7128" y="4446889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" name="Rectangle 433">
            <a:extLst>
              <a:ext uri="{FF2B5EF4-FFF2-40B4-BE49-F238E27FC236}">
                <a16:creationId xmlns="" xmlns:a16="http://schemas.microsoft.com/office/drawing/2014/main" id="{8DBB4526-C0D5-43C9-8EF5-116798F59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2105" y="437136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" name="Rectangle 434">
            <a:extLst>
              <a:ext uri="{FF2B5EF4-FFF2-40B4-BE49-F238E27FC236}">
                <a16:creationId xmlns="" xmlns:a16="http://schemas.microsoft.com/office/drawing/2014/main" id="{7BA38113-BE53-4FD4-B910-C068AF669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797" y="439118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10" name="Group 509"/>
          <p:cNvGrpSpPr/>
          <p:nvPr/>
        </p:nvGrpSpPr>
        <p:grpSpPr>
          <a:xfrm>
            <a:off x="3160603" y="3944939"/>
            <a:ext cx="467471" cy="1196145"/>
            <a:chOff x="2425701" y="3548064"/>
            <a:chExt cx="322263" cy="984249"/>
          </a:xfrm>
        </p:grpSpPr>
        <p:sp>
          <p:nvSpPr>
            <p:cNvPr id="483" name="Freeform 187">
              <a:extLst>
                <a:ext uri="{FF2B5EF4-FFF2-40B4-BE49-F238E27FC236}">
                  <a16:creationId xmlns="" xmlns:a16="http://schemas.microsoft.com/office/drawing/2014/main" id="{2D90F64C-350E-42A8-B157-EAFD2BF51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4451" y="3967164"/>
              <a:ext cx="20638" cy="122238"/>
            </a:xfrm>
            <a:custGeom>
              <a:avLst/>
              <a:gdLst>
                <a:gd name="T0" fmla="*/ 0 w 13"/>
                <a:gd name="T1" fmla="*/ 0 h 77"/>
                <a:gd name="T2" fmla="*/ 0 w 13"/>
                <a:gd name="T3" fmla="*/ 77 h 77"/>
                <a:gd name="T4" fmla="*/ 13 w 13"/>
                <a:gd name="T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7">
                  <a:moveTo>
                    <a:pt x="0" y="0"/>
                  </a:moveTo>
                  <a:lnTo>
                    <a:pt x="0" y="77"/>
                  </a:lnTo>
                  <a:lnTo>
                    <a:pt x="13" y="77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84" name="Freeform 188">
              <a:extLst>
                <a:ext uri="{FF2B5EF4-FFF2-40B4-BE49-F238E27FC236}">
                  <a16:creationId xmlns="" xmlns:a16="http://schemas.microsoft.com/office/drawing/2014/main" id="{239F3EF9-A84E-4E19-AC81-97B3FB847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4" y="3549651"/>
              <a:ext cx="20638" cy="414338"/>
            </a:xfrm>
            <a:custGeom>
              <a:avLst/>
              <a:gdLst>
                <a:gd name="T0" fmla="*/ 0 w 13"/>
                <a:gd name="T1" fmla="*/ 0 h 261"/>
                <a:gd name="T2" fmla="*/ 0 w 13"/>
                <a:gd name="T3" fmla="*/ 261 h 261"/>
                <a:gd name="T4" fmla="*/ 13 w 13"/>
                <a:gd name="T5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61">
                  <a:moveTo>
                    <a:pt x="0" y="0"/>
                  </a:moveTo>
                  <a:lnTo>
                    <a:pt x="0" y="261"/>
                  </a:lnTo>
                  <a:lnTo>
                    <a:pt x="13" y="261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85" name="Freeform 189">
              <a:extLst>
                <a:ext uri="{FF2B5EF4-FFF2-40B4-BE49-F238E27FC236}">
                  <a16:creationId xmlns="" xmlns:a16="http://schemas.microsoft.com/office/drawing/2014/main" id="{9237712E-37F1-44AD-BBC1-5072DDEC0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6351" y="3548064"/>
              <a:ext cx="17463" cy="344488"/>
            </a:xfrm>
            <a:custGeom>
              <a:avLst/>
              <a:gdLst>
                <a:gd name="T0" fmla="*/ 0 w 11"/>
                <a:gd name="T1" fmla="*/ 217 h 217"/>
                <a:gd name="T2" fmla="*/ 0 w 11"/>
                <a:gd name="T3" fmla="*/ 0 h 217"/>
                <a:gd name="T4" fmla="*/ 11 w 11"/>
                <a:gd name="T5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17">
                  <a:moveTo>
                    <a:pt x="0" y="217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grpSp>
          <p:nvGrpSpPr>
            <p:cNvPr id="509" name="Group 508"/>
            <p:cNvGrpSpPr/>
            <p:nvPr/>
          </p:nvGrpSpPr>
          <p:grpSpPr>
            <a:xfrm>
              <a:off x="2425701" y="3760789"/>
              <a:ext cx="322263" cy="771524"/>
              <a:chOff x="2425701" y="3760789"/>
              <a:chExt cx="322263" cy="771524"/>
            </a:xfrm>
          </p:grpSpPr>
          <p:sp>
            <p:nvSpPr>
              <p:cNvPr id="466" name="Freeform 170">
                <a:extLst>
                  <a:ext uri="{FF2B5EF4-FFF2-40B4-BE49-F238E27FC236}">
                    <a16:creationId xmlns="" xmlns:a16="http://schemas.microsoft.com/office/drawing/2014/main" id="{F9FC4E3A-4D79-45F6-9D8F-5929862F7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064" y="3760789"/>
                <a:ext cx="31750" cy="28575"/>
              </a:xfrm>
              <a:custGeom>
                <a:avLst/>
                <a:gdLst>
                  <a:gd name="T0" fmla="*/ 0 w 20"/>
                  <a:gd name="T1" fmla="*/ 18 h 18"/>
                  <a:gd name="T2" fmla="*/ 0 w 20"/>
                  <a:gd name="T3" fmla="*/ 0 h 18"/>
                  <a:gd name="T4" fmla="*/ 20 w 20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8">
                    <a:moveTo>
                      <a:pt x="0" y="18"/>
                    </a:moveTo>
                    <a:lnTo>
                      <a:pt x="0" y="0"/>
                    </a:lnTo>
                    <a:lnTo>
                      <a:pt x="20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68" name="Freeform 172">
                <a:extLst>
                  <a:ext uri="{FF2B5EF4-FFF2-40B4-BE49-F238E27FC236}">
                    <a16:creationId xmlns="" xmlns:a16="http://schemas.microsoft.com/office/drawing/2014/main" id="{D5393055-BAB6-40C1-A200-DF6A4ABC7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064" y="3794126"/>
                <a:ext cx="39688" cy="30163"/>
              </a:xfrm>
              <a:custGeom>
                <a:avLst/>
                <a:gdLst>
                  <a:gd name="T0" fmla="*/ 0 w 25"/>
                  <a:gd name="T1" fmla="*/ 0 h 19"/>
                  <a:gd name="T2" fmla="*/ 0 w 25"/>
                  <a:gd name="T3" fmla="*/ 19 h 19"/>
                  <a:gd name="T4" fmla="*/ 25 w 25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19">
                    <a:moveTo>
                      <a:pt x="0" y="0"/>
                    </a:moveTo>
                    <a:lnTo>
                      <a:pt x="0" y="19"/>
                    </a:lnTo>
                    <a:lnTo>
                      <a:pt x="25" y="19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69" name="Freeform 173">
                <a:extLst>
                  <a:ext uri="{FF2B5EF4-FFF2-40B4-BE49-F238E27FC236}">
                    <a16:creationId xmlns="" xmlns:a16="http://schemas.microsoft.com/office/drawing/2014/main" id="{8FAC5EFD-9D0A-45A9-830A-4F9D8B9EF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2714" y="3792539"/>
                <a:ext cx="6350" cy="46038"/>
              </a:xfrm>
              <a:custGeom>
                <a:avLst/>
                <a:gdLst>
                  <a:gd name="T0" fmla="*/ 0 w 4"/>
                  <a:gd name="T1" fmla="*/ 29 h 29"/>
                  <a:gd name="T2" fmla="*/ 0 w 4"/>
                  <a:gd name="T3" fmla="*/ 0 h 29"/>
                  <a:gd name="T4" fmla="*/ 4 w 4"/>
                  <a:gd name="T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9">
                    <a:moveTo>
                      <a:pt x="0" y="29"/>
                    </a:moveTo>
                    <a:lnTo>
                      <a:pt x="0" y="0"/>
                    </a:lnTo>
                    <a:lnTo>
                      <a:pt x="4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71" name="Freeform 175">
                <a:extLst>
                  <a:ext uri="{FF2B5EF4-FFF2-40B4-BE49-F238E27FC236}">
                    <a16:creationId xmlns="" xmlns:a16="http://schemas.microsoft.com/office/drawing/2014/main" id="{A3B7471D-3D9C-4DF8-AFB7-7893586B1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2714" y="3843339"/>
                <a:ext cx="42863" cy="46038"/>
              </a:xfrm>
              <a:custGeom>
                <a:avLst/>
                <a:gdLst>
                  <a:gd name="T0" fmla="*/ 0 w 27"/>
                  <a:gd name="T1" fmla="*/ 0 h 29"/>
                  <a:gd name="T2" fmla="*/ 0 w 27"/>
                  <a:gd name="T3" fmla="*/ 29 h 29"/>
                  <a:gd name="T4" fmla="*/ 27 w 27"/>
                  <a:gd name="T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9">
                    <a:moveTo>
                      <a:pt x="0" y="0"/>
                    </a:moveTo>
                    <a:lnTo>
                      <a:pt x="0" y="29"/>
                    </a:lnTo>
                    <a:lnTo>
                      <a:pt x="27" y="29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72" name="Freeform 176">
                <a:extLst>
                  <a:ext uri="{FF2B5EF4-FFF2-40B4-BE49-F238E27FC236}">
                    <a16:creationId xmlns="" xmlns:a16="http://schemas.microsoft.com/office/drawing/2014/main" id="{9160769F-DB2C-4A2F-B39F-160771473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4451" y="3840164"/>
                <a:ext cx="68263" cy="122238"/>
              </a:xfrm>
              <a:custGeom>
                <a:avLst/>
                <a:gdLst>
                  <a:gd name="T0" fmla="*/ 0 w 43"/>
                  <a:gd name="T1" fmla="*/ 77 h 77"/>
                  <a:gd name="T2" fmla="*/ 0 w 43"/>
                  <a:gd name="T3" fmla="*/ 0 h 77"/>
                  <a:gd name="T4" fmla="*/ 43 w 43"/>
                  <a:gd name="T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77">
                    <a:moveTo>
                      <a:pt x="0" y="77"/>
                    </a:moveTo>
                    <a:lnTo>
                      <a:pt x="0" y="0"/>
                    </a:lnTo>
                    <a:lnTo>
                      <a:pt x="43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74" name="Freeform 178">
                <a:extLst>
                  <a:ext uri="{FF2B5EF4-FFF2-40B4-BE49-F238E27FC236}">
                    <a16:creationId xmlns="" xmlns:a16="http://schemas.microsoft.com/office/drawing/2014/main" id="{52334835-1EF3-44D4-9A7B-9BD0B29DF5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1289" y="3952876"/>
                <a:ext cx="17463" cy="30163"/>
              </a:xfrm>
              <a:custGeom>
                <a:avLst/>
                <a:gdLst>
                  <a:gd name="T0" fmla="*/ 0 w 11"/>
                  <a:gd name="T1" fmla="*/ 19 h 19"/>
                  <a:gd name="T2" fmla="*/ 0 w 11"/>
                  <a:gd name="T3" fmla="*/ 0 h 19"/>
                  <a:gd name="T4" fmla="*/ 11 w 11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9">
                    <a:moveTo>
                      <a:pt x="0" y="19"/>
                    </a:moveTo>
                    <a:lnTo>
                      <a:pt x="0" y="0"/>
                    </a:lnTo>
                    <a:lnTo>
                      <a:pt x="11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76" name="Freeform 180">
                <a:extLst>
                  <a:ext uri="{FF2B5EF4-FFF2-40B4-BE49-F238E27FC236}">
                    <a16:creationId xmlns="" xmlns:a16="http://schemas.microsoft.com/office/drawing/2014/main" id="{80A9B408-5EFB-4CC7-BD01-BF61AC9E6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1289" y="3987801"/>
                <a:ext cx="36513" cy="30163"/>
              </a:xfrm>
              <a:custGeom>
                <a:avLst/>
                <a:gdLst>
                  <a:gd name="T0" fmla="*/ 0 w 23"/>
                  <a:gd name="T1" fmla="*/ 0 h 19"/>
                  <a:gd name="T2" fmla="*/ 0 w 23"/>
                  <a:gd name="T3" fmla="*/ 19 h 19"/>
                  <a:gd name="T4" fmla="*/ 23 w 23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19">
                    <a:moveTo>
                      <a:pt x="0" y="0"/>
                    </a:moveTo>
                    <a:lnTo>
                      <a:pt x="0" y="19"/>
                    </a:lnTo>
                    <a:lnTo>
                      <a:pt x="23" y="19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77" name="Freeform 181">
                <a:extLst>
                  <a:ext uri="{FF2B5EF4-FFF2-40B4-BE49-F238E27FC236}">
                    <a16:creationId xmlns="" xmlns:a16="http://schemas.microsoft.com/office/drawing/2014/main" id="{545B4195-53AA-4EC6-87DB-C56FD6768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314" y="3986214"/>
                <a:ext cx="53975" cy="44450"/>
              </a:xfrm>
              <a:custGeom>
                <a:avLst/>
                <a:gdLst>
                  <a:gd name="T0" fmla="*/ 0 w 34"/>
                  <a:gd name="T1" fmla="*/ 28 h 28"/>
                  <a:gd name="T2" fmla="*/ 0 w 34"/>
                  <a:gd name="T3" fmla="*/ 0 h 28"/>
                  <a:gd name="T4" fmla="*/ 34 w 34"/>
                  <a:gd name="T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28">
                    <a:moveTo>
                      <a:pt x="0" y="28"/>
                    </a:moveTo>
                    <a:lnTo>
                      <a:pt x="0" y="0"/>
                    </a:lnTo>
                    <a:lnTo>
                      <a:pt x="34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79" name="Freeform 183">
                <a:extLst>
                  <a:ext uri="{FF2B5EF4-FFF2-40B4-BE49-F238E27FC236}">
                    <a16:creationId xmlns="" xmlns:a16="http://schemas.microsoft.com/office/drawing/2014/main" id="{6A786640-A189-4945-AA6D-063991E77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314" y="4035426"/>
                <a:ext cx="55563" cy="46038"/>
              </a:xfrm>
              <a:custGeom>
                <a:avLst/>
                <a:gdLst>
                  <a:gd name="T0" fmla="*/ 0 w 35"/>
                  <a:gd name="T1" fmla="*/ 0 h 29"/>
                  <a:gd name="T2" fmla="*/ 0 w 35"/>
                  <a:gd name="T3" fmla="*/ 29 h 29"/>
                  <a:gd name="T4" fmla="*/ 35 w 35"/>
                  <a:gd name="T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29">
                    <a:moveTo>
                      <a:pt x="0" y="0"/>
                    </a:moveTo>
                    <a:lnTo>
                      <a:pt x="0" y="29"/>
                    </a:lnTo>
                    <a:lnTo>
                      <a:pt x="35" y="29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80" name="Freeform 184">
                <a:extLst>
                  <a:ext uri="{FF2B5EF4-FFF2-40B4-BE49-F238E27FC236}">
                    <a16:creationId xmlns="" xmlns:a16="http://schemas.microsoft.com/office/drawing/2014/main" id="{3E415322-467E-4F87-B215-FC4A5799F6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5089" y="4033839"/>
                <a:ext cx="22225" cy="52388"/>
              </a:xfrm>
              <a:custGeom>
                <a:avLst/>
                <a:gdLst>
                  <a:gd name="T0" fmla="*/ 0 w 14"/>
                  <a:gd name="T1" fmla="*/ 33 h 33"/>
                  <a:gd name="T2" fmla="*/ 0 w 14"/>
                  <a:gd name="T3" fmla="*/ 0 h 33"/>
                  <a:gd name="T4" fmla="*/ 14 w 14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33">
                    <a:moveTo>
                      <a:pt x="0" y="33"/>
                    </a:move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82" name="Freeform 186">
                <a:extLst>
                  <a:ext uri="{FF2B5EF4-FFF2-40B4-BE49-F238E27FC236}">
                    <a16:creationId xmlns="" xmlns:a16="http://schemas.microsoft.com/office/drawing/2014/main" id="{B60B9213-C719-4534-8895-5CB7FC4B77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5089" y="4092576"/>
                <a:ext cx="65088" cy="53975"/>
              </a:xfrm>
              <a:custGeom>
                <a:avLst/>
                <a:gdLst>
                  <a:gd name="T0" fmla="*/ 0 w 41"/>
                  <a:gd name="T1" fmla="*/ 0 h 34"/>
                  <a:gd name="T2" fmla="*/ 0 w 41"/>
                  <a:gd name="T3" fmla="*/ 34 h 34"/>
                  <a:gd name="T4" fmla="*/ 41 w 41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34">
                    <a:moveTo>
                      <a:pt x="0" y="0"/>
                    </a:moveTo>
                    <a:lnTo>
                      <a:pt x="0" y="34"/>
                    </a:lnTo>
                    <a:lnTo>
                      <a:pt x="41" y="34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87" name="Freeform 191">
                <a:extLst>
                  <a:ext uri="{FF2B5EF4-FFF2-40B4-BE49-F238E27FC236}">
                    <a16:creationId xmlns="" xmlns:a16="http://schemas.microsoft.com/office/drawing/2014/main" id="{12A93498-052E-4F3B-A464-2F465F136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6364" y="4210051"/>
                <a:ext cx="79375" cy="30163"/>
              </a:xfrm>
              <a:custGeom>
                <a:avLst/>
                <a:gdLst>
                  <a:gd name="T0" fmla="*/ 0 w 50"/>
                  <a:gd name="T1" fmla="*/ 19 h 19"/>
                  <a:gd name="T2" fmla="*/ 0 w 50"/>
                  <a:gd name="T3" fmla="*/ 0 h 19"/>
                  <a:gd name="T4" fmla="*/ 50 w 50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19">
                    <a:moveTo>
                      <a:pt x="0" y="19"/>
                    </a:moveTo>
                    <a:lnTo>
                      <a:pt x="0" y="0"/>
                    </a:lnTo>
                    <a:lnTo>
                      <a:pt x="50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89" name="Freeform 193">
                <a:extLst>
                  <a:ext uri="{FF2B5EF4-FFF2-40B4-BE49-F238E27FC236}">
                    <a16:creationId xmlns="" xmlns:a16="http://schemas.microsoft.com/office/drawing/2014/main" id="{499F6D55-E869-4C5F-B5BC-88E043DD0E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6364" y="4244976"/>
                <a:ext cx="101600" cy="30163"/>
              </a:xfrm>
              <a:custGeom>
                <a:avLst/>
                <a:gdLst>
                  <a:gd name="T0" fmla="*/ 0 w 64"/>
                  <a:gd name="T1" fmla="*/ 0 h 19"/>
                  <a:gd name="T2" fmla="*/ 0 w 64"/>
                  <a:gd name="T3" fmla="*/ 19 h 19"/>
                  <a:gd name="T4" fmla="*/ 64 w 64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19">
                    <a:moveTo>
                      <a:pt x="0" y="0"/>
                    </a:moveTo>
                    <a:lnTo>
                      <a:pt x="0" y="19"/>
                    </a:lnTo>
                    <a:lnTo>
                      <a:pt x="64" y="19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90" name="Freeform 194">
                <a:extLst>
                  <a:ext uri="{FF2B5EF4-FFF2-40B4-BE49-F238E27FC236}">
                    <a16:creationId xmlns="" xmlns:a16="http://schemas.microsoft.com/office/drawing/2014/main" id="{872856C6-EA74-497B-A450-0E0D82E27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6351" y="3897314"/>
                <a:ext cx="100013" cy="346075"/>
              </a:xfrm>
              <a:custGeom>
                <a:avLst/>
                <a:gdLst>
                  <a:gd name="T0" fmla="*/ 0 w 63"/>
                  <a:gd name="T1" fmla="*/ 0 h 218"/>
                  <a:gd name="T2" fmla="*/ 0 w 63"/>
                  <a:gd name="T3" fmla="*/ 218 h 218"/>
                  <a:gd name="T4" fmla="*/ 63 w 63"/>
                  <a:gd name="T5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218">
                    <a:moveTo>
                      <a:pt x="0" y="0"/>
                    </a:moveTo>
                    <a:lnTo>
                      <a:pt x="0" y="218"/>
                    </a:lnTo>
                    <a:lnTo>
                      <a:pt x="63" y="218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91" name="Freeform 195">
                <a:extLst>
                  <a:ext uri="{FF2B5EF4-FFF2-40B4-BE49-F238E27FC236}">
                    <a16:creationId xmlns="" xmlns:a16="http://schemas.microsoft.com/office/drawing/2014/main" id="{43A45D74-1215-480A-BA35-95F036F70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5714" y="3895726"/>
                <a:ext cx="20638" cy="234950"/>
              </a:xfrm>
              <a:custGeom>
                <a:avLst/>
                <a:gdLst>
                  <a:gd name="T0" fmla="*/ 0 w 13"/>
                  <a:gd name="T1" fmla="*/ 148 h 148"/>
                  <a:gd name="T2" fmla="*/ 0 w 13"/>
                  <a:gd name="T3" fmla="*/ 0 h 148"/>
                  <a:gd name="T4" fmla="*/ 13 w 13"/>
                  <a:gd name="T5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48">
                    <a:moveTo>
                      <a:pt x="0" y="148"/>
                    </a:moveTo>
                    <a:lnTo>
                      <a:pt x="0" y="0"/>
                    </a:lnTo>
                    <a:lnTo>
                      <a:pt x="13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93" name="Freeform 197">
                <a:extLst>
                  <a:ext uri="{FF2B5EF4-FFF2-40B4-BE49-F238E27FC236}">
                    <a16:creationId xmlns="" xmlns:a16="http://schemas.microsoft.com/office/drawing/2014/main" id="{8E16CF49-8FA0-4E37-B259-8A4168CEF8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2714" y="4338639"/>
                <a:ext cx="1588" cy="30163"/>
              </a:xfrm>
              <a:custGeom>
                <a:avLst/>
                <a:gdLst>
                  <a:gd name="T0" fmla="*/ 0 w 1"/>
                  <a:gd name="T1" fmla="*/ 19 h 19"/>
                  <a:gd name="T2" fmla="*/ 0 w 1"/>
                  <a:gd name="T3" fmla="*/ 0 h 19"/>
                  <a:gd name="T4" fmla="*/ 1 w 1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9">
                    <a:moveTo>
                      <a:pt x="0" y="19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95" name="Freeform 199">
                <a:extLst>
                  <a:ext uri="{FF2B5EF4-FFF2-40B4-BE49-F238E27FC236}">
                    <a16:creationId xmlns="" xmlns:a16="http://schemas.microsoft.com/office/drawing/2014/main" id="{AEB30F8E-4740-45FA-B2C1-69B057402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2714" y="4373564"/>
                <a:ext cx="4763" cy="30163"/>
              </a:xfrm>
              <a:custGeom>
                <a:avLst/>
                <a:gdLst>
                  <a:gd name="T0" fmla="*/ 0 w 3"/>
                  <a:gd name="T1" fmla="*/ 0 h 19"/>
                  <a:gd name="T2" fmla="*/ 0 w 3"/>
                  <a:gd name="T3" fmla="*/ 19 h 19"/>
                  <a:gd name="T4" fmla="*/ 3 w 3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9">
                    <a:moveTo>
                      <a:pt x="0" y="0"/>
                    </a:moveTo>
                    <a:lnTo>
                      <a:pt x="0" y="19"/>
                    </a:lnTo>
                    <a:lnTo>
                      <a:pt x="3" y="19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96" name="Freeform 200">
                <a:extLst>
                  <a:ext uri="{FF2B5EF4-FFF2-40B4-BE49-F238E27FC236}">
                    <a16:creationId xmlns="" xmlns:a16="http://schemas.microsoft.com/office/drawing/2014/main" id="{AA909760-BB76-4B6A-B58E-EFED4E795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5714" y="4135439"/>
                <a:ext cx="127000" cy="236538"/>
              </a:xfrm>
              <a:custGeom>
                <a:avLst/>
                <a:gdLst>
                  <a:gd name="T0" fmla="*/ 0 w 80"/>
                  <a:gd name="T1" fmla="*/ 0 h 149"/>
                  <a:gd name="T2" fmla="*/ 0 w 80"/>
                  <a:gd name="T3" fmla="*/ 149 h 149"/>
                  <a:gd name="T4" fmla="*/ 80 w 80"/>
                  <a:gd name="T5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149">
                    <a:moveTo>
                      <a:pt x="0" y="0"/>
                    </a:moveTo>
                    <a:lnTo>
                      <a:pt x="0" y="149"/>
                    </a:lnTo>
                    <a:lnTo>
                      <a:pt x="80" y="149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97" name="Freeform 201">
                <a:extLst>
                  <a:ext uri="{FF2B5EF4-FFF2-40B4-BE49-F238E27FC236}">
                    <a16:creationId xmlns="" xmlns:a16="http://schemas.microsoft.com/office/drawing/2014/main" id="{E564122E-E68D-4E2D-ADB7-DCF457243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3964" y="4132264"/>
                <a:ext cx="31750" cy="165100"/>
              </a:xfrm>
              <a:custGeom>
                <a:avLst/>
                <a:gdLst>
                  <a:gd name="T0" fmla="*/ 0 w 20"/>
                  <a:gd name="T1" fmla="*/ 104 h 104"/>
                  <a:gd name="T2" fmla="*/ 0 w 20"/>
                  <a:gd name="T3" fmla="*/ 0 h 104"/>
                  <a:gd name="T4" fmla="*/ 20 w 20"/>
                  <a:gd name="T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04">
                    <a:moveTo>
                      <a:pt x="0" y="104"/>
                    </a:moveTo>
                    <a:lnTo>
                      <a:pt x="0" y="0"/>
                    </a:lnTo>
                    <a:lnTo>
                      <a:pt x="20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499" name="Freeform 203">
                <a:extLst>
                  <a:ext uri="{FF2B5EF4-FFF2-40B4-BE49-F238E27FC236}">
                    <a16:creationId xmlns="" xmlns:a16="http://schemas.microsoft.com/office/drawing/2014/main" id="{4E6D177F-13A3-4AAA-AF57-9C19343EE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3964" y="4302126"/>
                <a:ext cx="109538" cy="166688"/>
              </a:xfrm>
              <a:custGeom>
                <a:avLst/>
                <a:gdLst>
                  <a:gd name="T0" fmla="*/ 0 w 69"/>
                  <a:gd name="T1" fmla="*/ 0 h 105"/>
                  <a:gd name="T2" fmla="*/ 0 w 69"/>
                  <a:gd name="T3" fmla="*/ 105 h 105"/>
                  <a:gd name="T4" fmla="*/ 69 w 69"/>
                  <a:gd name="T5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105">
                    <a:moveTo>
                      <a:pt x="0" y="0"/>
                    </a:moveTo>
                    <a:lnTo>
                      <a:pt x="0" y="105"/>
                    </a:lnTo>
                    <a:lnTo>
                      <a:pt x="69" y="105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500" name="Freeform 204">
                <a:extLst>
                  <a:ext uri="{FF2B5EF4-FFF2-40B4-BE49-F238E27FC236}">
                    <a16:creationId xmlns="" xmlns:a16="http://schemas.microsoft.com/office/drawing/2014/main" id="{B85B3F40-3F23-47F6-A54C-7AD42688A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5701" y="4300539"/>
                <a:ext cx="68263" cy="112713"/>
              </a:xfrm>
              <a:custGeom>
                <a:avLst/>
                <a:gdLst>
                  <a:gd name="T0" fmla="*/ 0 w 43"/>
                  <a:gd name="T1" fmla="*/ 71 h 71"/>
                  <a:gd name="T2" fmla="*/ 0 w 43"/>
                  <a:gd name="T3" fmla="*/ 0 h 71"/>
                  <a:gd name="T4" fmla="*/ 43 w 43"/>
                  <a:gd name="T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71">
                    <a:moveTo>
                      <a:pt x="0" y="71"/>
                    </a:moveTo>
                    <a:lnTo>
                      <a:pt x="0" y="0"/>
                    </a:lnTo>
                    <a:lnTo>
                      <a:pt x="43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2" name="Freeform 207">
                <a:extLst>
                  <a:ext uri="{FF2B5EF4-FFF2-40B4-BE49-F238E27FC236}">
                    <a16:creationId xmlns="" xmlns:a16="http://schemas.microsoft.com/office/drawing/2014/main" id="{C78F1B87-7E23-4356-A0E5-AC58910F7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5701" y="4418013"/>
                <a:ext cx="136525" cy="114300"/>
              </a:xfrm>
              <a:custGeom>
                <a:avLst/>
                <a:gdLst>
                  <a:gd name="T0" fmla="*/ 0 w 86"/>
                  <a:gd name="T1" fmla="*/ 0 h 72"/>
                  <a:gd name="T2" fmla="*/ 0 w 86"/>
                  <a:gd name="T3" fmla="*/ 72 h 72"/>
                  <a:gd name="T4" fmla="*/ 86 w 86"/>
                  <a:gd name="T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" h="72">
                    <a:moveTo>
                      <a:pt x="0" y="0"/>
                    </a:moveTo>
                    <a:lnTo>
                      <a:pt x="0" y="72"/>
                    </a:lnTo>
                    <a:lnTo>
                      <a:pt x="86" y="72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</p:grpSp>
      </p:grpSp>
      <p:sp>
        <p:nvSpPr>
          <p:cNvPr id="30" name="Rectangle 430">
            <a:extLst>
              <a:ext uri="{FF2B5EF4-FFF2-40B4-BE49-F238E27FC236}">
                <a16:creationId xmlns="" xmlns:a16="http://schemas.microsoft.com/office/drawing/2014/main" id="{7E0401B9-BA4B-4F7D-A187-0B5D15E79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4872" y="4069749"/>
            <a:ext cx="29950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44/0.70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" name="Rectangle 435">
            <a:extLst>
              <a:ext uri="{FF2B5EF4-FFF2-40B4-BE49-F238E27FC236}">
                <a16:creationId xmlns="" xmlns:a16="http://schemas.microsoft.com/office/drawing/2014/main" id="{A4294D23-F192-4A4F-817D-1436151E0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869" y="4471829"/>
            <a:ext cx="16671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" name="Rectangle 436">
            <a:extLst>
              <a:ext uri="{FF2B5EF4-FFF2-40B4-BE49-F238E27FC236}">
                <a16:creationId xmlns="" xmlns:a16="http://schemas.microsoft.com/office/drawing/2014/main" id="{A780191A-A8A5-4555-B8E5-716531A6E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6459" y="3829198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" name="Rectangle 437">
            <a:extLst>
              <a:ext uri="{FF2B5EF4-FFF2-40B4-BE49-F238E27FC236}">
                <a16:creationId xmlns="" xmlns:a16="http://schemas.microsoft.com/office/drawing/2014/main" id="{5AD9FD02-6CEE-4986-A978-2D520E4C5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537" y="4698609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" name="Rectangle 438">
            <a:extLst>
              <a:ext uri="{FF2B5EF4-FFF2-40B4-BE49-F238E27FC236}">
                <a16:creationId xmlns="" xmlns:a16="http://schemas.microsoft.com/office/drawing/2014/main" id="{E16B4EE1-1D52-4248-A609-AC04C3D83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0538" y="4216629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13" name="Group 512"/>
          <p:cNvGrpSpPr/>
          <p:nvPr/>
        </p:nvGrpSpPr>
        <p:grpSpPr>
          <a:xfrm>
            <a:off x="1790432" y="5000248"/>
            <a:ext cx="1766254" cy="985043"/>
            <a:chOff x="1481139" y="4416426"/>
            <a:chExt cx="1217613" cy="810543"/>
          </a:xfrm>
        </p:grpSpPr>
        <p:sp>
          <p:nvSpPr>
            <p:cNvPr id="103" name="Freeform 208">
              <a:extLst>
                <a:ext uri="{FF2B5EF4-FFF2-40B4-BE49-F238E27FC236}">
                  <a16:creationId xmlns="" xmlns:a16="http://schemas.microsoft.com/office/drawing/2014/main" id="{90F072CB-11C6-40FA-85F1-F067694F5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851" y="4416426"/>
              <a:ext cx="196850" cy="163513"/>
            </a:xfrm>
            <a:custGeom>
              <a:avLst/>
              <a:gdLst>
                <a:gd name="T0" fmla="*/ 0 w 124"/>
                <a:gd name="T1" fmla="*/ 103 h 103"/>
                <a:gd name="T2" fmla="*/ 0 w 124"/>
                <a:gd name="T3" fmla="*/ 0 h 103"/>
                <a:gd name="T4" fmla="*/ 124 w 124"/>
                <a:gd name="T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" h="103">
                  <a:moveTo>
                    <a:pt x="0" y="103"/>
                  </a:moveTo>
                  <a:lnTo>
                    <a:pt x="0" y="0"/>
                  </a:lnTo>
                  <a:lnTo>
                    <a:pt x="124" y="0"/>
                  </a:lnTo>
                </a:path>
              </a:pathLst>
            </a:custGeom>
            <a:noFill/>
            <a:ln w="1270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05" name="Freeform 210">
              <a:extLst>
                <a:ext uri="{FF2B5EF4-FFF2-40B4-BE49-F238E27FC236}">
                  <a16:creationId xmlns="" xmlns:a16="http://schemas.microsoft.com/office/drawing/2014/main" id="{475B1272-9A9D-4119-8090-6CCB2818A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676" y="4597401"/>
              <a:ext cx="107950" cy="28575"/>
            </a:xfrm>
            <a:custGeom>
              <a:avLst/>
              <a:gdLst>
                <a:gd name="T0" fmla="*/ 0 w 68"/>
                <a:gd name="T1" fmla="*/ 18 h 18"/>
                <a:gd name="T2" fmla="*/ 0 w 68"/>
                <a:gd name="T3" fmla="*/ 0 h 18"/>
                <a:gd name="T4" fmla="*/ 68 w 68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8">
                  <a:moveTo>
                    <a:pt x="0" y="18"/>
                  </a:moveTo>
                  <a:lnTo>
                    <a:pt x="0" y="0"/>
                  </a:lnTo>
                  <a:lnTo>
                    <a:pt x="6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07" name="Freeform 212">
              <a:extLst>
                <a:ext uri="{FF2B5EF4-FFF2-40B4-BE49-F238E27FC236}">
                  <a16:creationId xmlns="" xmlns:a16="http://schemas.microsoft.com/office/drawing/2014/main" id="{E86CAA45-1C3B-4376-9BA2-0C97F8BDB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676" y="4630738"/>
              <a:ext cx="138113" cy="30163"/>
            </a:xfrm>
            <a:custGeom>
              <a:avLst/>
              <a:gdLst>
                <a:gd name="T0" fmla="*/ 0 w 87"/>
                <a:gd name="T1" fmla="*/ 0 h 19"/>
                <a:gd name="T2" fmla="*/ 0 w 87"/>
                <a:gd name="T3" fmla="*/ 19 h 19"/>
                <a:gd name="T4" fmla="*/ 87 w 87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9">
                  <a:moveTo>
                    <a:pt x="0" y="0"/>
                  </a:moveTo>
                  <a:lnTo>
                    <a:pt x="0" y="19"/>
                  </a:lnTo>
                  <a:lnTo>
                    <a:pt x="87" y="19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08" name="Freeform 213">
              <a:extLst>
                <a:ext uri="{FF2B5EF4-FFF2-40B4-BE49-F238E27FC236}">
                  <a16:creationId xmlns="" xmlns:a16="http://schemas.microsoft.com/office/drawing/2014/main" id="{C43C411C-DE20-4CEA-BB8E-A6591A9F8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8876" y="4629151"/>
              <a:ext cx="50800" cy="46038"/>
            </a:xfrm>
            <a:custGeom>
              <a:avLst/>
              <a:gdLst>
                <a:gd name="T0" fmla="*/ 0 w 32"/>
                <a:gd name="T1" fmla="*/ 29 h 29"/>
                <a:gd name="T2" fmla="*/ 0 w 32"/>
                <a:gd name="T3" fmla="*/ 0 h 29"/>
                <a:gd name="T4" fmla="*/ 32 w 3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9">
                  <a:moveTo>
                    <a:pt x="0" y="29"/>
                  </a:moveTo>
                  <a:lnTo>
                    <a:pt x="0" y="0"/>
                  </a:lnTo>
                  <a:lnTo>
                    <a:pt x="32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0" name="Freeform 215">
              <a:extLst>
                <a:ext uri="{FF2B5EF4-FFF2-40B4-BE49-F238E27FC236}">
                  <a16:creationId xmlns="" xmlns:a16="http://schemas.microsoft.com/office/drawing/2014/main" id="{8CD3314B-6145-45B7-B86F-96B9C6001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8876" y="4679951"/>
              <a:ext cx="134938" cy="46038"/>
            </a:xfrm>
            <a:custGeom>
              <a:avLst/>
              <a:gdLst>
                <a:gd name="T0" fmla="*/ 0 w 85"/>
                <a:gd name="T1" fmla="*/ 0 h 29"/>
                <a:gd name="T2" fmla="*/ 0 w 85"/>
                <a:gd name="T3" fmla="*/ 29 h 29"/>
                <a:gd name="T4" fmla="*/ 85 w 85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29">
                  <a:moveTo>
                    <a:pt x="0" y="0"/>
                  </a:moveTo>
                  <a:lnTo>
                    <a:pt x="0" y="29"/>
                  </a:lnTo>
                  <a:lnTo>
                    <a:pt x="85" y="29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1" name="Freeform 216">
              <a:extLst>
                <a:ext uri="{FF2B5EF4-FFF2-40B4-BE49-F238E27FC236}">
                  <a16:creationId xmlns="" xmlns:a16="http://schemas.microsoft.com/office/drawing/2014/main" id="{51C8E4D8-FA69-4A4B-B808-94E90216B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6014" y="4676776"/>
              <a:ext cx="42863" cy="69850"/>
            </a:xfrm>
            <a:custGeom>
              <a:avLst/>
              <a:gdLst>
                <a:gd name="T0" fmla="*/ 0 w 27"/>
                <a:gd name="T1" fmla="*/ 44 h 44"/>
                <a:gd name="T2" fmla="*/ 0 w 27"/>
                <a:gd name="T3" fmla="*/ 0 h 44"/>
                <a:gd name="T4" fmla="*/ 27 w 27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4">
                  <a:moveTo>
                    <a:pt x="0" y="44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3" name="Freeform 218">
              <a:extLst>
                <a:ext uri="{FF2B5EF4-FFF2-40B4-BE49-F238E27FC236}">
                  <a16:creationId xmlns="" xmlns:a16="http://schemas.microsoft.com/office/drawing/2014/main" id="{C695721C-AB81-4186-BD84-D04144C5E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4" y="4789488"/>
              <a:ext cx="119063" cy="30163"/>
            </a:xfrm>
            <a:custGeom>
              <a:avLst/>
              <a:gdLst>
                <a:gd name="T0" fmla="*/ 0 w 75"/>
                <a:gd name="T1" fmla="*/ 19 h 19"/>
                <a:gd name="T2" fmla="*/ 0 w 75"/>
                <a:gd name="T3" fmla="*/ 0 h 19"/>
                <a:gd name="T4" fmla="*/ 75 w 7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19">
                  <a:moveTo>
                    <a:pt x="0" y="19"/>
                  </a:moveTo>
                  <a:lnTo>
                    <a:pt x="0" y="0"/>
                  </a:lnTo>
                  <a:lnTo>
                    <a:pt x="75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6" name="Freeform 221">
              <a:extLst>
                <a:ext uri="{FF2B5EF4-FFF2-40B4-BE49-F238E27FC236}">
                  <a16:creationId xmlns="" xmlns:a16="http://schemas.microsoft.com/office/drawing/2014/main" id="{A8EABE38-BEB8-41E4-AB77-F9DED8D1A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6014" y="4751388"/>
              <a:ext cx="101600" cy="69850"/>
            </a:xfrm>
            <a:custGeom>
              <a:avLst/>
              <a:gdLst>
                <a:gd name="T0" fmla="*/ 0 w 64"/>
                <a:gd name="T1" fmla="*/ 0 h 44"/>
                <a:gd name="T2" fmla="*/ 0 w 64"/>
                <a:gd name="T3" fmla="*/ 44 h 44"/>
                <a:gd name="T4" fmla="*/ 64 w 64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44">
                  <a:moveTo>
                    <a:pt x="0" y="0"/>
                  </a:moveTo>
                  <a:lnTo>
                    <a:pt x="0" y="44"/>
                  </a:lnTo>
                  <a:lnTo>
                    <a:pt x="64" y="4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7" name="Freeform 222">
              <a:extLst>
                <a:ext uri="{FF2B5EF4-FFF2-40B4-BE49-F238E27FC236}">
                  <a16:creationId xmlns="" xmlns:a16="http://schemas.microsoft.com/office/drawing/2014/main" id="{1CCED2D5-342A-4469-AC8D-50498F31D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851" y="4584701"/>
              <a:ext cx="157163" cy="163513"/>
            </a:xfrm>
            <a:custGeom>
              <a:avLst/>
              <a:gdLst>
                <a:gd name="T0" fmla="*/ 0 w 99"/>
                <a:gd name="T1" fmla="*/ 0 h 103"/>
                <a:gd name="T2" fmla="*/ 0 w 99"/>
                <a:gd name="T3" fmla="*/ 103 h 103"/>
                <a:gd name="T4" fmla="*/ 99 w 99"/>
                <a:gd name="T5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03">
                  <a:moveTo>
                    <a:pt x="0" y="0"/>
                  </a:moveTo>
                  <a:lnTo>
                    <a:pt x="0" y="103"/>
                  </a:lnTo>
                  <a:lnTo>
                    <a:pt x="99" y="103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8" name="Freeform 223">
              <a:extLst>
                <a:ext uri="{FF2B5EF4-FFF2-40B4-BE49-F238E27FC236}">
                  <a16:creationId xmlns="" xmlns:a16="http://schemas.microsoft.com/office/drawing/2014/main" id="{D7D69057-753B-44E9-AEF3-59C7D9AB0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3576" y="4581526"/>
              <a:ext cx="295275" cy="166688"/>
            </a:xfrm>
            <a:custGeom>
              <a:avLst/>
              <a:gdLst>
                <a:gd name="T0" fmla="*/ 0 w 186"/>
                <a:gd name="T1" fmla="*/ 105 h 105"/>
                <a:gd name="T2" fmla="*/ 0 w 186"/>
                <a:gd name="T3" fmla="*/ 0 h 105"/>
                <a:gd name="T4" fmla="*/ 186 w 186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6" h="105">
                  <a:moveTo>
                    <a:pt x="0" y="105"/>
                  </a:moveTo>
                  <a:lnTo>
                    <a:pt x="0" y="0"/>
                  </a:lnTo>
                  <a:lnTo>
                    <a:pt x="186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0" name="Freeform 225">
              <a:extLst>
                <a:ext uri="{FF2B5EF4-FFF2-40B4-BE49-F238E27FC236}">
                  <a16:creationId xmlns="" xmlns:a16="http://schemas.microsoft.com/office/drawing/2014/main" id="{3540D8CD-6167-43C8-9C34-036B4B96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3576" y="4752976"/>
              <a:ext cx="727075" cy="165100"/>
            </a:xfrm>
            <a:custGeom>
              <a:avLst/>
              <a:gdLst>
                <a:gd name="T0" fmla="*/ 0 w 458"/>
                <a:gd name="T1" fmla="*/ 0 h 104"/>
                <a:gd name="T2" fmla="*/ 0 w 458"/>
                <a:gd name="T3" fmla="*/ 104 h 104"/>
                <a:gd name="T4" fmla="*/ 458 w 458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8" h="104">
                  <a:moveTo>
                    <a:pt x="0" y="0"/>
                  </a:moveTo>
                  <a:lnTo>
                    <a:pt x="0" y="104"/>
                  </a:lnTo>
                  <a:lnTo>
                    <a:pt x="458" y="10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1" name="Freeform 226">
              <a:extLst>
                <a:ext uri="{FF2B5EF4-FFF2-40B4-BE49-F238E27FC236}">
                  <a16:creationId xmlns="" xmlns:a16="http://schemas.microsoft.com/office/drawing/2014/main" id="{0C8747D1-CFEA-434F-A8B3-298E3364E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1139" y="4749801"/>
              <a:ext cx="452438" cy="212725"/>
            </a:xfrm>
            <a:custGeom>
              <a:avLst/>
              <a:gdLst>
                <a:gd name="T0" fmla="*/ 0 w 285"/>
                <a:gd name="T1" fmla="*/ 134 h 134"/>
                <a:gd name="T2" fmla="*/ 0 w 285"/>
                <a:gd name="T3" fmla="*/ 0 h 134"/>
                <a:gd name="T4" fmla="*/ 285 w 285"/>
                <a:gd name="T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5" h="134">
                  <a:moveTo>
                    <a:pt x="0" y="134"/>
                  </a:moveTo>
                  <a:lnTo>
                    <a:pt x="0" y="0"/>
                  </a:lnTo>
                  <a:lnTo>
                    <a:pt x="285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3" name="Freeform 228">
              <a:extLst>
                <a:ext uri="{FF2B5EF4-FFF2-40B4-BE49-F238E27FC236}">
                  <a16:creationId xmlns="" xmlns:a16="http://schemas.microsoft.com/office/drawing/2014/main" id="{3CBBFA13-FCC7-40F3-AEF0-6A65F6EBA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089" y="4983163"/>
              <a:ext cx="296863" cy="30163"/>
            </a:xfrm>
            <a:custGeom>
              <a:avLst/>
              <a:gdLst>
                <a:gd name="T0" fmla="*/ 0 w 187"/>
                <a:gd name="T1" fmla="*/ 19 h 19"/>
                <a:gd name="T2" fmla="*/ 0 w 187"/>
                <a:gd name="T3" fmla="*/ 0 h 19"/>
                <a:gd name="T4" fmla="*/ 187 w 187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19">
                  <a:moveTo>
                    <a:pt x="0" y="19"/>
                  </a:moveTo>
                  <a:lnTo>
                    <a:pt x="0" y="0"/>
                  </a:lnTo>
                  <a:lnTo>
                    <a:pt x="187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5" name="Freeform 230">
              <a:extLst>
                <a:ext uri="{FF2B5EF4-FFF2-40B4-BE49-F238E27FC236}">
                  <a16:creationId xmlns="" xmlns:a16="http://schemas.microsoft.com/office/drawing/2014/main" id="{1E42CAC3-32D3-41FA-8F7D-DCB3301CC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089" y="5018088"/>
              <a:ext cx="347663" cy="28575"/>
            </a:xfrm>
            <a:custGeom>
              <a:avLst/>
              <a:gdLst>
                <a:gd name="T0" fmla="*/ 0 w 219"/>
                <a:gd name="T1" fmla="*/ 0 h 18"/>
                <a:gd name="T2" fmla="*/ 0 w 219"/>
                <a:gd name="T3" fmla="*/ 18 h 18"/>
                <a:gd name="T4" fmla="*/ 219 w 219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" h="18">
                  <a:moveTo>
                    <a:pt x="0" y="0"/>
                  </a:moveTo>
                  <a:lnTo>
                    <a:pt x="0" y="18"/>
                  </a:lnTo>
                  <a:lnTo>
                    <a:pt x="219" y="18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6" name="Freeform 231">
              <a:extLst>
                <a:ext uri="{FF2B5EF4-FFF2-40B4-BE49-F238E27FC236}">
                  <a16:creationId xmlns="" xmlns:a16="http://schemas.microsoft.com/office/drawing/2014/main" id="{978205B0-69A5-4861-B33B-44711DD4F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739" y="5014913"/>
              <a:ext cx="260350" cy="46038"/>
            </a:xfrm>
            <a:custGeom>
              <a:avLst/>
              <a:gdLst>
                <a:gd name="T0" fmla="*/ 0 w 164"/>
                <a:gd name="T1" fmla="*/ 29 h 29"/>
                <a:gd name="T2" fmla="*/ 0 w 164"/>
                <a:gd name="T3" fmla="*/ 0 h 29"/>
                <a:gd name="T4" fmla="*/ 164 w 164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29">
                  <a:moveTo>
                    <a:pt x="0" y="29"/>
                  </a:moveTo>
                  <a:lnTo>
                    <a:pt x="0" y="0"/>
                  </a:lnTo>
                  <a:lnTo>
                    <a:pt x="164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8" name="Freeform 233">
              <a:extLst>
                <a:ext uri="{FF2B5EF4-FFF2-40B4-BE49-F238E27FC236}">
                  <a16:creationId xmlns="" xmlns:a16="http://schemas.microsoft.com/office/drawing/2014/main" id="{0BD27306-59FF-40B4-ADB2-55929C203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739" y="5065713"/>
              <a:ext cx="282575" cy="46038"/>
            </a:xfrm>
            <a:custGeom>
              <a:avLst/>
              <a:gdLst>
                <a:gd name="T0" fmla="*/ 0 w 178"/>
                <a:gd name="T1" fmla="*/ 0 h 29"/>
                <a:gd name="T2" fmla="*/ 0 w 178"/>
                <a:gd name="T3" fmla="*/ 29 h 29"/>
                <a:gd name="T4" fmla="*/ 178 w 178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" h="29">
                  <a:moveTo>
                    <a:pt x="0" y="0"/>
                  </a:moveTo>
                  <a:lnTo>
                    <a:pt x="0" y="29"/>
                  </a:lnTo>
                  <a:lnTo>
                    <a:pt x="178" y="29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2" name="Freeform 237">
              <a:extLst>
                <a:ext uri="{FF2B5EF4-FFF2-40B4-BE49-F238E27FC236}">
                  <a16:creationId xmlns="" xmlns:a16="http://schemas.microsoft.com/office/drawing/2014/main" id="{46F761F5-E5DD-4F4A-B574-343B556F5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6864" y="5068268"/>
              <a:ext cx="524469" cy="75733"/>
            </a:xfrm>
            <a:custGeom>
              <a:avLst/>
              <a:gdLst>
                <a:gd name="T0" fmla="*/ 0 w 255"/>
                <a:gd name="T1" fmla="*/ 36 h 36"/>
                <a:gd name="T2" fmla="*/ 0 w 255"/>
                <a:gd name="T3" fmla="*/ 0 h 36"/>
                <a:gd name="T4" fmla="*/ 255 w 25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36">
                  <a:moveTo>
                    <a:pt x="0" y="36"/>
                  </a:moveTo>
                  <a:lnTo>
                    <a:pt x="0" y="0"/>
                  </a:lnTo>
                  <a:lnTo>
                    <a:pt x="255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4" name="Freeform 239">
              <a:extLst>
                <a:ext uri="{FF2B5EF4-FFF2-40B4-BE49-F238E27FC236}">
                  <a16:creationId xmlns="" xmlns:a16="http://schemas.microsoft.com/office/drawing/2014/main" id="{FCF42480-31C6-45B5-A8A0-7503C0781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6864" y="5155896"/>
              <a:ext cx="890588" cy="71073"/>
            </a:xfrm>
            <a:custGeom>
              <a:avLst/>
              <a:gdLst>
                <a:gd name="T0" fmla="*/ 0 w 561"/>
                <a:gd name="T1" fmla="*/ 0 h 37"/>
                <a:gd name="T2" fmla="*/ 0 w 561"/>
                <a:gd name="T3" fmla="*/ 37 h 37"/>
                <a:gd name="T4" fmla="*/ 561 w 561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1" h="37">
                  <a:moveTo>
                    <a:pt x="0" y="0"/>
                  </a:moveTo>
                  <a:lnTo>
                    <a:pt x="0" y="37"/>
                  </a:lnTo>
                  <a:lnTo>
                    <a:pt x="561" y="37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5" name="Freeform 240">
              <a:extLst>
                <a:ext uri="{FF2B5EF4-FFF2-40B4-BE49-F238E27FC236}">
                  <a16:creationId xmlns="" xmlns:a16="http://schemas.microsoft.com/office/drawing/2014/main" id="{3D8A244A-0862-421F-A1DD-79636A5E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1139" y="4967288"/>
              <a:ext cx="85725" cy="212725"/>
            </a:xfrm>
            <a:custGeom>
              <a:avLst/>
              <a:gdLst>
                <a:gd name="T0" fmla="*/ 0 w 54"/>
                <a:gd name="T1" fmla="*/ 0 h 134"/>
                <a:gd name="T2" fmla="*/ 0 w 54"/>
                <a:gd name="T3" fmla="*/ 134 h 134"/>
                <a:gd name="T4" fmla="*/ 54 w 54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34">
                  <a:moveTo>
                    <a:pt x="0" y="0"/>
                  </a:moveTo>
                  <a:lnTo>
                    <a:pt x="0" y="134"/>
                  </a:lnTo>
                  <a:lnTo>
                    <a:pt x="54" y="13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" name="Rectangle 439">
              <a:extLst>
                <a:ext uri="{FF2B5EF4-FFF2-40B4-BE49-F238E27FC236}">
                  <a16:creationId xmlns="" xmlns:a16="http://schemas.microsoft.com/office/drawing/2014/main" id="{8E59BBE7-37D8-4B96-B829-EC76D5211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871" y="4729099"/>
              <a:ext cx="114927" cy="8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81/*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40" name="Rectangle 440">
              <a:extLst>
                <a:ext uri="{FF2B5EF4-FFF2-40B4-BE49-F238E27FC236}">
                  <a16:creationId xmlns="" xmlns:a16="http://schemas.microsoft.com/office/drawing/2014/main" id="{5CE25298-24B9-4562-B654-1C973632C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0153" y="4543753"/>
              <a:ext cx="114927" cy="8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60/*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41" name="Rectangle 441">
            <a:extLst>
              <a:ext uri="{FF2B5EF4-FFF2-40B4-BE49-F238E27FC236}">
                <a16:creationId xmlns="" xmlns:a16="http://schemas.microsoft.com/office/drawing/2014/main" id="{BB98F8CD-EBF0-4103-A5E9-1E690AD41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583" y="522790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52/0.98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" name="Rectangle 442">
            <a:extLst>
              <a:ext uri="{FF2B5EF4-FFF2-40B4-BE49-F238E27FC236}">
                <a16:creationId xmlns="" xmlns:a16="http://schemas.microsoft.com/office/drawing/2014/main" id="{93E173B4-EF0F-4B81-AAF7-1B8F61458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031" y="540426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" name="Rectangle 443">
            <a:extLst>
              <a:ext uri="{FF2B5EF4-FFF2-40B4-BE49-F238E27FC236}">
                <a16:creationId xmlns="" xmlns:a16="http://schemas.microsoft.com/office/drawing/2014/main" id="{F2434D87-0137-45B9-99B8-798234358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791" y="6577087"/>
            <a:ext cx="10259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" name="Rectangle 444">
            <a:extLst>
              <a:ext uri="{FF2B5EF4-FFF2-40B4-BE49-F238E27FC236}">
                <a16:creationId xmlns="" xmlns:a16="http://schemas.microsoft.com/office/drawing/2014/main" id="{B6FC23B2-D432-4070-BB3E-A07633632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8924" y="672532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" name="Rectangle 445">
            <a:extLst>
              <a:ext uri="{FF2B5EF4-FFF2-40B4-BE49-F238E27FC236}">
                <a16:creationId xmlns="" xmlns:a16="http://schemas.microsoft.com/office/drawing/2014/main" id="{9864ABF0-1EF2-44A2-A120-56D35A6E0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084" y="6454784"/>
            <a:ext cx="29950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38/0.72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" name="Rectangle 446">
            <a:extLst>
              <a:ext uri="{FF2B5EF4-FFF2-40B4-BE49-F238E27FC236}">
                <a16:creationId xmlns="" xmlns:a16="http://schemas.microsoft.com/office/drawing/2014/main" id="{A07C4856-8A0C-4F2B-B245-75C37E142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0689" y="6259866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" name="Rectangle 447">
            <a:extLst>
              <a:ext uri="{FF2B5EF4-FFF2-40B4-BE49-F238E27FC236}">
                <a16:creationId xmlns="" xmlns:a16="http://schemas.microsoft.com/office/drawing/2014/main" id="{C1193C77-5393-407D-B897-94E903564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062" y="6005362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" name="Rectangle 448">
            <a:extLst>
              <a:ext uri="{FF2B5EF4-FFF2-40B4-BE49-F238E27FC236}">
                <a16:creationId xmlns="" xmlns:a16="http://schemas.microsoft.com/office/drawing/2014/main" id="{AF9B04F0-85F1-4A9E-A422-68D69686D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184" y="6142460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81/-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" name="Rectangle 449">
            <a:extLst>
              <a:ext uri="{FF2B5EF4-FFF2-40B4-BE49-F238E27FC236}">
                <a16:creationId xmlns="" xmlns:a16="http://schemas.microsoft.com/office/drawing/2014/main" id="{02ECAA4C-A6A7-47CD-BCEE-5D37898E9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388" y="605150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" name="Rectangle 450">
            <a:extLst>
              <a:ext uri="{FF2B5EF4-FFF2-40B4-BE49-F238E27FC236}">
                <a16:creationId xmlns="" xmlns:a16="http://schemas.microsoft.com/office/drawing/2014/main" id="{0AF69F38-20F1-45CF-A5D8-611640903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369" y="629671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1" name="Rectangle 451">
            <a:extLst>
              <a:ext uri="{FF2B5EF4-FFF2-40B4-BE49-F238E27FC236}">
                <a16:creationId xmlns="" xmlns:a16="http://schemas.microsoft.com/office/drawing/2014/main" id="{642843DB-5A6E-4927-AA84-161312DE3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080" y="6445052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3" name="Rectangle 453">
            <a:extLst>
              <a:ext uri="{FF2B5EF4-FFF2-40B4-BE49-F238E27FC236}">
                <a16:creationId xmlns="" xmlns:a16="http://schemas.microsoft.com/office/drawing/2014/main" id="{FB09D253-A7C8-43F4-8C56-B631784A3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802" y="782372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4" name="Rectangle 454">
            <a:extLst>
              <a:ext uri="{FF2B5EF4-FFF2-40B4-BE49-F238E27FC236}">
                <a16:creationId xmlns="" xmlns:a16="http://schemas.microsoft.com/office/drawing/2014/main" id="{E77A157A-EE97-4ABF-B673-2DD3D8C24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3315" y="7705045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6" name="Rectangle 456">
            <a:extLst>
              <a:ext uri="{FF2B5EF4-FFF2-40B4-BE49-F238E27FC236}">
                <a16:creationId xmlns="" xmlns:a16="http://schemas.microsoft.com/office/drawing/2014/main" id="{E6179E24-8ACE-46DB-91F3-D8E5EEE51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413" y="7335260"/>
            <a:ext cx="16671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7" name="Rectangle 457">
            <a:extLst>
              <a:ext uri="{FF2B5EF4-FFF2-40B4-BE49-F238E27FC236}">
                <a16:creationId xmlns="" xmlns:a16="http://schemas.microsoft.com/office/drawing/2014/main" id="{7F5F1066-FA13-4AA0-9F88-E98687228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0293" y="7512541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20/-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8" name="Rectangle 458">
            <a:extLst>
              <a:ext uri="{FF2B5EF4-FFF2-40B4-BE49-F238E27FC236}">
                <a16:creationId xmlns="" xmlns:a16="http://schemas.microsoft.com/office/drawing/2014/main" id="{EF99870D-4ACD-4D2E-BF2B-EE4EBA426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142" y="7124373"/>
            <a:ext cx="29950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27/0.58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8" name="Freeform 263">
            <a:extLst>
              <a:ext uri="{FF2B5EF4-FFF2-40B4-BE49-F238E27FC236}">
                <a16:creationId xmlns="" xmlns:a16="http://schemas.microsoft.com/office/drawing/2014/main" id="{2C86DDB9-5AE5-49C9-8FB3-B73801B02911}"/>
              </a:ext>
            </a:extLst>
          </p:cNvPr>
          <p:cNvSpPr>
            <a:spLocks/>
          </p:cNvSpPr>
          <p:nvPr/>
        </p:nvSpPr>
        <p:spPr bwMode="auto">
          <a:xfrm>
            <a:off x="1608509" y="6626621"/>
            <a:ext cx="92112" cy="36657"/>
          </a:xfrm>
          <a:custGeom>
            <a:avLst/>
            <a:gdLst>
              <a:gd name="T0" fmla="*/ 0 w 40"/>
              <a:gd name="T1" fmla="*/ 19 h 19"/>
              <a:gd name="T2" fmla="*/ 0 w 40"/>
              <a:gd name="T3" fmla="*/ 0 h 19"/>
              <a:gd name="T4" fmla="*/ 40 w 40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19">
                <a:moveTo>
                  <a:pt x="0" y="19"/>
                </a:moveTo>
                <a:lnTo>
                  <a:pt x="0" y="0"/>
                </a:lnTo>
                <a:lnTo>
                  <a:pt x="40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60" name="Freeform 265">
            <a:extLst>
              <a:ext uri="{FF2B5EF4-FFF2-40B4-BE49-F238E27FC236}">
                <a16:creationId xmlns="" xmlns:a16="http://schemas.microsoft.com/office/drawing/2014/main" id="{BFE063F0-A4AE-4BAE-B0E9-206DBE0AB788}"/>
              </a:ext>
            </a:extLst>
          </p:cNvPr>
          <p:cNvSpPr>
            <a:spLocks/>
          </p:cNvSpPr>
          <p:nvPr/>
        </p:nvSpPr>
        <p:spPr bwMode="auto">
          <a:xfrm>
            <a:off x="1608509" y="6669065"/>
            <a:ext cx="101324" cy="36657"/>
          </a:xfrm>
          <a:custGeom>
            <a:avLst/>
            <a:gdLst>
              <a:gd name="T0" fmla="*/ 0 w 44"/>
              <a:gd name="T1" fmla="*/ 0 h 19"/>
              <a:gd name="T2" fmla="*/ 0 w 44"/>
              <a:gd name="T3" fmla="*/ 19 h 19"/>
              <a:gd name="T4" fmla="*/ 44 w 44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" h="19">
                <a:moveTo>
                  <a:pt x="0" y="0"/>
                </a:moveTo>
                <a:lnTo>
                  <a:pt x="0" y="19"/>
                </a:lnTo>
                <a:lnTo>
                  <a:pt x="44" y="19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61" name="Freeform 266">
            <a:extLst>
              <a:ext uri="{FF2B5EF4-FFF2-40B4-BE49-F238E27FC236}">
                <a16:creationId xmlns="" xmlns:a16="http://schemas.microsoft.com/office/drawing/2014/main" id="{B4E6120F-27E8-4557-B456-8D80F12B3FE1}"/>
              </a:ext>
            </a:extLst>
          </p:cNvPr>
          <p:cNvSpPr>
            <a:spLocks/>
          </p:cNvSpPr>
          <p:nvPr/>
        </p:nvSpPr>
        <p:spPr bwMode="auto">
          <a:xfrm>
            <a:off x="1507186" y="6667137"/>
            <a:ext cx="101324" cy="54019"/>
          </a:xfrm>
          <a:custGeom>
            <a:avLst/>
            <a:gdLst>
              <a:gd name="T0" fmla="*/ 0 w 44"/>
              <a:gd name="T1" fmla="*/ 28 h 28"/>
              <a:gd name="T2" fmla="*/ 0 w 44"/>
              <a:gd name="T3" fmla="*/ 0 h 28"/>
              <a:gd name="T4" fmla="*/ 44 w 44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" h="28">
                <a:moveTo>
                  <a:pt x="0" y="28"/>
                </a:moveTo>
                <a:lnTo>
                  <a:pt x="0" y="0"/>
                </a:lnTo>
                <a:lnTo>
                  <a:pt x="44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63" name="Freeform 268">
            <a:extLst>
              <a:ext uri="{FF2B5EF4-FFF2-40B4-BE49-F238E27FC236}">
                <a16:creationId xmlns="" xmlns:a16="http://schemas.microsoft.com/office/drawing/2014/main" id="{BBB858D1-3F31-46F9-8FA1-4BF3E788504D}"/>
              </a:ext>
            </a:extLst>
          </p:cNvPr>
          <p:cNvSpPr>
            <a:spLocks/>
          </p:cNvSpPr>
          <p:nvPr/>
        </p:nvSpPr>
        <p:spPr bwMode="auto">
          <a:xfrm>
            <a:off x="1507186" y="6726943"/>
            <a:ext cx="145078" cy="55950"/>
          </a:xfrm>
          <a:custGeom>
            <a:avLst/>
            <a:gdLst>
              <a:gd name="T0" fmla="*/ 0 w 63"/>
              <a:gd name="T1" fmla="*/ 0 h 29"/>
              <a:gd name="T2" fmla="*/ 0 w 63"/>
              <a:gd name="T3" fmla="*/ 29 h 29"/>
              <a:gd name="T4" fmla="*/ 63 w 63"/>
              <a:gd name="T5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" h="29">
                <a:moveTo>
                  <a:pt x="0" y="0"/>
                </a:moveTo>
                <a:lnTo>
                  <a:pt x="0" y="29"/>
                </a:lnTo>
                <a:lnTo>
                  <a:pt x="63" y="29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64" name="Freeform 269">
            <a:extLst>
              <a:ext uri="{FF2B5EF4-FFF2-40B4-BE49-F238E27FC236}">
                <a16:creationId xmlns="" xmlns:a16="http://schemas.microsoft.com/office/drawing/2014/main" id="{F356FB35-200C-461D-AC49-250FFA481CD6}"/>
              </a:ext>
            </a:extLst>
          </p:cNvPr>
          <p:cNvSpPr>
            <a:spLocks/>
          </p:cNvSpPr>
          <p:nvPr/>
        </p:nvSpPr>
        <p:spPr bwMode="auto">
          <a:xfrm>
            <a:off x="1417377" y="6557168"/>
            <a:ext cx="89810" cy="167847"/>
          </a:xfrm>
          <a:custGeom>
            <a:avLst/>
            <a:gdLst>
              <a:gd name="T0" fmla="*/ 0 w 39"/>
              <a:gd name="T1" fmla="*/ 0 h 87"/>
              <a:gd name="T2" fmla="*/ 0 w 39"/>
              <a:gd name="T3" fmla="*/ 87 h 87"/>
              <a:gd name="T4" fmla="*/ 39 w 39"/>
              <a:gd name="T5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87">
                <a:moveTo>
                  <a:pt x="0" y="0"/>
                </a:moveTo>
                <a:lnTo>
                  <a:pt x="0" y="87"/>
                </a:lnTo>
                <a:lnTo>
                  <a:pt x="39" y="87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71" name="Freeform 276">
            <a:extLst>
              <a:ext uri="{FF2B5EF4-FFF2-40B4-BE49-F238E27FC236}">
                <a16:creationId xmlns="" xmlns:a16="http://schemas.microsoft.com/office/drawing/2014/main" id="{87527751-F9D9-4E6F-8F68-FC41D0AAE787}"/>
              </a:ext>
            </a:extLst>
          </p:cNvPr>
          <p:cNvSpPr>
            <a:spLocks/>
          </p:cNvSpPr>
          <p:nvPr/>
        </p:nvSpPr>
        <p:spPr bwMode="auto">
          <a:xfrm>
            <a:off x="1131830" y="6508937"/>
            <a:ext cx="563507" cy="409172"/>
          </a:xfrm>
          <a:custGeom>
            <a:avLst/>
            <a:gdLst>
              <a:gd name="T0" fmla="*/ 0 w 36"/>
              <a:gd name="T1" fmla="*/ 0 h 203"/>
              <a:gd name="T2" fmla="*/ 0 w 36"/>
              <a:gd name="T3" fmla="*/ 203 h 203"/>
              <a:gd name="T4" fmla="*/ 36 w 36"/>
              <a:gd name="T5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03">
                <a:moveTo>
                  <a:pt x="0" y="0"/>
                </a:moveTo>
                <a:lnTo>
                  <a:pt x="0" y="203"/>
                </a:lnTo>
                <a:lnTo>
                  <a:pt x="36" y="203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74" name="Freeform 279">
            <a:extLst>
              <a:ext uri="{FF2B5EF4-FFF2-40B4-BE49-F238E27FC236}">
                <a16:creationId xmlns="" xmlns:a16="http://schemas.microsoft.com/office/drawing/2014/main" id="{B593B2F9-B756-42F4-BCDB-B76BC095C3A3}"/>
              </a:ext>
            </a:extLst>
          </p:cNvPr>
          <p:cNvSpPr>
            <a:spLocks/>
          </p:cNvSpPr>
          <p:nvPr/>
        </p:nvSpPr>
        <p:spPr bwMode="auto">
          <a:xfrm>
            <a:off x="1548638" y="7018264"/>
            <a:ext cx="156591" cy="36657"/>
          </a:xfrm>
          <a:custGeom>
            <a:avLst/>
            <a:gdLst>
              <a:gd name="T0" fmla="*/ 0 w 68"/>
              <a:gd name="T1" fmla="*/ 19 h 19"/>
              <a:gd name="T2" fmla="*/ 0 w 68"/>
              <a:gd name="T3" fmla="*/ 0 h 19"/>
              <a:gd name="T4" fmla="*/ 68 w 68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" h="19">
                <a:moveTo>
                  <a:pt x="0" y="19"/>
                </a:moveTo>
                <a:lnTo>
                  <a:pt x="0" y="0"/>
                </a:lnTo>
                <a:lnTo>
                  <a:pt x="68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76" name="Freeform 281">
            <a:extLst>
              <a:ext uri="{FF2B5EF4-FFF2-40B4-BE49-F238E27FC236}">
                <a16:creationId xmlns="" xmlns:a16="http://schemas.microsoft.com/office/drawing/2014/main" id="{ABB2ED01-96D2-49B5-BC55-83ACA44E2817}"/>
              </a:ext>
            </a:extLst>
          </p:cNvPr>
          <p:cNvSpPr>
            <a:spLocks/>
          </p:cNvSpPr>
          <p:nvPr/>
        </p:nvSpPr>
        <p:spPr bwMode="auto">
          <a:xfrm>
            <a:off x="1548637" y="7060707"/>
            <a:ext cx="181922" cy="34727"/>
          </a:xfrm>
          <a:custGeom>
            <a:avLst/>
            <a:gdLst>
              <a:gd name="T0" fmla="*/ 0 w 79"/>
              <a:gd name="T1" fmla="*/ 0 h 18"/>
              <a:gd name="T2" fmla="*/ 0 w 79"/>
              <a:gd name="T3" fmla="*/ 18 h 18"/>
              <a:gd name="T4" fmla="*/ 79 w 79"/>
              <a:gd name="T5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9" h="18">
                <a:moveTo>
                  <a:pt x="0" y="0"/>
                </a:moveTo>
                <a:lnTo>
                  <a:pt x="0" y="18"/>
                </a:lnTo>
                <a:lnTo>
                  <a:pt x="79" y="18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77" name="Freeform 282">
            <a:extLst>
              <a:ext uri="{FF2B5EF4-FFF2-40B4-BE49-F238E27FC236}">
                <a16:creationId xmlns="" xmlns:a16="http://schemas.microsoft.com/office/drawing/2014/main" id="{03049F8E-464A-4ED4-9F88-A86D5E187FBB}"/>
              </a:ext>
            </a:extLst>
          </p:cNvPr>
          <p:cNvSpPr>
            <a:spLocks/>
          </p:cNvSpPr>
          <p:nvPr/>
        </p:nvSpPr>
        <p:spPr bwMode="auto">
          <a:xfrm>
            <a:off x="1433496" y="7056849"/>
            <a:ext cx="115140" cy="104181"/>
          </a:xfrm>
          <a:custGeom>
            <a:avLst/>
            <a:gdLst>
              <a:gd name="T0" fmla="*/ 0 w 50"/>
              <a:gd name="T1" fmla="*/ 54 h 54"/>
              <a:gd name="T2" fmla="*/ 0 w 50"/>
              <a:gd name="T3" fmla="*/ 0 h 54"/>
              <a:gd name="T4" fmla="*/ 50 w 50"/>
              <a:gd name="T5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" h="54">
                <a:moveTo>
                  <a:pt x="0" y="54"/>
                </a:moveTo>
                <a:lnTo>
                  <a:pt x="0" y="0"/>
                </a:lnTo>
                <a:lnTo>
                  <a:pt x="50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79" name="Freeform 284">
            <a:extLst>
              <a:ext uri="{FF2B5EF4-FFF2-40B4-BE49-F238E27FC236}">
                <a16:creationId xmlns="" xmlns:a16="http://schemas.microsoft.com/office/drawing/2014/main" id="{EDC5A7BB-5C36-4EA8-963B-9E960D86D442}"/>
              </a:ext>
            </a:extLst>
          </p:cNvPr>
          <p:cNvSpPr>
            <a:spLocks/>
          </p:cNvSpPr>
          <p:nvPr/>
        </p:nvSpPr>
        <p:spPr bwMode="auto">
          <a:xfrm>
            <a:off x="1613116" y="7174533"/>
            <a:ext cx="195739" cy="36657"/>
          </a:xfrm>
          <a:custGeom>
            <a:avLst/>
            <a:gdLst>
              <a:gd name="T0" fmla="*/ 0 w 85"/>
              <a:gd name="T1" fmla="*/ 19 h 19"/>
              <a:gd name="T2" fmla="*/ 0 w 85"/>
              <a:gd name="T3" fmla="*/ 0 h 19"/>
              <a:gd name="T4" fmla="*/ 85 w 85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5" h="19">
                <a:moveTo>
                  <a:pt x="0" y="19"/>
                </a:moveTo>
                <a:lnTo>
                  <a:pt x="0" y="0"/>
                </a:lnTo>
                <a:lnTo>
                  <a:pt x="85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81" name="Freeform 286">
            <a:extLst>
              <a:ext uri="{FF2B5EF4-FFF2-40B4-BE49-F238E27FC236}">
                <a16:creationId xmlns="" xmlns:a16="http://schemas.microsoft.com/office/drawing/2014/main" id="{4A83C0AE-C844-4AF0-9B91-18D479D2AD5E}"/>
              </a:ext>
            </a:extLst>
          </p:cNvPr>
          <p:cNvSpPr>
            <a:spLocks/>
          </p:cNvSpPr>
          <p:nvPr/>
        </p:nvSpPr>
        <p:spPr bwMode="auto">
          <a:xfrm>
            <a:off x="1613116" y="7216977"/>
            <a:ext cx="198041" cy="36657"/>
          </a:xfrm>
          <a:custGeom>
            <a:avLst/>
            <a:gdLst>
              <a:gd name="T0" fmla="*/ 0 w 86"/>
              <a:gd name="T1" fmla="*/ 0 h 19"/>
              <a:gd name="T2" fmla="*/ 0 w 86"/>
              <a:gd name="T3" fmla="*/ 19 h 19"/>
              <a:gd name="T4" fmla="*/ 86 w 86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19">
                <a:moveTo>
                  <a:pt x="0" y="0"/>
                </a:moveTo>
                <a:lnTo>
                  <a:pt x="0" y="19"/>
                </a:lnTo>
                <a:lnTo>
                  <a:pt x="86" y="19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82" name="Freeform 287">
            <a:extLst>
              <a:ext uri="{FF2B5EF4-FFF2-40B4-BE49-F238E27FC236}">
                <a16:creationId xmlns="" xmlns:a16="http://schemas.microsoft.com/office/drawing/2014/main" id="{786D24FD-0926-4858-BB44-A7182FB4317D}"/>
              </a:ext>
            </a:extLst>
          </p:cNvPr>
          <p:cNvSpPr>
            <a:spLocks/>
          </p:cNvSpPr>
          <p:nvPr/>
        </p:nvSpPr>
        <p:spPr bwMode="auto">
          <a:xfrm>
            <a:off x="1599299" y="7213119"/>
            <a:ext cx="13817" cy="55950"/>
          </a:xfrm>
          <a:custGeom>
            <a:avLst/>
            <a:gdLst>
              <a:gd name="T0" fmla="*/ 0 w 6"/>
              <a:gd name="T1" fmla="*/ 29 h 29"/>
              <a:gd name="T2" fmla="*/ 0 w 6"/>
              <a:gd name="T3" fmla="*/ 0 h 29"/>
              <a:gd name="T4" fmla="*/ 6 w 6"/>
              <a:gd name="T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29">
                <a:moveTo>
                  <a:pt x="0" y="29"/>
                </a:moveTo>
                <a:lnTo>
                  <a:pt x="0" y="0"/>
                </a:lnTo>
                <a:lnTo>
                  <a:pt x="6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84" name="Freeform 289">
            <a:extLst>
              <a:ext uri="{FF2B5EF4-FFF2-40B4-BE49-F238E27FC236}">
                <a16:creationId xmlns="" xmlns:a16="http://schemas.microsoft.com/office/drawing/2014/main" id="{04771D0C-3A66-4DEC-BE06-91C853233FD5}"/>
              </a:ext>
            </a:extLst>
          </p:cNvPr>
          <p:cNvSpPr>
            <a:spLocks/>
          </p:cNvSpPr>
          <p:nvPr/>
        </p:nvSpPr>
        <p:spPr bwMode="auto">
          <a:xfrm>
            <a:off x="1599298" y="7274855"/>
            <a:ext cx="165802" cy="55950"/>
          </a:xfrm>
          <a:custGeom>
            <a:avLst/>
            <a:gdLst>
              <a:gd name="T0" fmla="*/ 0 w 72"/>
              <a:gd name="T1" fmla="*/ 0 h 29"/>
              <a:gd name="T2" fmla="*/ 0 w 72"/>
              <a:gd name="T3" fmla="*/ 29 h 29"/>
              <a:gd name="T4" fmla="*/ 72 w 72"/>
              <a:gd name="T5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29">
                <a:moveTo>
                  <a:pt x="0" y="0"/>
                </a:moveTo>
                <a:lnTo>
                  <a:pt x="0" y="29"/>
                </a:lnTo>
                <a:lnTo>
                  <a:pt x="72" y="29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85" name="Freeform 290">
            <a:extLst>
              <a:ext uri="{FF2B5EF4-FFF2-40B4-BE49-F238E27FC236}">
                <a16:creationId xmlns="" xmlns:a16="http://schemas.microsoft.com/office/drawing/2014/main" id="{47ED9E80-4B50-4E9D-9EC0-9A737E275EE9}"/>
              </a:ext>
            </a:extLst>
          </p:cNvPr>
          <p:cNvSpPr>
            <a:spLocks/>
          </p:cNvSpPr>
          <p:nvPr/>
        </p:nvSpPr>
        <p:spPr bwMode="auto">
          <a:xfrm>
            <a:off x="1433496" y="7166817"/>
            <a:ext cx="165802" cy="106110"/>
          </a:xfrm>
          <a:custGeom>
            <a:avLst/>
            <a:gdLst>
              <a:gd name="T0" fmla="*/ 0 w 72"/>
              <a:gd name="T1" fmla="*/ 0 h 55"/>
              <a:gd name="T2" fmla="*/ 0 w 72"/>
              <a:gd name="T3" fmla="*/ 55 h 55"/>
              <a:gd name="T4" fmla="*/ 72 w 72"/>
              <a:gd name="T5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55">
                <a:moveTo>
                  <a:pt x="0" y="0"/>
                </a:moveTo>
                <a:lnTo>
                  <a:pt x="0" y="55"/>
                </a:lnTo>
                <a:lnTo>
                  <a:pt x="72" y="55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86" name="Freeform 291">
            <a:extLst>
              <a:ext uri="{FF2B5EF4-FFF2-40B4-BE49-F238E27FC236}">
                <a16:creationId xmlns="" xmlns:a16="http://schemas.microsoft.com/office/drawing/2014/main" id="{B1E4DFAD-5D8C-404B-89C9-CE162B24D109}"/>
              </a:ext>
            </a:extLst>
          </p:cNvPr>
          <p:cNvSpPr>
            <a:spLocks/>
          </p:cNvSpPr>
          <p:nvPr/>
        </p:nvSpPr>
        <p:spPr bwMode="auto">
          <a:xfrm>
            <a:off x="1373624" y="7164888"/>
            <a:ext cx="59873" cy="167847"/>
          </a:xfrm>
          <a:custGeom>
            <a:avLst/>
            <a:gdLst>
              <a:gd name="T0" fmla="*/ 0 w 26"/>
              <a:gd name="T1" fmla="*/ 87 h 87"/>
              <a:gd name="T2" fmla="*/ 0 w 26"/>
              <a:gd name="T3" fmla="*/ 0 h 87"/>
              <a:gd name="T4" fmla="*/ 26 w 26"/>
              <a:gd name="T5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7">
                <a:moveTo>
                  <a:pt x="0" y="87"/>
                </a:moveTo>
                <a:lnTo>
                  <a:pt x="0" y="0"/>
                </a:lnTo>
                <a:lnTo>
                  <a:pt x="26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88" name="Freeform 293">
            <a:extLst>
              <a:ext uri="{FF2B5EF4-FFF2-40B4-BE49-F238E27FC236}">
                <a16:creationId xmlns="" xmlns:a16="http://schemas.microsoft.com/office/drawing/2014/main" id="{144F9B61-DA4F-454F-B044-DC3FC1D8A6EF}"/>
              </a:ext>
            </a:extLst>
          </p:cNvPr>
          <p:cNvSpPr>
            <a:spLocks/>
          </p:cNvSpPr>
          <p:nvPr/>
        </p:nvSpPr>
        <p:spPr bwMode="auto">
          <a:xfrm>
            <a:off x="1407417" y="7432684"/>
            <a:ext cx="156591" cy="34727"/>
          </a:xfrm>
          <a:custGeom>
            <a:avLst/>
            <a:gdLst>
              <a:gd name="T0" fmla="*/ 0 w 68"/>
              <a:gd name="T1" fmla="*/ 18 h 18"/>
              <a:gd name="T2" fmla="*/ 0 w 68"/>
              <a:gd name="T3" fmla="*/ 0 h 18"/>
              <a:gd name="T4" fmla="*/ 68 w 68"/>
              <a:gd name="T5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" h="18">
                <a:moveTo>
                  <a:pt x="0" y="18"/>
                </a:moveTo>
                <a:lnTo>
                  <a:pt x="0" y="0"/>
                </a:lnTo>
                <a:lnTo>
                  <a:pt x="68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90" name="Freeform 295">
            <a:extLst>
              <a:ext uri="{FF2B5EF4-FFF2-40B4-BE49-F238E27FC236}">
                <a16:creationId xmlns="" xmlns:a16="http://schemas.microsoft.com/office/drawing/2014/main" id="{51FD26B3-918B-4B82-B91C-B3A7E23B12D8}"/>
              </a:ext>
            </a:extLst>
          </p:cNvPr>
          <p:cNvSpPr>
            <a:spLocks/>
          </p:cNvSpPr>
          <p:nvPr/>
        </p:nvSpPr>
        <p:spPr bwMode="auto">
          <a:xfrm>
            <a:off x="1407417" y="7473199"/>
            <a:ext cx="151985" cy="36657"/>
          </a:xfrm>
          <a:custGeom>
            <a:avLst/>
            <a:gdLst>
              <a:gd name="T0" fmla="*/ 0 w 66"/>
              <a:gd name="T1" fmla="*/ 0 h 19"/>
              <a:gd name="T2" fmla="*/ 0 w 66"/>
              <a:gd name="T3" fmla="*/ 19 h 19"/>
              <a:gd name="T4" fmla="*/ 66 w 66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6" h="19">
                <a:moveTo>
                  <a:pt x="0" y="0"/>
                </a:moveTo>
                <a:lnTo>
                  <a:pt x="0" y="19"/>
                </a:lnTo>
                <a:lnTo>
                  <a:pt x="66" y="19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94" name="Freeform 299">
            <a:extLst>
              <a:ext uri="{FF2B5EF4-FFF2-40B4-BE49-F238E27FC236}">
                <a16:creationId xmlns="" xmlns:a16="http://schemas.microsoft.com/office/drawing/2014/main" id="{D5558332-A8A1-466B-B3A7-E9E4531B5B59}"/>
              </a:ext>
            </a:extLst>
          </p:cNvPr>
          <p:cNvSpPr>
            <a:spLocks/>
          </p:cNvSpPr>
          <p:nvPr/>
        </p:nvSpPr>
        <p:spPr bwMode="auto">
          <a:xfrm>
            <a:off x="1373624" y="7336613"/>
            <a:ext cx="34543" cy="126105"/>
          </a:xfrm>
          <a:custGeom>
            <a:avLst/>
            <a:gdLst>
              <a:gd name="T0" fmla="*/ 0 w 15"/>
              <a:gd name="T1" fmla="*/ 0 h 87"/>
              <a:gd name="T2" fmla="*/ 0 w 15"/>
              <a:gd name="T3" fmla="*/ 87 h 87"/>
              <a:gd name="T4" fmla="*/ 15 w 15"/>
              <a:gd name="T5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87">
                <a:moveTo>
                  <a:pt x="0" y="0"/>
                </a:moveTo>
                <a:lnTo>
                  <a:pt x="0" y="87"/>
                </a:lnTo>
                <a:lnTo>
                  <a:pt x="15" y="87"/>
                </a:lnTo>
              </a:path>
            </a:pathLst>
          </a:custGeom>
          <a:noFill/>
          <a:ln w="12700" cap="sq" cmpd="sng">
            <a:solidFill>
              <a:srgbClr val="00009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95" name="Freeform 300">
            <a:extLst>
              <a:ext uri="{FF2B5EF4-FFF2-40B4-BE49-F238E27FC236}">
                <a16:creationId xmlns="" xmlns:a16="http://schemas.microsoft.com/office/drawing/2014/main" id="{AD635004-E7B5-4865-BCFE-0635C3D6B28E}"/>
              </a:ext>
            </a:extLst>
          </p:cNvPr>
          <p:cNvSpPr>
            <a:spLocks/>
          </p:cNvSpPr>
          <p:nvPr/>
        </p:nvSpPr>
        <p:spPr bwMode="auto">
          <a:xfrm>
            <a:off x="1343688" y="7334664"/>
            <a:ext cx="29937" cy="169776"/>
          </a:xfrm>
          <a:custGeom>
            <a:avLst/>
            <a:gdLst>
              <a:gd name="T0" fmla="*/ 0 w 13"/>
              <a:gd name="T1" fmla="*/ 88 h 88"/>
              <a:gd name="T2" fmla="*/ 0 w 13"/>
              <a:gd name="T3" fmla="*/ 0 h 88"/>
              <a:gd name="T4" fmla="*/ 13 w 13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88">
                <a:moveTo>
                  <a:pt x="0" y="88"/>
                </a:moveTo>
                <a:lnTo>
                  <a:pt x="0" y="0"/>
                </a:lnTo>
                <a:lnTo>
                  <a:pt x="13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97" name="Freeform 302">
            <a:extLst>
              <a:ext uri="{FF2B5EF4-FFF2-40B4-BE49-F238E27FC236}">
                <a16:creationId xmlns="" xmlns:a16="http://schemas.microsoft.com/office/drawing/2014/main" id="{E546FEAA-876E-4B34-8166-DD47A01959C5}"/>
              </a:ext>
            </a:extLst>
          </p:cNvPr>
          <p:cNvSpPr>
            <a:spLocks/>
          </p:cNvSpPr>
          <p:nvPr/>
        </p:nvSpPr>
        <p:spPr bwMode="auto">
          <a:xfrm>
            <a:off x="1410468" y="7592093"/>
            <a:ext cx="168106" cy="36657"/>
          </a:xfrm>
          <a:custGeom>
            <a:avLst/>
            <a:gdLst>
              <a:gd name="T0" fmla="*/ 0 w 73"/>
              <a:gd name="T1" fmla="*/ 19 h 19"/>
              <a:gd name="T2" fmla="*/ 0 w 73"/>
              <a:gd name="T3" fmla="*/ 0 h 19"/>
              <a:gd name="T4" fmla="*/ 73 w 73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3" h="19">
                <a:moveTo>
                  <a:pt x="0" y="19"/>
                </a:moveTo>
                <a:lnTo>
                  <a:pt x="0" y="0"/>
                </a:lnTo>
                <a:lnTo>
                  <a:pt x="73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99" name="Freeform 304">
            <a:extLst>
              <a:ext uri="{FF2B5EF4-FFF2-40B4-BE49-F238E27FC236}">
                <a16:creationId xmlns="" xmlns:a16="http://schemas.microsoft.com/office/drawing/2014/main" id="{65CF1D50-8E38-4D9B-B46F-7E143B932F72}"/>
              </a:ext>
            </a:extLst>
          </p:cNvPr>
          <p:cNvSpPr>
            <a:spLocks/>
          </p:cNvSpPr>
          <p:nvPr/>
        </p:nvSpPr>
        <p:spPr bwMode="auto">
          <a:xfrm>
            <a:off x="1410468" y="7634537"/>
            <a:ext cx="119746" cy="36657"/>
          </a:xfrm>
          <a:custGeom>
            <a:avLst/>
            <a:gdLst>
              <a:gd name="T0" fmla="*/ 0 w 52"/>
              <a:gd name="T1" fmla="*/ 0 h 19"/>
              <a:gd name="T2" fmla="*/ 0 w 52"/>
              <a:gd name="T3" fmla="*/ 19 h 19"/>
              <a:gd name="T4" fmla="*/ 52 w 52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19">
                <a:moveTo>
                  <a:pt x="0" y="0"/>
                </a:moveTo>
                <a:lnTo>
                  <a:pt x="0" y="19"/>
                </a:lnTo>
                <a:lnTo>
                  <a:pt x="52" y="19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00" name="Freeform 305">
            <a:extLst>
              <a:ext uri="{FF2B5EF4-FFF2-40B4-BE49-F238E27FC236}">
                <a16:creationId xmlns="" xmlns:a16="http://schemas.microsoft.com/office/drawing/2014/main" id="{B970577C-F116-4329-AEDE-AFFC6129A567}"/>
              </a:ext>
            </a:extLst>
          </p:cNvPr>
          <p:cNvSpPr>
            <a:spLocks/>
          </p:cNvSpPr>
          <p:nvPr/>
        </p:nvSpPr>
        <p:spPr bwMode="auto">
          <a:xfrm>
            <a:off x="1343687" y="7510591"/>
            <a:ext cx="66782" cy="115959"/>
          </a:xfrm>
          <a:custGeom>
            <a:avLst/>
            <a:gdLst>
              <a:gd name="T0" fmla="*/ 0 w 29"/>
              <a:gd name="T1" fmla="*/ 0 h 88"/>
              <a:gd name="T2" fmla="*/ 0 w 29"/>
              <a:gd name="T3" fmla="*/ 88 h 88"/>
              <a:gd name="T4" fmla="*/ 29 w 29"/>
              <a:gd name="T5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" h="88">
                <a:moveTo>
                  <a:pt x="0" y="0"/>
                </a:moveTo>
                <a:lnTo>
                  <a:pt x="0" y="88"/>
                </a:lnTo>
                <a:lnTo>
                  <a:pt x="29" y="88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01" name="Freeform 306">
            <a:extLst>
              <a:ext uri="{FF2B5EF4-FFF2-40B4-BE49-F238E27FC236}">
                <a16:creationId xmlns="" xmlns:a16="http://schemas.microsoft.com/office/drawing/2014/main" id="{2E3B27AF-E304-43AC-9B6A-37CD911B8420}"/>
              </a:ext>
            </a:extLst>
          </p:cNvPr>
          <p:cNvSpPr>
            <a:spLocks/>
          </p:cNvSpPr>
          <p:nvPr/>
        </p:nvSpPr>
        <p:spPr bwMode="auto">
          <a:xfrm>
            <a:off x="1180187" y="7508298"/>
            <a:ext cx="163500" cy="162059"/>
          </a:xfrm>
          <a:custGeom>
            <a:avLst/>
            <a:gdLst>
              <a:gd name="T0" fmla="*/ 0 w 71"/>
              <a:gd name="T1" fmla="*/ 84 h 84"/>
              <a:gd name="T2" fmla="*/ 0 w 71"/>
              <a:gd name="T3" fmla="*/ 0 h 84"/>
              <a:gd name="T4" fmla="*/ 71 w 71"/>
              <a:gd name="T5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" h="84">
                <a:moveTo>
                  <a:pt x="0" y="84"/>
                </a:moveTo>
                <a:lnTo>
                  <a:pt x="0" y="0"/>
                </a:lnTo>
                <a:lnTo>
                  <a:pt x="71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9" name="Rectangle 459">
            <a:extLst>
              <a:ext uri="{FF2B5EF4-FFF2-40B4-BE49-F238E27FC236}">
                <a16:creationId xmlns="" xmlns:a16="http://schemas.microsoft.com/office/drawing/2014/main" id="{34394B78-522C-404D-ADC4-FB292464E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152" y="7271793"/>
            <a:ext cx="10259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0" name="Rectangle 460">
            <a:extLst>
              <a:ext uri="{FF2B5EF4-FFF2-40B4-BE49-F238E27FC236}">
                <a16:creationId xmlns="" xmlns:a16="http://schemas.microsoft.com/office/drawing/2014/main" id="{6787D62D-2E02-4620-9742-4DD56602E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578" y="6968103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1" name="Rectangle 461">
            <a:extLst>
              <a:ext uri="{FF2B5EF4-FFF2-40B4-BE49-F238E27FC236}">
                <a16:creationId xmlns="" xmlns:a16="http://schemas.microsoft.com/office/drawing/2014/main" id="{BBF52435-CA65-4940-9926-187E1510E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207" y="7042044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37/0.91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2" name="Rectangle 462">
            <a:extLst>
              <a:ext uri="{FF2B5EF4-FFF2-40B4-BE49-F238E27FC236}">
                <a16:creationId xmlns="" xmlns:a16="http://schemas.microsoft.com/office/drawing/2014/main" id="{7D9B1D66-D6F2-47BA-AECC-5E6517A69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536" y="7229207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26/0.84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3" name="Rectangle 463">
            <a:extLst>
              <a:ext uri="{FF2B5EF4-FFF2-40B4-BE49-F238E27FC236}">
                <a16:creationId xmlns="" xmlns:a16="http://schemas.microsoft.com/office/drawing/2014/main" id="{BEED29E4-8928-4DAE-A8D3-40107E965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713" y="7419552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4" name="Rectangle 464">
            <a:extLst>
              <a:ext uri="{FF2B5EF4-FFF2-40B4-BE49-F238E27FC236}">
                <a16:creationId xmlns="" xmlns:a16="http://schemas.microsoft.com/office/drawing/2014/main" id="{AB5DEA3C-693F-4A64-8676-C1A61F67B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019" y="7500839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5" name="Rectangle 465">
            <a:extLst>
              <a:ext uri="{FF2B5EF4-FFF2-40B4-BE49-F238E27FC236}">
                <a16:creationId xmlns="" xmlns:a16="http://schemas.microsoft.com/office/drawing/2014/main" id="{1B5695FB-5033-4270-B2AC-D11941BEC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462" y="7508820"/>
            <a:ext cx="32459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35/0.70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7" name="Rectangle 467">
            <a:extLst>
              <a:ext uri="{FF2B5EF4-FFF2-40B4-BE49-F238E27FC236}">
                <a16:creationId xmlns="" xmlns:a16="http://schemas.microsoft.com/office/drawing/2014/main" id="{2F2CD488-F1E5-4798-9A2A-532D8514E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2337" y="8909831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8" name="Rectangle 468">
            <a:extLst>
              <a:ext uri="{FF2B5EF4-FFF2-40B4-BE49-F238E27FC236}">
                <a16:creationId xmlns="" xmlns:a16="http://schemas.microsoft.com/office/drawing/2014/main" id="{E502629F-14E5-4B53-B35B-160658192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710" y="8984875"/>
            <a:ext cx="32444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47//0.51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9" name="Rectangle 469">
            <a:extLst>
              <a:ext uri="{FF2B5EF4-FFF2-40B4-BE49-F238E27FC236}">
                <a16:creationId xmlns="" xmlns:a16="http://schemas.microsoft.com/office/drawing/2014/main" id="{E31F407F-E4E2-4103-96FE-E43B4F0B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259" y="9058187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0" name="Rectangle 470">
            <a:extLst>
              <a:ext uri="{FF2B5EF4-FFF2-40B4-BE49-F238E27FC236}">
                <a16:creationId xmlns="" xmlns:a16="http://schemas.microsoft.com/office/drawing/2014/main" id="{00389D3C-51CF-46D6-8D9F-1DC7142A3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357" y="9236915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87/0.94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2" name="Rectangle 472">
            <a:extLst>
              <a:ext uri="{FF2B5EF4-FFF2-40B4-BE49-F238E27FC236}">
                <a16:creationId xmlns="" xmlns:a16="http://schemas.microsoft.com/office/drawing/2014/main" id="{1BBCB556-76BE-4123-8F98-CBC35B752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7958" y="8025780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3" name="Rectangle 473">
            <a:extLst>
              <a:ext uri="{FF2B5EF4-FFF2-40B4-BE49-F238E27FC236}">
                <a16:creationId xmlns="" xmlns:a16="http://schemas.microsoft.com/office/drawing/2014/main" id="{965B7D6A-BDE7-4042-AC25-DEC41D0A9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7842" y="804047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4" name="Rectangle 474">
            <a:extLst>
              <a:ext uri="{FF2B5EF4-FFF2-40B4-BE49-F238E27FC236}">
                <a16:creationId xmlns="" xmlns:a16="http://schemas.microsoft.com/office/drawing/2014/main" id="{4565BFDC-8F81-475A-B8A5-F73849087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125" y="8127295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49/0.74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6" name="Rectangle 476">
            <a:extLst>
              <a:ext uri="{FF2B5EF4-FFF2-40B4-BE49-F238E27FC236}">
                <a16:creationId xmlns="" xmlns:a16="http://schemas.microsoft.com/office/drawing/2014/main" id="{29F64381-83AE-4DB9-8A32-6653C58E0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991" y="821540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38/0.62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7" name="Rectangle 477">
            <a:extLst>
              <a:ext uri="{FF2B5EF4-FFF2-40B4-BE49-F238E27FC236}">
                <a16:creationId xmlns="" xmlns:a16="http://schemas.microsoft.com/office/drawing/2014/main" id="{DB9CC9B9-EC69-471A-AD61-832898897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7" y="8305209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53/0.73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8" name="Rectangle 478">
            <a:extLst>
              <a:ext uri="{FF2B5EF4-FFF2-40B4-BE49-F238E27FC236}">
                <a16:creationId xmlns="" xmlns:a16="http://schemas.microsoft.com/office/drawing/2014/main" id="{ECBC67A4-E38D-44F6-952F-07E0AA721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483" y="841388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3" name="Freeform 308">
            <a:extLst>
              <a:ext uri="{FF2B5EF4-FFF2-40B4-BE49-F238E27FC236}">
                <a16:creationId xmlns="" xmlns:a16="http://schemas.microsoft.com/office/drawing/2014/main" id="{5A352127-D556-4AFE-A690-3D47298A02E6}"/>
              </a:ext>
            </a:extLst>
          </p:cNvPr>
          <p:cNvSpPr>
            <a:spLocks/>
          </p:cNvSpPr>
          <p:nvPr/>
        </p:nvSpPr>
        <p:spPr bwMode="auto">
          <a:xfrm>
            <a:off x="1719045" y="7748363"/>
            <a:ext cx="251007" cy="36657"/>
          </a:xfrm>
          <a:custGeom>
            <a:avLst/>
            <a:gdLst>
              <a:gd name="T0" fmla="*/ 0 w 109"/>
              <a:gd name="T1" fmla="*/ 19 h 19"/>
              <a:gd name="T2" fmla="*/ 0 w 109"/>
              <a:gd name="T3" fmla="*/ 0 h 19"/>
              <a:gd name="T4" fmla="*/ 109 w 109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9" h="19">
                <a:moveTo>
                  <a:pt x="0" y="19"/>
                </a:moveTo>
                <a:lnTo>
                  <a:pt x="0" y="0"/>
                </a:lnTo>
                <a:lnTo>
                  <a:pt x="109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05" name="Freeform 310">
            <a:extLst>
              <a:ext uri="{FF2B5EF4-FFF2-40B4-BE49-F238E27FC236}">
                <a16:creationId xmlns="" xmlns:a16="http://schemas.microsoft.com/office/drawing/2014/main" id="{74D9018A-5738-467F-BB41-48859068901E}"/>
              </a:ext>
            </a:extLst>
          </p:cNvPr>
          <p:cNvSpPr>
            <a:spLocks/>
          </p:cNvSpPr>
          <p:nvPr/>
        </p:nvSpPr>
        <p:spPr bwMode="auto">
          <a:xfrm>
            <a:off x="1719044" y="7790807"/>
            <a:ext cx="232584" cy="36657"/>
          </a:xfrm>
          <a:custGeom>
            <a:avLst/>
            <a:gdLst>
              <a:gd name="T0" fmla="*/ 0 w 101"/>
              <a:gd name="T1" fmla="*/ 0 h 19"/>
              <a:gd name="T2" fmla="*/ 0 w 101"/>
              <a:gd name="T3" fmla="*/ 19 h 19"/>
              <a:gd name="T4" fmla="*/ 101 w 101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" h="19">
                <a:moveTo>
                  <a:pt x="0" y="0"/>
                </a:moveTo>
                <a:lnTo>
                  <a:pt x="0" y="19"/>
                </a:lnTo>
                <a:lnTo>
                  <a:pt x="101" y="19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06" name="Freeform 311">
            <a:extLst>
              <a:ext uri="{FF2B5EF4-FFF2-40B4-BE49-F238E27FC236}">
                <a16:creationId xmlns="" xmlns:a16="http://schemas.microsoft.com/office/drawing/2014/main" id="{11D18400-B381-4DD6-B6E0-F1DEFB220B00}"/>
              </a:ext>
            </a:extLst>
          </p:cNvPr>
          <p:cNvSpPr>
            <a:spLocks/>
          </p:cNvSpPr>
          <p:nvPr/>
        </p:nvSpPr>
        <p:spPr bwMode="auto">
          <a:xfrm>
            <a:off x="1180188" y="7624890"/>
            <a:ext cx="538857" cy="163989"/>
          </a:xfrm>
          <a:custGeom>
            <a:avLst/>
            <a:gdLst>
              <a:gd name="T0" fmla="*/ 0 w 234"/>
              <a:gd name="T1" fmla="*/ 0 h 85"/>
              <a:gd name="T2" fmla="*/ 0 w 234"/>
              <a:gd name="T3" fmla="*/ 85 h 85"/>
              <a:gd name="T4" fmla="*/ 234 w 234"/>
              <a:gd name="T5" fmla="*/ 8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4" h="85">
                <a:moveTo>
                  <a:pt x="0" y="0"/>
                </a:moveTo>
                <a:lnTo>
                  <a:pt x="0" y="85"/>
                </a:lnTo>
                <a:lnTo>
                  <a:pt x="234" y="85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09" name="Freeform 314">
            <a:extLst>
              <a:ext uri="{FF2B5EF4-FFF2-40B4-BE49-F238E27FC236}">
                <a16:creationId xmlns="" xmlns:a16="http://schemas.microsoft.com/office/drawing/2014/main" id="{685021F7-2D20-44A0-BD5D-1355B18CF8AB}"/>
              </a:ext>
            </a:extLst>
          </p:cNvPr>
          <p:cNvSpPr>
            <a:spLocks/>
          </p:cNvSpPr>
          <p:nvPr/>
        </p:nvSpPr>
        <p:spPr bwMode="auto">
          <a:xfrm>
            <a:off x="1246969" y="7904635"/>
            <a:ext cx="331604" cy="36657"/>
          </a:xfrm>
          <a:custGeom>
            <a:avLst/>
            <a:gdLst>
              <a:gd name="T0" fmla="*/ 0 w 144"/>
              <a:gd name="T1" fmla="*/ 19 h 19"/>
              <a:gd name="T2" fmla="*/ 0 w 144"/>
              <a:gd name="T3" fmla="*/ 0 h 19"/>
              <a:gd name="T4" fmla="*/ 144 w 144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4" h="19">
                <a:moveTo>
                  <a:pt x="0" y="19"/>
                </a:moveTo>
                <a:lnTo>
                  <a:pt x="0" y="0"/>
                </a:lnTo>
                <a:lnTo>
                  <a:pt x="144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11" name="Freeform 316">
            <a:extLst>
              <a:ext uri="{FF2B5EF4-FFF2-40B4-BE49-F238E27FC236}">
                <a16:creationId xmlns="" xmlns:a16="http://schemas.microsoft.com/office/drawing/2014/main" id="{02534F35-03A0-451D-8D24-0E7EFD32D382}"/>
              </a:ext>
            </a:extLst>
          </p:cNvPr>
          <p:cNvSpPr>
            <a:spLocks/>
          </p:cNvSpPr>
          <p:nvPr/>
        </p:nvSpPr>
        <p:spPr bwMode="auto">
          <a:xfrm>
            <a:off x="1246970" y="7947079"/>
            <a:ext cx="485893" cy="36657"/>
          </a:xfrm>
          <a:custGeom>
            <a:avLst/>
            <a:gdLst>
              <a:gd name="T0" fmla="*/ 0 w 211"/>
              <a:gd name="T1" fmla="*/ 0 h 19"/>
              <a:gd name="T2" fmla="*/ 0 w 211"/>
              <a:gd name="T3" fmla="*/ 19 h 19"/>
              <a:gd name="T4" fmla="*/ 211 w 211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1" h="19">
                <a:moveTo>
                  <a:pt x="0" y="0"/>
                </a:moveTo>
                <a:lnTo>
                  <a:pt x="0" y="19"/>
                </a:lnTo>
                <a:lnTo>
                  <a:pt x="211" y="19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12" name="Freeform 317">
            <a:extLst>
              <a:ext uri="{FF2B5EF4-FFF2-40B4-BE49-F238E27FC236}">
                <a16:creationId xmlns="" xmlns:a16="http://schemas.microsoft.com/office/drawing/2014/main" id="{78F02630-DA2A-47DB-9BE4-39C07E1AFFBD}"/>
              </a:ext>
            </a:extLst>
          </p:cNvPr>
          <p:cNvSpPr>
            <a:spLocks/>
          </p:cNvSpPr>
          <p:nvPr/>
        </p:nvSpPr>
        <p:spPr bwMode="auto">
          <a:xfrm>
            <a:off x="1099590" y="7786949"/>
            <a:ext cx="147380" cy="158200"/>
          </a:xfrm>
          <a:custGeom>
            <a:avLst/>
            <a:gdLst>
              <a:gd name="T0" fmla="*/ 0 w 64"/>
              <a:gd name="T1" fmla="*/ 0 h 82"/>
              <a:gd name="T2" fmla="*/ 0 w 64"/>
              <a:gd name="T3" fmla="*/ 82 h 82"/>
              <a:gd name="T4" fmla="*/ 64 w 64"/>
              <a:gd name="T5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82">
                <a:moveTo>
                  <a:pt x="0" y="0"/>
                </a:moveTo>
                <a:lnTo>
                  <a:pt x="0" y="82"/>
                </a:lnTo>
                <a:lnTo>
                  <a:pt x="64" y="82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16" name="Freeform 321">
            <a:extLst>
              <a:ext uri="{FF2B5EF4-FFF2-40B4-BE49-F238E27FC236}">
                <a16:creationId xmlns="" xmlns:a16="http://schemas.microsoft.com/office/drawing/2014/main" id="{CDEFFF3B-B656-4B32-8813-E5E432FF86D7}"/>
              </a:ext>
            </a:extLst>
          </p:cNvPr>
          <p:cNvSpPr>
            <a:spLocks/>
          </p:cNvSpPr>
          <p:nvPr/>
        </p:nvSpPr>
        <p:spPr bwMode="auto">
          <a:xfrm>
            <a:off x="1815762" y="8060905"/>
            <a:ext cx="43754" cy="36657"/>
          </a:xfrm>
          <a:custGeom>
            <a:avLst/>
            <a:gdLst>
              <a:gd name="T0" fmla="*/ 0 w 19"/>
              <a:gd name="T1" fmla="*/ 19 h 19"/>
              <a:gd name="T2" fmla="*/ 0 w 19"/>
              <a:gd name="T3" fmla="*/ 0 h 19"/>
              <a:gd name="T4" fmla="*/ 19 w 19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19">
                <a:moveTo>
                  <a:pt x="0" y="19"/>
                </a:move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18" name="Freeform 323">
            <a:extLst>
              <a:ext uri="{FF2B5EF4-FFF2-40B4-BE49-F238E27FC236}">
                <a16:creationId xmlns="" xmlns:a16="http://schemas.microsoft.com/office/drawing/2014/main" id="{AD912464-39D3-4845-B48F-7C84BF296469}"/>
              </a:ext>
            </a:extLst>
          </p:cNvPr>
          <p:cNvSpPr>
            <a:spLocks/>
          </p:cNvSpPr>
          <p:nvPr/>
        </p:nvSpPr>
        <p:spPr bwMode="auto">
          <a:xfrm>
            <a:off x="1815763" y="8103349"/>
            <a:ext cx="64479" cy="36657"/>
          </a:xfrm>
          <a:custGeom>
            <a:avLst/>
            <a:gdLst>
              <a:gd name="T0" fmla="*/ 0 w 28"/>
              <a:gd name="T1" fmla="*/ 0 h 19"/>
              <a:gd name="T2" fmla="*/ 0 w 28"/>
              <a:gd name="T3" fmla="*/ 19 h 19"/>
              <a:gd name="T4" fmla="*/ 28 w 28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" h="19">
                <a:moveTo>
                  <a:pt x="0" y="0"/>
                </a:moveTo>
                <a:lnTo>
                  <a:pt x="0" y="19"/>
                </a:lnTo>
                <a:lnTo>
                  <a:pt x="28" y="19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19" name="Freeform 324">
            <a:extLst>
              <a:ext uri="{FF2B5EF4-FFF2-40B4-BE49-F238E27FC236}">
                <a16:creationId xmlns="" xmlns:a16="http://schemas.microsoft.com/office/drawing/2014/main" id="{F9E9AD28-5AFC-47E6-87CB-7921BD3AED66}"/>
              </a:ext>
            </a:extLst>
          </p:cNvPr>
          <p:cNvSpPr>
            <a:spLocks/>
          </p:cNvSpPr>
          <p:nvPr/>
        </p:nvSpPr>
        <p:spPr bwMode="auto">
          <a:xfrm>
            <a:off x="1698320" y="8101420"/>
            <a:ext cx="117444" cy="55950"/>
          </a:xfrm>
          <a:custGeom>
            <a:avLst/>
            <a:gdLst>
              <a:gd name="T0" fmla="*/ 0 w 51"/>
              <a:gd name="T1" fmla="*/ 29 h 29"/>
              <a:gd name="T2" fmla="*/ 0 w 51"/>
              <a:gd name="T3" fmla="*/ 0 h 29"/>
              <a:gd name="T4" fmla="*/ 51 w 51"/>
              <a:gd name="T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" h="29">
                <a:moveTo>
                  <a:pt x="0" y="29"/>
                </a:moveTo>
                <a:lnTo>
                  <a:pt x="0" y="0"/>
                </a:lnTo>
                <a:lnTo>
                  <a:pt x="51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21" name="Freeform 326">
            <a:extLst>
              <a:ext uri="{FF2B5EF4-FFF2-40B4-BE49-F238E27FC236}">
                <a16:creationId xmlns="" xmlns:a16="http://schemas.microsoft.com/office/drawing/2014/main" id="{C38DF259-BD87-49B1-B06B-E0BCF3D2990D}"/>
              </a:ext>
            </a:extLst>
          </p:cNvPr>
          <p:cNvSpPr>
            <a:spLocks/>
          </p:cNvSpPr>
          <p:nvPr/>
        </p:nvSpPr>
        <p:spPr bwMode="auto">
          <a:xfrm>
            <a:off x="1698321" y="8163156"/>
            <a:ext cx="274035" cy="54019"/>
          </a:xfrm>
          <a:custGeom>
            <a:avLst/>
            <a:gdLst>
              <a:gd name="T0" fmla="*/ 0 w 119"/>
              <a:gd name="T1" fmla="*/ 0 h 28"/>
              <a:gd name="T2" fmla="*/ 0 w 119"/>
              <a:gd name="T3" fmla="*/ 28 h 28"/>
              <a:gd name="T4" fmla="*/ 119 w 119"/>
              <a:gd name="T5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9" h="28">
                <a:moveTo>
                  <a:pt x="0" y="0"/>
                </a:moveTo>
                <a:lnTo>
                  <a:pt x="0" y="28"/>
                </a:lnTo>
                <a:lnTo>
                  <a:pt x="119" y="28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22" name="Freeform 327">
            <a:extLst>
              <a:ext uri="{FF2B5EF4-FFF2-40B4-BE49-F238E27FC236}">
                <a16:creationId xmlns="" xmlns:a16="http://schemas.microsoft.com/office/drawing/2014/main" id="{E66489B7-9DDD-4A95-A42F-4F1794EDF289}"/>
              </a:ext>
            </a:extLst>
          </p:cNvPr>
          <p:cNvSpPr>
            <a:spLocks/>
          </p:cNvSpPr>
          <p:nvPr/>
        </p:nvSpPr>
        <p:spPr bwMode="auto">
          <a:xfrm>
            <a:off x="1599299" y="8159298"/>
            <a:ext cx="99021" cy="84888"/>
          </a:xfrm>
          <a:custGeom>
            <a:avLst/>
            <a:gdLst>
              <a:gd name="T0" fmla="*/ 0 w 43"/>
              <a:gd name="T1" fmla="*/ 44 h 44"/>
              <a:gd name="T2" fmla="*/ 0 w 43"/>
              <a:gd name="T3" fmla="*/ 0 h 44"/>
              <a:gd name="T4" fmla="*/ 43 w 43"/>
              <a:gd name="T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44">
                <a:moveTo>
                  <a:pt x="0" y="44"/>
                </a:moveTo>
                <a:lnTo>
                  <a:pt x="0" y="0"/>
                </a:lnTo>
                <a:lnTo>
                  <a:pt x="43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27" name="Freeform 332">
            <a:extLst>
              <a:ext uri="{FF2B5EF4-FFF2-40B4-BE49-F238E27FC236}">
                <a16:creationId xmlns="" xmlns:a16="http://schemas.microsoft.com/office/drawing/2014/main" id="{DEE7A84A-F568-4E42-91B8-54A778F6CA67}"/>
              </a:ext>
            </a:extLst>
          </p:cNvPr>
          <p:cNvSpPr>
            <a:spLocks/>
          </p:cNvSpPr>
          <p:nvPr/>
        </p:nvSpPr>
        <p:spPr bwMode="auto">
          <a:xfrm>
            <a:off x="1599297" y="8249973"/>
            <a:ext cx="357998" cy="55562"/>
          </a:xfrm>
          <a:custGeom>
            <a:avLst/>
            <a:gdLst>
              <a:gd name="T0" fmla="*/ 0 w 105"/>
              <a:gd name="T1" fmla="*/ 0 h 44"/>
              <a:gd name="T2" fmla="*/ 0 w 105"/>
              <a:gd name="T3" fmla="*/ 44 h 44"/>
              <a:gd name="T4" fmla="*/ 105 w 105"/>
              <a:gd name="T5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44">
                <a:moveTo>
                  <a:pt x="0" y="0"/>
                </a:moveTo>
                <a:lnTo>
                  <a:pt x="0" y="44"/>
                </a:lnTo>
                <a:lnTo>
                  <a:pt x="105" y="44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28" name="Freeform 333">
            <a:extLst>
              <a:ext uri="{FF2B5EF4-FFF2-40B4-BE49-F238E27FC236}">
                <a16:creationId xmlns="" xmlns:a16="http://schemas.microsoft.com/office/drawing/2014/main" id="{47DA7FFB-6C50-45B2-B439-5CDDD5F4A0A5}"/>
              </a:ext>
            </a:extLst>
          </p:cNvPr>
          <p:cNvSpPr>
            <a:spLocks/>
          </p:cNvSpPr>
          <p:nvPr/>
        </p:nvSpPr>
        <p:spPr bwMode="auto">
          <a:xfrm>
            <a:off x="1537124" y="8246114"/>
            <a:ext cx="62177" cy="119615"/>
          </a:xfrm>
          <a:custGeom>
            <a:avLst/>
            <a:gdLst>
              <a:gd name="T0" fmla="*/ 0 w 27"/>
              <a:gd name="T1" fmla="*/ 62 h 62"/>
              <a:gd name="T2" fmla="*/ 0 w 27"/>
              <a:gd name="T3" fmla="*/ 0 h 62"/>
              <a:gd name="T4" fmla="*/ 27 w 27"/>
              <a:gd name="T5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62">
                <a:moveTo>
                  <a:pt x="0" y="62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30" name="Freeform 335">
            <a:extLst>
              <a:ext uri="{FF2B5EF4-FFF2-40B4-BE49-F238E27FC236}">
                <a16:creationId xmlns="" xmlns:a16="http://schemas.microsoft.com/office/drawing/2014/main" id="{CE8F92EA-892E-484C-A3E5-5D481E92A7C8}"/>
              </a:ext>
            </a:extLst>
          </p:cNvPr>
          <p:cNvSpPr>
            <a:spLocks/>
          </p:cNvSpPr>
          <p:nvPr/>
        </p:nvSpPr>
        <p:spPr bwMode="auto">
          <a:xfrm>
            <a:off x="1606208" y="8367584"/>
            <a:ext cx="156591" cy="36657"/>
          </a:xfrm>
          <a:custGeom>
            <a:avLst/>
            <a:gdLst>
              <a:gd name="T0" fmla="*/ 0 w 68"/>
              <a:gd name="T1" fmla="*/ 19 h 19"/>
              <a:gd name="T2" fmla="*/ 0 w 68"/>
              <a:gd name="T3" fmla="*/ 0 h 19"/>
              <a:gd name="T4" fmla="*/ 68 w 68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" h="19">
                <a:moveTo>
                  <a:pt x="0" y="19"/>
                </a:moveTo>
                <a:lnTo>
                  <a:pt x="0" y="0"/>
                </a:lnTo>
                <a:lnTo>
                  <a:pt x="68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32" name="Freeform 337">
            <a:extLst>
              <a:ext uri="{FF2B5EF4-FFF2-40B4-BE49-F238E27FC236}">
                <a16:creationId xmlns="" xmlns:a16="http://schemas.microsoft.com/office/drawing/2014/main" id="{CB008E2C-7138-4A80-BB6D-0F6D5C1A9700}"/>
              </a:ext>
            </a:extLst>
          </p:cNvPr>
          <p:cNvSpPr>
            <a:spLocks/>
          </p:cNvSpPr>
          <p:nvPr/>
        </p:nvSpPr>
        <p:spPr bwMode="auto">
          <a:xfrm>
            <a:off x="1606208" y="8410027"/>
            <a:ext cx="151985" cy="36657"/>
          </a:xfrm>
          <a:custGeom>
            <a:avLst/>
            <a:gdLst>
              <a:gd name="T0" fmla="*/ 0 w 66"/>
              <a:gd name="T1" fmla="*/ 0 h 19"/>
              <a:gd name="T2" fmla="*/ 0 w 66"/>
              <a:gd name="T3" fmla="*/ 19 h 19"/>
              <a:gd name="T4" fmla="*/ 66 w 66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6" h="19">
                <a:moveTo>
                  <a:pt x="0" y="0"/>
                </a:moveTo>
                <a:lnTo>
                  <a:pt x="0" y="19"/>
                </a:lnTo>
                <a:lnTo>
                  <a:pt x="66" y="19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33" name="Freeform 338">
            <a:extLst>
              <a:ext uri="{FF2B5EF4-FFF2-40B4-BE49-F238E27FC236}">
                <a16:creationId xmlns="" xmlns:a16="http://schemas.microsoft.com/office/drawing/2014/main" id="{202B0455-54AB-42D5-AAAE-A8691E1B1955}"/>
              </a:ext>
            </a:extLst>
          </p:cNvPr>
          <p:cNvSpPr>
            <a:spLocks/>
          </p:cNvSpPr>
          <p:nvPr/>
        </p:nvSpPr>
        <p:spPr bwMode="auto">
          <a:xfrm>
            <a:off x="1537123" y="8286554"/>
            <a:ext cx="69084" cy="119615"/>
          </a:xfrm>
          <a:custGeom>
            <a:avLst/>
            <a:gdLst>
              <a:gd name="T0" fmla="*/ 0 w 30"/>
              <a:gd name="T1" fmla="*/ 0 h 62"/>
              <a:gd name="T2" fmla="*/ 0 w 30"/>
              <a:gd name="T3" fmla="*/ 62 h 62"/>
              <a:gd name="T4" fmla="*/ 30 w 30"/>
              <a:gd name="T5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62">
                <a:moveTo>
                  <a:pt x="0" y="0"/>
                </a:moveTo>
                <a:lnTo>
                  <a:pt x="0" y="62"/>
                </a:lnTo>
                <a:lnTo>
                  <a:pt x="30" y="62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34" name="Freeform 339">
            <a:extLst>
              <a:ext uri="{FF2B5EF4-FFF2-40B4-BE49-F238E27FC236}">
                <a16:creationId xmlns="" xmlns:a16="http://schemas.microsoft.com/office/drawing/2014/main" id="{F4CE07AD-8144-4DF6-AE46-7A9E7DF34A66}"/>
              </a:ext>
            </a:extLst>
          </p:cNvPr>
          <p:cNvSpPr>
            <a:spLocks/>
          </p:cNvSpPr>
          <p:nvPr/>
        </p:nvSpPr>
        <p:spPr bwMode="auto">
          <a:xfrm>
            <a:off x="1509490" y="8282696"/>
            <a:ext cx="27634" cy="117686"/>
          </a:xfrm>
          <a:custGeom>
            <a:avLst/>
            <a:gdLst>
              <a:gd name="T0" fmla="*/ 0 w 12"/>
              <a:gd name="T1" fmla="*/ 61 h 61"/>
              <a:gd name="T2" fmla="*/ 0 w 12"/>
              <a:gd name="T3" fmla="*/ 0 h 61"/>
              <a:gd name="T4" fmla="*/ 12 w 12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61">
                <a:moveTo>
                  <a:pt x="0" y="61"/>
                </a:moveTo>
                <a:lnTo>
                  <a:pt x="0" y="0"/>
                </a:lnTo>
                <a:lnTo>
                  <a:pt x="12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36" name="Freeform 341">
            <a:extLst>
              <a:ext uri="{FF2B5EF4-FFF2-40B4-BE49-F238E27FC236}">
                <a16:creationId xmlns="" xmlns:a16="http://schemas.microsoft.com/office/drawing/2014/main" id="{1E5D7C26-5D98-4FE6-A653-7463F760CCC4}"/>
              </a:ext>
            </a:extLst>
          </p:cNvPr>
          <p:cNvSpPr>
            <a:spLocks/>
          </p:cNvSpPr>
          <p:nvPr/>
        </p:nvSpPr>
        <p:spPr bwMode="auto">
          <a:xfrm>
            <a:off x="1509491" y="8406170"/>
            <a:ext cx="322393" cy="117686"/>
          </a:xfrm>
          <a:custGeom>
            <a:avLst/>
            <a:gdLst>
              <a:gd name="T0" fmla="*/ 0 w 140"/>
              <a:gd name="T1" fmla="*/ 0 h 61"/>
              <a:gd name="T2" fmla="*/ 0 w 140"/>
              <a:gd name="T3" fmla="*/ 61 h 61"/>
              <a:gd name="T4" fmla="*/ 140 w 140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0" h="61">
                <a:moveTo>
                  <a:pt x="0" y="0"/>
                </a:moveTo>
                <a:lnTo>
                  <a:pt x="0" y="61"/>
                </a:lnTo>
                <a:lnTo>
                  <a:pt x="140" y="61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37" name="Freeform 342">
            <a:extLst>
              <a:ext uri="{FF2B5EF4-FFF2-40B4-BE49-F238E27FC236}">
                <a16:creationId xmlns="" xmlns:a16="http://schemas.microsoft.com/office/drawing/2014/main" id="{04F9CDCA-A9D7-4522-819E-635A7E6A2FBC}"/>
              </a:ext>
            </a:extLst>
          </p:cNvPr>
          <p:cNvSpPr>
            <a:spLocks/>
          </p:cNvSpPr>
          <p:nvPr/>
        </p:nvSpPr>
        <p:spPr bwMode="auto">
          <a:xfrm>
            <a:off x="1442707" y="8404239"/>
            <a:ext cx="66782" cy="96463"/>
          </a:xfrm>
          <a:custGeom>
            <a:avLst/>
            <a:gdLst>
              <a:gd name="T0" fmla="*/ 0 w 29"/>
              <a:gd name="T1" fmla="*/ 50 h 50"/>
              <a:gd name="T2" fmla="*/ 0 w 29"/>
              <a:gd name="T3" fmla="*/ 0 h 50"/>
              <a:gd name="T4" fmla="*/ 29 w 29"/>
              <a:gd name="T5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" h="50">
                <a:moveTo>
                  <a:pt x="0" y="50"/>
                </a:moveTo>
                <a:lnTo>
                  <a:pt x="0" y="0"/>
                </a:lnTo>
                <a:lnTo>
                  <a:pt x="29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39" name="Freeform 344">
            <a:extLst>
              <a:ext uri="{FF2B5EF4-FFF2-40B4-BE49-F238E27FC236}">
                <a16:creationId xmlns="" xmlns:a16="http://schemas.microsoft.com/office/drawing/2014/main" id="{E79C3B01-D301-457E-A274-650015FF52F0}"/>
              </a:ext>
            </a:extLst>
          </p:cNvPr>
          <p:cNvSpPr>
            <a:spLocks/>
          </p:cNvSpPr>
          <p:nvPr/>
        </p:nvSpPr>
        <p:spPr bwMode="auto">
          <a:xfrm>
            <a:off x="1442708" y="8506491"/>
            <a:ext cx="161197" cy="96463"/>
          </a:xfrm>
          <a:custGeom>
            <a:avLst/>
            <a:gdLst>
              <a:gd name="T0" fmla="*/ 0 w 70"/>
              <a:gd name="T1" fmla="*/ 0 h 50"/>
              <a:gd name="T2" fmla="*/ 0 w 70"/>
              <a:gd name="T3" fmla="*/ 50 h 50"/>
              <a:gd name="T4" fmla="*/ 70 w 70"/>
              <a:gd name="T5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0" h="50">
                <a:moveTo>
                  <a:pt x="0" y="0"/>
                </a:moveTo>
                <a:lnTo>
                  <a:pt x="0" y="50"/>
                </a:lnTo>
                <a:lnTo>
                  <a:pt x="70" y="5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0" name="Freeform 345">
            <a:extLst>
              <a:ext uri="{FF2B5EF4-FFF2-40B4-BE49-F238E27FC236}">
                <a16:creationId xmlns="" xmlns:a16="http://schemas.microsoft.com/office/drawing/2014/main" id="{05AC07FB-0A6D-41CC-A516-424B77F8286A}"/>
              </a:ext>
            </a:extLst>
          </p:cNvPr>
          <p:cNvSpPr>
            <a:spLocks/>
          </p:cNvSpPr>
          <p:nvPr/>
        </p:nvSpPr>
        <p:spPr bwMode="auto">
          <a:xfrm>
            <a:off x="1187096" y="8502632"/>
            <a:ext cx="255612" cy="169776"/>
          </a:xfrm>
          <a:custGeom>
            <a:avLst/>
            <a:gdLst>
              <a:gd name="T0" fmla="*/ 0 w 111"/>
              <a:gd name="T1" fmla="*/ 88 h 88"/>
              <a:gd name="T2" fmla="*/ 0 w 111"/>
              <a:gd name="T3" fmla="*/ 0 h 88"/>
              <a:gd name="T4" fmla="*/ 111 w 111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" h="88">
                <a:moveTo>
                  <a:pt x="0" y="88"/>
                </a:moveTo>
                <a:lnTo>
                  <a:pt x="0" y="0"/>
                </a:lnTo>
                <a:lnTo>
                  <a:pt x="111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2" name="Freeform 347">
            <a:extLst>
              <a:ext uri="{FF2B5EF4-FFF2-40B4-BE49-F238E27FC236}">
                <a16:creationId xmlns="" xmlns:a16="http://schemas.microsoft.com/office/drawing/2014/main" id="{F9DD802A-BC25-4EA5-944C-D054FA8B9632}"/>
              </a:ext>
            </a:extLst>
          </p:cNvPr>
          <p:cNvSpPr>
            <a:spLocks/>
          </p:cNvSpPr>
          <p:nvPr/>
        </p:nvSpPr>
        <p:spPr bwMode="auto">
          <a:xfrm>
            <a:off x="1659172" y="8680125"/>
            <a:ext cx="59873" cy="36657"/>
          </a:xfrm>
          <a:custGeom>
            <a:avLst/>
            <a:gdLst>
              <a:gd name="T0" fmla="*/ 0 w 26"/>
              <a:gd name="T1" fmla="*/ 19 h 19"/>
              <a:gd name="T2" fmla="*/ 0 w 26"/>
              <a:gd name="T3" fmla="*/ 0 h 19"/>
              <a:gd name="T4" fmla="*/ 26 w 26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19">
                <a:moveTo>
                  <a:pt x="0" y="19"/>
                </a:moveTo>
                <a:lnTo>
                  <a:pt x="0" y="0"/>
                </a:lnTo>
                <a:lnTo>
                  <a:pt x="26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4" name="Freeform 349">
            <a:extLst>
              <a:ext uri="{FF2B5EF4-FFF2-40B4-BE49-F238E27FC236}">
                <a16:creationId xmlns="" xmlns:a16="http://schemas.microsoft.com/office/drawing/2014/main" id="{B5E01943-F6E9-4E1B-9B70-BD27F197D0A9}"/>
              </a:ext>
            </a:extLst>
          </p:cNvPr>
          <p:cNvSpPr>
            <a:spLocks/>
          </p:cNvSpPr>
          <p:nvPr/>
        </p:nvSpPr>
        <p:spPr bwMode="auto">
          <a:xfrm>
            <a:off x="1659172" y="8722569"/>
            <a:ext cx="55267" cy="36657"/>
          </a:xfrm>
          <a:custGeom>
            <a:avLst/>
            <a:gdLst>
              <a:gd name="T0" fmla="*/ 0 w 24"/>
              <a:gd name="T1" fmla="*/ 0 h 19"/>
              <a:gd name="T2" fmla="*/ 0 w 24"/>
              <a:gd name="T3" fmla="*/ 19 h 19"/>
              <a:gd name="T4" fmla="*/ 24 w 24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9">
                <a:moveTo>
                  <a:pt x="0" y="0"/>
                </a:moveTo>
                <a:lnTo>
                  <a:pt x="0" y="19"/>
                </a:lnTo>
                <a:lnTo>
                  <a:pt x="24" y="19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5" name="Freeform 350">
            <a:extLst>
              <a:ext uri="{FF2B5EF4-FFF2-40B4-BE49-F238E27FC236}">
                <a16:creationId xmlns="" xmlns:a16="http://schemas.microsoft.com/office/drawing/2014/main" id="{5E90DA70-F4E5-4359-8C98-9F73CDB23BDD}"/>
              </a:ext>
            </a:extLst>
          </p:cNvPr>
          <p:cNvSpPr>
            <a:spLocks/>
          </p:cNvSpPr>
          <p:nvPr/>
        </p:nvSpPr>
        <p:spPr bwMode="auto">
          <a:xfrm>
            <a:off x="1298171" y="8718709"/>
            <a:ext cx="361000" cy="68452"/>
          </a:xfrm>
          <a:custGeom>
            <a:avLst/>
            <a:gdLst>
              <a:gd name="T0" fmla="*/ 0 w 120"/>
              <a:gd name="T1" fmla="*/ 29 h 29"/>
              <a:gd name="T2" fmla="*/ 0 w 120"/>
              <a:gd name="T3" fmla="*/ 0 h 29"/>
              <a:gd name="T4" fmla="*/ 120 w 120"/>
              <a:gd name="T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" h="29">
                <a:moveTo>
                  <a:pt x="0" y="29"/>
                </a:moveTo>
                <a:lnTo>
                  <a:pt x="0" y="0"/>
                </a:lnTo>
                <a:lnTo>
                  <a:pt x="120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0" name="Freeform 355">
            <a:extLst>
              <a:ext uri="{FF2B5EF4-FFF2-40B4-BE49-F238E27FC236}">
                <a16:creationId xmlns="" xmlns:a16="http://schemas.microsoft.com/office/drawing/2014/main" id="{EC97EE91-6935-400D-923A-7404805AF393}"/>
              </a:ext>
            </a:extLst>
          </p:cNvPr>
          <p:cNvSpPr>
            <a:spLocks/>
          </p:cNvSpPr>
          <p:nvPr/>
        </p:nvSpPr>
        <p:spPr bwMode="auto">
          <a:xfrm>
            <a:off x="1297632" y="8764938"/>
            <a:ext cx="253309" cy="65595"/>
          </a:xfrm>
          <a:custGeom>
            <a:avLst/>
            <a:gdLst>
              <a:gd name="T0" fmla="*/ 0 w 110"/>
              <a:gd name="T1" fmla="*/ 0 h 34"/>
              <a:gd name="T2" fmla="*/ 0 w 110"/>
              <a:gd name="T3" fmla="*/ 34 h 34"/>
              <a:gd name="T4" fmla="*/ 110 w 110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0" h="34">
                <a:moveTo>
                  <a:pt x="0" y="0"/>
                </a:moveTo>
                <a:lnTo>
                  <a:pt x="0" y="34"/>
                </a:lnTo>
                <a:lnTo>
                  <a:pt x="110" y="34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1" name="Freeform 356">
            <a:extLst>
              <a:ext uri="{FF2B5EF4-FFF2-40B4-BE49-F238E27FC236}">
                <a16:creationId xmlns="" xmlns:a16="http://schemas.microsoft.com/office/drawing/2014/main" id="{1129ED14-C14E-48B2-B497-184085472780}"/>
              </a:ext>
            </a:extLst>
          </p:cNvPr>
          <p:cNvSpPr>
            <a:spLocks/>
          </p:cNvSpPr>
          <p:nvPr/>
        </p:nvSpPr>
        <p:spPr bwMode="auto">
          <a:xfrm>
            <a:off x="1188319" y="8678196"/>
            <a:ext cx="109313" cy="108973"/>
          </a:xfrm>
          <a:custGeom>
            <a:avLst/>
            <a:gdLst>
              <a:gd name="T0" fmla="*/ 0 w 48"/>
              <a:gd name="T1" fmla="*/ 0 h 87"/>
              <a:gd name="T2" fmla="*/ 0 w 48"/>
              <a:gd name="T3" fmla="*/ 87 h 87"/>
              <a:gd name="T4" fmla="*/ 48 w 48"/>
              <a:gd name="T5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87">
                <a:moveTo>
                  <a:pt x="0" y="0"/>
                </a:moveTo>
                <a:lnTo>
                  <a:pt x="0" y="87"/>
                </a:lnTo>
                <a:lnTo>
                  <a:pt x="48" y="87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2" name="Freeform 357">
            <a:extLst>
              <a:ext uri="{FF2B5EF4-FFF2-40B4-BE49-F238E27FC236}">
                <a16:creationId xmlns="" xmlns:a16="http://schemas.microsoft.com/office/drawing/2014/main" id="{9C0F24BB-70C6-4B8E-ACD1-09B1D2F3CD49}"/>
              </a:ext>
            </a:extLst>
          </p:cNvPr>
          <p:cNvSpPr>
            <a:spLocks/>
          </p:cNvSpPr>
          <p:nvPr/>
        </p:nvSpPr>
        <p:spPr bwMode="auto">
          <a:xfrm>
            <a:off x="1069653" y="8674336"/>
            <a:ext cx="117444" cy="312542"/>
          </a:xfrm>
          <a:custGeom>
            <a:avLst/>
            <a:gdLst>
              <a:gd name="T0" fmla="*/ 0 w 51"/>
              <a:gd name="T1" fmla="*/ 162 h 162"/>
              <a:gd name="T2" fmla="*/ 0 w 51"/>
              <a:gd name="T3" fmla="*/ 0 h 162"/>
              <a:gd name="T4" fmla="*/ 51 w 51"/>
              <a:gd name="T5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" h="162">
                <a:moveTo>
                  <a:pt x="0" y="162"/>
                </a:moveTo>
                <a:lnTo>
                  <a:pt x="0" y="0"/>
                </a:lnTo>
                <a:lnTo>
                  <a:pt x="51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4" name="Freeform 359">
            <a:extLst>
              <a:ext uri="{FF2B5EF4-FFF2-40B4-BE49-F238E27FC236}">
                <a16:creationId xmlns="" xmlns:a16="http://schemas.microsoft.com/office/drawing/2014/main" id="{5646949A-93BD-4355-BD31-FC97AC605982}"/>
              </a:ext>
            </a:extLst>
          </p:cNvPr>
          <p:cNvSpPr>
            <a:spLocks/>
          </p:cNvSpPr>
          <p:nvPr/>
        </p:nvSpPr>
        <p:spPr bwMode="auto">
          <a:xfrm>
            <a:off x="1537123" y="8907703"/>
            <a:ext cx="0" cy="36657"/>
          </a:xfrm>
          <a:custGeom>
            <a:avLst/>
            <a:gdLst>
              <a:gd name="T0" fmla="*/ 19 h 19"/>
              <a:gd name="T1" fmla="*/ 0 h 19"/>
              <a:gd name="T2" fmla="*/ 0 h 1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9">
                <a:moveTo>
                  <a:pt x="0" y="19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6" name="Freeform 361">
            <a:extLst>
              <a:ext uri="{FF2B5EF4-FFF2-40B4-BE49-F238E27FC236}">
                <a16:creationId xmlns="" xmlns:a16="http://schemas.microsoft.com/office/drawing/2014/main" id="{9DEB7C3B-31FC-49C7-9F6D-EE4AF6FBDC14}"/>
              </a:ext>
            </a:extLst>
          </p:cNvPr>
          <p:cNvSpPr>
            <a:spLocks/>
          </p:cNvSpPr>
          <p:nvPr/>
        </p:nvSpPr>
        <p:spPr bwMode="auto">
          <a:xfrm>
            <a:off x="1537124" y="8950147"/>
            <a:ext cx="6909" cy="36657"/>
          </a:xfrm>
          <a:custGeom>
            <a:avLst/>
            <a:gdLst>
              <a:gd name="T0" fmla="*/ 0 w 3"/>
              <a:gd name="T1" fmla="*/ 0 h 19"/>
              <a:gd name="T2" fmla="*/ 0 w 3"/>
              <a:gd name="T3" fmla="*/ 19 h 19"/>
              <a:gd name="T4" fmla="*/ 3 w 3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9">
                <a:moveTo>
                  <a:pt x="0" y="0"/>
                </a:moveTo>
                <a:lnTo>
                  <a:pt x="0" y="19"/>
                </a:lnTo>
                <a:lnTo>
                  <a:pt x="3" y="19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7" name="Freeform 362">
            <a:extLst>
              <a:ext uri="{FF2B5EF4-FFF2-40B4-BE49-F238E27FC236}">
                <a16:creationId xmlns="" xmlns:a16="http://schemas.microsoft.com/office/drawing/2014/main" id="{35593E28-B2F9-4534-AB64-2099D94E174E}"/>
              </a:ext>
            </a:extLst>
          </p:cNvPr>
          <p:cNvSpPr>
            <a:spLocks/>
          </p:cNvSpPr>
          <p:nvPr/>
        </p:nvSpPr>
        <p:spPr bwMode="auto">
          <a:xfrm>
            <a:off x="1484159" y="8948217"/>
            <a:ext cx="52965" cy="54019"/>
          </a:xfrm>
          <a:custGeom>
            <a:avLst/>
            <a:gdLst>
              <a:gd name="T0" fmla="*/ 0 w 23"/>
              <a:gd name="T1" fmla="*/ 28 h 28"/>
              <a:gd name="T2" fmla="*/ 0 w 23"/>
              <a:gd name="T3" fmla="*/ 0 h 28"/>
              <a:gd name="T4" fmla="*/ 23 w 23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28">
                <a:moveTo>
                  <a:pt x="0" y="28"/>
                </a:moveTo>
                <a:lnTo>
                  <a:pt x="0" y="0"/>
                </a:lnTo>
                <a:lnTo>
                  <a:pt x="23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9" name="Freeform 364">
            <a:extLst>
              <a:ext uri="{FF2B5EF4-FFF2-40B4-BE49-F238E27FC236}">
                <a16:creationId xmlns="" xmlns:a16="http://schemas.microsoft.com/office/drawing/2014/main" id="{2EF65B44-10EF-4A53-9788-2D157472845A}"/>
              </a:ext>
            </a:extLst>
          </p:cNvPr>
          <p:cNvSpPr>
            <a:spLocks/>
          </p:cNvSpPr>
          <p:nvPr/>
        </p:nvSpPr>
        <p:spPr bwMode="auto">
          <a:xfrm>
            <a:off x="1484158" y="9009954"/>
            <a:ext cx="27634" cy="54019"/>
          </a:xfrm>
          <a:custGeom>
            <a:avLst/>
            <a:gdLst>
              <a:gd name="T0" fmla="*/ 0 w 12"/>
              <a:gd name="T1" fmla="*/ 0 h 28"/>
              <a:gd name="T2" fmla="*/ 0 w 12"/>
              <a:gd name="T3" fmla="*/ 28 h 28"/>
              <a:gd name="T4" fmla="*/ 12 w 12"/>
              <a:gd name="T5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28">
                <a:moveTo>
                  <a:pt x="0" y="0"/>
                </a:moveTo>
                <a:lnTo>
                  <a:pt x="0" y="28"/>
                </a:lnTo>
                <a:lnTo>
                  <a:pt x="12" y="28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0" name="Freeform 365">
            <a:extLst>
              <a:ext uri="{FF2B5EF4-FFF2-40B4-BE49-F238E27FC236}">
                <a16:creationId xmlns="" xmlns:a16="http://schemas.microsoft.com/office/drawing/2014/main" id="{24EB8B22-181F-48C6-9368-2A6A2B835900}"/>
              </a:ext>
            </a:extLst>
          </p:cNvPr>
          <p:cNvSpPr>
            <a:spLocks/>
          </p:cNvSpPr>
          <p:nvPr/>
        </p:nvSpPr>
        <p:spPr bwMode="auto">
          <a:xfrm>
            <a:off x="1251575" y="9006096"/>
            <a:ext cx="232584" cy="65595"/>
          </a:xfrm>
          <a:custGeom>
            <a:avLst/>
            <a:gdLst>
              <a:gd name="T0" fmla="*/ 0 w 101"/>
              <a:gd name="T1" fmla="*/ 34 h 34"/>
              <a:gd name="T2" fmla="*/ 0 w 101"/>
              <a:gd name="T3" fmla="*/ 0 h 34"/>
              <a:gd name="T4" fmla="*/ 101 w 101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" h="34">
                <a:moveTo>
                  <a:pt x="0" y="34"/>
                </a:moveTo>
                <a:lnTo>
                  <a:pt x="0" y="0"/>
                </a:lnTo>
                <a:lnTo>
                  <a:pt x="101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2" name="Freeform 367">
            <a:extLst>
              <a:ext uri="{FF2B5EF4-FFF2-40B4-BE49-F238E27FC236}">
                <a16:creationId xmlns="" xmlns:a16="http://schemas.microsoft.com/office/drawing/2014/main" id="{55561D2B-FE6A-4A06-BBA8-E2116018D26F}"/>
              </a:ext>
            </a:extLst>
          </p:cNvPr>
          <p:cNvSpPr>
            <a:spLocks/>
          </p:cNvSpPr>
          <p:nvPr/>
        </p:nvSpPr>
        <p:spPr bwMode="auto">
          <a:xfrm>
            <a:off x="1251575" y="9077479"/>
            <a:ext cx="142774" cy="65595"/>
          </a:xfrm>
          <a:custGeom>
            <a:avLst/>
            <a:gdLst>
              <a:gd name="T0" fmla="*/ 0 w 62"/>
              <a:gd name="T1" fmla="*/ 0 h 34"/>
              <a:gd name="T2" fmla="*/ 0 w 62"/>
              <a:gd name="T3" fmla="*/ 34 h 34"/>
              <a:gd name="T4" fmla="*/ 62 w 62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2" h="34">
                <a:moveTo>
                  <a:pt x="0" y="0"/>
                </a:moveTo>
                <a:lnTo>
                  <a:pt x="0" y="34"/>
                </a:lnTo>
                <a:lnTo>
                  <a:pt x="62" y="34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3" name="Freeform 368">
            <a:extLst>
              <a:ext uri="{FF2B5EF4-FFF2-40B4-BE49-F238E27FC236}">
                <a16:creationId xmlns="" xmlns:a16="http://schemas.microsoft.com/office/drawing/2014/main" id="{1B143533-F1C8-467C-9091-460EA0C50B1E}"/>
              </a:ext>
            </a:extLst>
          </p:cNvPr>
          <p:cNvSpPr>
            <a:spLocks/>
          </p:cNvSpPr>
          <p:nvPr/>
        </p:nvSpPr>
        <p:spPr bwMode="auto">
          <a:xfrm>
            <a:off x="1210126" y="9073621"/>
            <a:ext cx="41451" cy="71384"/>
          </a:xfrm>
          <a:custGeom>
            <a:avLst/>
            <a:gdLst>
              <a:gd name="T0" fmla="*/ 0 w 18"/>
              <a:gd name="T1" fmla="*/ 37 h 37"/>
              <a:gd name="T2" fmla="*/ 0 w 18"/>
              <a:gd name="T3" fmla="*/ 0 h 37"/>
              <a:gd name="T4" fmla="*/ 18 w 18"/>
              <a:gd name="T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" h="37">
                <a:moveTo>
                  <a:pt x="0" y="37"/>
                </a:moveTo>
                <a:lnTo>
                  <a:pt x="0" y="0"/>
                </a:lnTo>
                <a:lnTo>
                  <a:pt x="18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5" name="Freeform 370">
            <a:extLst>
              <a:ext uri="{FF2B5EF4-FFF2-40B4-BE49-F238E27FC236}">
                <a16:creationId xmlns="" xmlns:a16="http://schemas.microsoft.com/office/drawing/2014/main" id="{B84157C8-3023-49F3-99C6-3BB57CEB8704}"/>
              </a:ext>
            </a:extLst>
          </p:cNvPr>
          <p:cNvSpPr>
            <a:spLocks/>
          </p:cNvSpPr>
          <p:nvPr/>
        </p:nvSpPr>
        <p:spPr bwMode="auto">
          <a:xfrm>
            <a:off x="1210126" y="9150791"/>
            <a:ext cx="297063" cy="69454"/>
          </a:xfrm>
          <a:custGeom>
            <a:avLst/>
            <a:gdLst>
              <a:gd name="T0" fmla="*/ 0 w 129"/>
              <a:gd name="T1" fmla="*/ 0 h 36"/>
              <a:gd name="T2" fmla="*/ 0 w 129"/>
              <a:gd name="T3" fmla="*/ 36 h 36"/>
              <a:gd name="T4" fmla="*/ 129 w 129"/>
              <a:gd name="T5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" h="36">
                <a:moveTo>
                  <a:pt x="0" y="0"/>
                </a:moveTo>
                <a:lnTo>
                  <a:pt x="0" y="36"/>
                </a:lnTo>
                <a:lnTo>
                  <a:pt x="129" y="36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6" name="Freeform 371">
            <a:extLst>
              <a:ext uri="{FF2B5EF4-FFF2-40B4-BE49-F238E27FC236}">
                <a16:creationId xmlns="" xmlns:a16="http://schemas.microsoft.com/office/drawing/2014/main" id="{04365202-3613-4B6E-A055-5592DE0A5393}"/>
              </a:ext>
            </a:extLst>
          </p:cNvPr>
          <p:cNvSpPr>
            <a:spLocks/>
          </p:cNvSpPr>
          <p:nvPr/>
        </p:nvSpPr>
        <p:spPr bwMode="auto">
          <a:xfrm>
            <a:off x="1147949" y="9146933"/>
            <a:ext cx="62177" cy="73312"/>
          </a:xfrm>
          <a:custGeom>
            <a:avLst/>
            <a:gdLst>
              <a:gd name="T0" fmla="*/ 0 w 27"/>
              <a:gd name="T1" fmla="*/ 38 h 38"/>
              <a:gd name="T2" fmla="*/ 0 w 27"/>
              <a:gd name="T3" fmla="*/ 0 h 38"/>
              <a:gd name="T4" fmla="*/ 27 w 27"/>
              <a:gd name="T5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38">
                <a:moveTo>
                  <a:pt x="0" y="38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8" name="Freeform 373">
            <a:extLst>
              <a:ext uri="{FF2B5EF4-FFF2-40B4-BE49-F238E27FC236}">
                <a16:creationId xmlns="" xmlns:a16="http://schemas.microsoft.com/office/drawing/2014/main" id="{75118191-8BF9-4575-840D-BBD510F40DA5}"/>
              </a:ext>
            </a:extLst>
          </p:cNvPr>
          <p:cNvSpPr>
            <a:spLocks/>
          </p:cNvSpPr>
          <p:nvPr/>
        </p:nvSpPr>
        <p:spPr bwMode="auto">
          <a:xfrm>
            <a:off x="1147949" y="9226032"/>
            <a:ext cx="442139" cy="73312"/>
          </a:xfrm>
          <a:custGeom>
            <a:avLst/>
            <a:gdLst>
              <a:gd name="T0" fmla="*/ 0 w 192"/>
              <a:gd name="T1" fmla="*/ 0 h 38"/>
              <a:gd name="T2" fmla="*/ 0 w 192"/>
              <a:gd name="T3" fmla="*/ 38 h 38"/>
              <a:gd name="T4" fmla="*/ 192 w 192"/>
              <a:gd name="T5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38">
                <a:moveTo>
                  <a:pt x="0" y="0"/>
                </a:moveTo>
                <a:lnTo>
                  <a:pt x="0" y="38"/>
                </a:lnTo>
                <a:lnTo>
                  <a:pt x="192" y="38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9" name="Freeform 374">
            <a:extLst>
              <a:ext uri="{FF2B5EF4-FFF2-40B4-BE49-F238E27FC236}">
                <a16:creationId xmlns="" xmlns:a16="http://schemas.microsoft.com/office/drawing/2014/main" id="{D7D76904-478D-4C6C-AA5B-56516C1BA311}"/>
              </a:ext>
            </a:extLst>
          </p:cNvPr>
          <p:cNvSpPr>
            <a:spLocks/>
          </p:cNvSpPr>
          <p:nvPr/>
        </p:nvSpPr>
        <p:spPr bwMode="auto">
          <a:xfrm>
            <a:off x="1069654" y="8907703"/>
            <a:ext cx="78295" cy="314471"/>
          </a:xfrm>
          <a:custGeom>
            <a:avLst/>
            <a:gdLst>
              <a:gd name="T0" fmla="*/ 0 w 34"/>
              <a:gd name="T1" fmla="*/ 0 h 163"/>
              <a:gd name="T2" fmla="*/ 0 w 34"/>
              <a:gd name="T3" fmla="*/ 163 h 163"/>
              <a:gd name="T4" fmla="*/ 34 w 34"/>
              <a:gd name="T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" h="163">
                <a:moveTo>
                  <a:pt x="0" y="0"/>
                </a:moveTo>
                <a:lnTo>
                  <a:pt x="0" y="163"/>
                </a:lnTo>
                <a:lnTo>
                  <a:pt x="34" y="163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0" name="Freeform 375">
            <a:extLst>
              <a:ext uri="{FF2B5EF4-FFF2-40B4-BE49-F238E27FC236}">
                <a16:creationId xmlns="" xmlns:a16="http://schemas.microsoft.com/office/drawing/2014/main" id="{4C947C24-C756-420E-B3BB-2FB24819D6DE}"/>
              </a:ext>
            </a:extLst>
          </p:cNvPr>
          <p:cNvSpPr>
            <a:spLocks/>
          </p:cNvSpPr>
          <p:nvPr/>
        </p:nvSpPr>
        <p:spPr bwMode="auto">
          <a:xfrm>
            <a:off x="1026000" y="8099490"/>
            <a:ext cx="39600" cy="866304"/>
          </a:xfrm>
          <a:custGeom>
            <a:avLst/>
            <a:gdLst>
              <a:gd name="T0" fmla="*/ 0 w 18"/>
              <a:gd name="T1" fmla="*/ 0 h 506"/>
              <a:gd name="T2" fmla="*/ 0 w 18"/>
              <a:gd name="T3" fmla="*/ 506 h 506"/>
              <a:gd name="T4" fmla="*/ 18 w 18"/>
              <a:gd name="T5" fmla="*/ 506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" h="506">
                <a:moveTo>
                  <a:pt x="0" y="0"/>
                </a:moveTo>
                <a:lnTo>
                  <a:pt x="0" y="506"/>
                </a:lnTo>
                <a:lnTo>
                  <a:pt x="18" y="506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6" name="Rectangle 466">
            <a:extLst>
              <a:ext uri="{FF2B5EF4-FFF2-40B4-BE49-F238E27FC236}">
                <a16:creationId xmlns="" xmlns:a16="http://schemas.microsoft.com/office/drawing/2014/main" id="{246EB200-1ABD-4914-BEE0-21A1C57D6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4613" y="8865060"/>
            <a:ext cx="10259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1" name="Rectangle 471">
            <a:extLst>
              <a:ext uri="{FF2B5EF4-FFF2-40B4-BE49-F238E27FC236}">
                <a16:creationId xmlns="" xmlns:a16="http://schemas.microsoft.com/office/drawing/2014/main" id="{F4563BE3-9913-42C3-AD16-B8003E4E4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714" y="8307237"/>
            <a:ext cx="10259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9" name="Rectangle 479">
            <a:extLst>
              <a:ext uri="{FF2B5EF4-FFF2-40B4-BE49-F238E27FC236}">
                <a16:creationId xmlns="" xmlns:a16="http://schemas.microsoft.com/office/drawing/2014/main" id="{FDEB681B-EC4F-43F9-91B0-5EE194647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139" y="8629965"/>
            <a:ext cx="10259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1" name="Rectangle 481">
            <a:extLst>
              <a:ext uri="{FF2B5EF4-FFF2-40B4-BE49-F238E27FC236}">
                <a16:creationId xmlns="" xmlns:a16="http://schemas.microsoft.com/office/drawing/2014/main" id="{7776CCB1-32C2-43F2-BB45-ED77F07A2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986" y="879001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2" name="Rectangle 482">
            <a:extLst>
              <a:ext uri="{FF2B5EF4-FFF2-40B4-BE49-F238E27FC236}">
                <a16:creationId xmlns="" xmlns:a16="http://schemas.microsoft.com/office/drawing/2014/main" id="{302BCA29-7539-4D8A-92FF-B10C0CF05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979" y="8531290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69/0.95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3" name="Rectangle 483">
            <a:extLst>
              <a:ext uri="{FF2B5EF4-FFF2-40B4-BE49-F238E27FC236}">
                <a16:creationId xmlns="" xmlns:a16="http://schemas.microsoft.com/office/drawing/2014/main" id="{F0B19B1A-E82C-4594-B1AB-70D764B02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628" y="898395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4" name="Rectangle 484">
            <a:extLst>
              <a:ext uri="{FF2B5EF4-FFF2-40B4-BE49-F238E27FC236}">
                <a16:creationId xmlns="" xmlns:a16="http://schemas.microsoft.com/office/drawing/2014/main" id="{99DD48E0-FCD0-4A58-AFC0-F50241AAE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021" y="6378741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33/0.82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5" name="Rectangle 485">
            <a:extLst>
              <a:ext uri="{FF2B5EF4-FFF2-40B4-BE49-F238E27FC236}">
                <a16:creationId xmlns="" xmlns:a16="http://schemas.microsoft.com/office/drawing/2014/main" id="{977FA44A-ED72-4B0F-94F9-DD4D87E19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535" y="5983240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6" name="Rectangle 486">
            <a:extLst>
              <a:ext uri="{FF2B5EF4-FFF2-40B4-BE49-F238E27FC236}">
                <a16:creationId xmlns="" xmlns:a16="http://schemas.microsoft.com/office/drawing/2014/main" id="{E5D8CFC9-4361-49B1-B810-7F0DC9626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229" y="561628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8" name="Rectangle 488">
            <a:extLst>
              <a:ext uri="{FF2B5EF4-FFF2-40B4-BE49-F238E27FC236}">
                <a16:creationId xmlns="" xmlns:a16="http://schemas.microsoft.com/office/drawing/2014/main" id="{7E929312-2F82-4C5E-83C9-AACCA2A58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472" y="5689935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9" name="Rectangle 489">
            <a:extLst>
              <a:ext uri="{FF2B5EF4-FFF2-40B4-BE49-F238E27FC236}">
                <a16:creationId xmlns="" xmlns:a16="http://schemas.microsoft.com/office/drawing/2014/main" id="{AD58D65F-07BF-49FA-995E-7612B0784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504" y="582827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73/0.84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0" name="Rectangle 490">
            <a:extLst>
              <a:ext uri="{FF2B5EF4-FFF2-40B4-BE49-F238E27FC236}">
                <a16:creationId xmlns="" xmlns:a16="http://schemas.microsoft.com/office/drawing/2014/main" id="{BAA726DA-4E5B-41FD-8C6A-FE11B7EE1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6305" y="554702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1" name="Rectangle 491">
            <a:extLst>
              <a:ext uri="{FF2B5EF4-FFF2-40B4-BE49-F238E27FC236}">
                <a16:creationId xmlns="" xmlns:a16="http://schemas.microsoft.com/office/drawing/2014/main" id="{DF74C923-A33C-4DD4-801D-3CCF7700E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2507" y="5316650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2" name="Rectangle 492">
            <a:extLst>
              <a:ext uri="{FF2B5EF4-FFF2-40B4-BE49-F238E27FC236}">
                <a16:creationId xmlns="" xmlns:a16="http://schemas.microsoft.com/office/drawing/2014/main" id="{23B7AE36-C46B-43A6-A2EF-012B454B2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0926" y="507455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3" name="Rectangle 493">
            <a:extLst>
              <a:ext uri="{FF2B5EF4-FFF2-40B4-BE49-F238E27FC236}">
                <a16:creationId xmlns="" xmlns:a16="http://schemas.microsoft.com/office/drawing/2014/main" id="{5D5F1F15-8F1B-48A4-AF13-4189FBE7F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5173" y="4809780"/>
            <a:ext cx="5134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97/0.97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4" name="Rectangle 494">
            <a:extLst>
              <a:ext uri="{FF2B5EF4-FFF2-40B4-BE49-F238E27FC236}">
                <a16:creationId xmlns="" xmlns:a16="http://schemas.microsoft.com/office/drawing/2014/main" id="{878DFABF-41FC-4BF4-A72F-C4DB9D3F2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8919" y="4722790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52/-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5" name="Rectangle 495">
            <a:extLst>
              <a:ext uri="{FF2B5EF4-FFF2-40B4-BE49-F238E27FC236}">
                <a16:creationId xmlns="" xmlns:a16="http://schemas.microsoft.com/office/drawing/2014/main" id="{2FA495AB-170C-4046-A989-87283DB51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3693" y="4528572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6" name="Rectangle 496">
            <a:extLst>
              <a:ext uri="{FF2B5EF4-FFF2-40B4-BE49-F238E27FC236}">
                <a16:creationId xmlns="" xmlns:a16="http://schemas.microsoft.com/office/drawing/2014/main" id="{FFB4AE3B-A9B4-4BA8-B953-ADEBB8544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0454" y="4847361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14" name="Straight Connector 513"/>
          <p:cNvCxnSpPr/>
          <p:nvPr/>
        </p:nvCxnSpPr>
        <p:spPr>
          <a:xfrm>
            <a:off x="3140575" y="4482555"/>
            <a:ext cx="281888" cy="9831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5" name="Rectangle 123">
            <a:extLst>
              <a:ext uri="{FF2B5EF4-FFF2-40B4-BE49-F238E27FC236}">
                <a16:creationId xmlns="" xmlns:a16="http://schemas.microsoft.com/office/drawing/2014/main" id="{984571F2-5343-4EDA-90B9-67A73D7FD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915" y="3766552"/>
            <a:ext cx="70523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Rhodophyta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16" name="Rectangle 166">
            <a:extLst>
              <a:ext uri="{FF2B5EF4-FFF2-40B4-BE49-F238E27FC236}">
                <a16:creationId xmlns="" xmlns:a16="http://schemas.microsoft.com/office/drawing/2014/main" id="{C673B5EB-7297-4CDF-A7C1-20FB05D5D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915" y="3995518"/>
            <a:ext cx="110570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Glaucophyta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17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0403" y="2204073"/>
            <a:ext cx="86201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Charophyta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18" name="Rectangle 138">
            <a:extLst>
              <a:ext uri="{FF2B5EF4-FFF2-40B4-BE49-F238E27FC236}">
                <a16:creationId xmlns="" xmlns:a16="http://schemas.microsoft.com/office/drawing/2014/main" id="{BCC3F81B-2008-4AE0-B86E-064F904F6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916" y="2563580"/>
            <a:ext cx="96475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Chlorophyta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21" name="Straight Connector 520"/>
          <p:cNvCxnSpPr>
            <a:endCxn id="426" idx="2"/>
          </p:cNvCxnSpPr>
          <p:nvPr/>
        </p:nvCxnSpPr>
        <p:spPr>
          <a:xfrm flipV="1">
            <a:off x="3542847" y="3826134"/>
            <a:ext cx="145099" cy="12507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2" name="Group 521"/>
          <p:cNvGrpSpPr/>
          <p:nvPr/>
        </p:nvGrpSpPr>
        <p:grpSpPr>
          <a:xfrm>
            <a:off x="5860395" y="3754074"/>
            <a:ext cx="10136" cy="302393"/>
            <a:chOff x="3957590" y="737276"/>
            <a:chExt cx="36771" cy="160091"/>
          </a:xfrm>
        </p:grpSpPr>
        <p:sp>
          <p:nvSpPr>
            <p:cNvPr id="523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24" name="Straight Connector 523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5" name="Group 524"/>
          <p:cNvGrpSpPr/>
          <p:nvPr/>
        </p:nvGrpSpPr>
        <p:grpSpPr>
          <a:xfrm>
            <a:off x="5860395" y="4090635"/>
            <a:ext cx="10136" cy="72391"/>
            <a:chOff x="3957590" y="737276"/>
            <a:chExt cx="36771" cy="160091"/>
          </a:xfrm>
        </p:grpSpPr>
        <p:sp>
          <p:nvSpPr>
            <p:cNvPr id="52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27" name="Straight Connector 52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8" name="Group 527"/>
          <p:cNvGrpSpPr/>
          <p:nvPr/>
        </p:nvGrpSpPr>
        <p:grpSpPr>
          <a:xfrm>
            <a:off x="5860395" y="2406696"/>
            <a:ext cx="10136" cy="648208"/>
            <a:chOff x="3957590" y="737276"/>
            <a:chExt cx="36771" cy="160091"/>
          </a:xfrm>
        </p:grpSpPr>
        <p:sp>
          <p:nvSpPr>
            <p:cNvPr id="52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30" name="Straight Connector 52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/>
          <p:cNvGrpSpPr/>
          <p:nvPr/>
        </p:nvGrpSpPr>
        <p:grpSpPr>
          <a:xfrm>
            <a:off x="3738458" y="3394712"/>
            <a:ext cx="2184485" cy="422149"/>
            <a:chOff x="5376189" y="4572796"/>
            <a:chExt cx="2184485" cy="389676"/>
          </a:xfrm>
        </p:grpSpPr>
        <p:sp>
          <p:nvSpPr>
            <p:cNvPr id="9" name="Rectangle 409">
              <a:extLst>
                <a:ext uri="{FF2B5EF4-FFF2-40B4-BE49-F238E27FC236}">
                  <a16:creationId xmlns="" xmlns:a16="http://schemas.microsoft.com/office/drawing/2014/main" id="{E494118C-D380-45B8-A4C9-A0F9905E4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0520" y="4668481"/>
              <a:ext cx="166712" cy="9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77/*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0" name="Rectangle 410">
              <a:extLst>
                <a:ext uri="{FF2B5EF4-FFF2-40B4-BE49-F238E27FC236}">
                  <a16:creationId xmlns="" xmlns:a16="http://schemas.microsoft.com/office/drawing/2014/main" id="{497E7657-EE91-48F0-8823-8FC7A58C4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4165" y="4667466"/>
              <a:ext cx="166712" cy="9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66/*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404" name="Rectangle 108">
              <a:extLst>
                <a:ext uri="{FF2B5EF4-FFF2-40B4-BE49-F238E27FC236}">
                  <a16:creationId xmlns="" xmlns:a16="http://schemas.microsoft.com/office/drawing/2014/main" id="{A8524559-40DF-4905-BF63-21AD69FC0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9232" y="4701402"/>
              <a:ext cx="1398826" cy="9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anophagefferens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Auran1 26431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405" name="Freeform 109">
              <a:extLst>
                <a:ext uri="{FF2B5EF4-FFF2-40B4-BE49-F238E27FC236}">
                  <a16:creationId xmlns="" xmlns:a16="http://schemas.microsoft.com/office/drawing/2014/main" id="{DC031AC6-655E-42BC-81E1-107A76F66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0656" y="4680086"/>
              <a:ext cx="421227" cy="45719"/>
            </a:xfrm>
            <a:custGeom>
              <a:avLst/>
              <a:gdLst>
                <a:gd name="T0" fmla="*/ 0 w 139"/>
                <a:gd name="T1" fmla="*/ 19 h 19"/>
                <a:gd name="T2" fmla="*/ 0 w 139"/>
                <a:gd name="T3" fmla="*/ 0 h 19"/>
                <a:gd name="T4" fmla="*/ 139 w 139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19">
                  <a:moveTo>
                    <a:pt x="0" y="19"/>
                  </a:moveTo>
                  <a:lnTo>
                    <a:pt x="0" y="0"/>
                  </a:lnTo>
                  <a:lnTo>
                    <a:pt x="139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6" name="Rectangle 110">
              <a:extLst>
                <a:ext uri="{FF2B5EF4-FFF2-40B4-BE49-F238E27FC236}">
                  <a16:creationId xmlns="" xmlns:a16="http://schemas.microsoft.com/office/drawing/2014/main" id="{47AD5A9E-7EFF-43B8-8897-288442332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221" y="4628683"/>
              <a:ext cx="1022659" cy="9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huxleyi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Emihu1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43305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407" name="Freeform 111">
              <a:extLst>
                <a:ext uri="{FF2B5EF4-FFF2-40B4-BE49-F238E27FC236}">
                  <a16:creationId xmlns="" xmlns:a16="http://schemas.microsoft.com/office/drawing/2014/main" id="{FA4BD540-E0E1-490D-A4FC-BA374834E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0656" y="4719264"/>
              <a:ext cx="331013" cy="45719"/>
            </a:xfrm>
            <a:custGeom>
              <a:avLst/>
              <a:gdLst>
                <a:gd name="T0" fmla="*/ 0 w 185"/>
                <a:gd name="T1" fmla="*/ 0 h 18"/>
                <a:gd name="T2" fmla="*/ 0 w 185"/>
                <a:gd name="T3" fmla="*/ 18 h 18"/>
                <a:gd name="T4" fmla="*/ 185 w 185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5" h="18">
                  <a:moveTo>
                    <a:pt x="0" y="0"/>
                  </a:moveTo>
                  <a:lnTo>
                    <a:pt x="0" y="18"/>
                  </a:lnTo>
                  <a:lnTo>
                    <a:pt x="185" y="18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8" name="Freeform 112">
              <a:extLst>
                <a:ext uri="{FF2B5EF4-FFF2-40B4-BE49-F238E27FC236}">
                  <a16:creationId xmlns="" xmlns:a16="http://schemas.microsoft.com/office/drawing/2014/main" id="{4D326614-258C-4E7D-903B-2778EF6AA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388" y="4715704"/>
              <a:ext cx="55267" cy="51646"/>
            </a:xfrm>
            <a:custGeom>
              <a:avLst/>
              <a:gdLst>
                <a:gd name="T0" fmla="*/ 0 w 24"/>
                <a:gd name="T1" fmla="*/ 29 h 29"/>
                <a:gd name="T2" fmla="*/ 0 w 24"/>
                <a:gd name="T3" fmla="*/ 0 h 29"/>
                <a:gd name="T4" fmla="*/ 24 w 24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9">
                  <a:moveTo>
                    <a:pt x="0" y="29"/>
                  </a:moveTo>
                  <a:lnTo>
                    <a:pt x="0" y="0"/>
                  </a:lnTo>
                  <a:lnTo>
                    <a:pt x="24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9" name="Rectangle 113">
              <a:extLst>
                <a:ext uri="{FF2B5EF4-FFF2-40B4-BE49-F238E27FC236}">
                  <a16:creationId xmlns="" xmlns:a16="http://schemas.microsoft.com/office/drawing/2014/main" id="{95C06B2E-2368-48AF-A169-BDB888C3D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0936" y="4776253"/>
              <a:ext cx="1697429" cy="9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tricornutum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Phatr2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41845 </a:t>
              </a:r>
              <a:r>
                <a:rPr kumimoji="0" lang="en-US" altLang="en-US" sz="7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chr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4000025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410" name="Freeform 114">
              <a:extLst>
                <a:ext uri="{FF2B5EF4-FFF2-40B4-BE49-F238E27FC236}">
                  <a16:creationId xmlns="" xmlns:a16="http://schemas.microsoft.com/office/drawing/2014/main" id="{1988F6BC-FA4B-4864-A0AF-605438EA8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388" y="4772691"/>
              <a:ext cx="280942" cy="51646"/>
            </a:xfrm>
            <a:custGeom>
              <a:avLst/>
              <a:gdLst>
                <a:gd name="T0" fmla="*/ 0 w 122"/>
                <a:gd name="T1" fmla="*/ 0 h 29"/>
                <a:gd name="T2" fmla="*/ 0 w 122"/>
                <a:gd name="T3" fmla="*/ 29 h 29"/>
                <a:gd name="T4" fmla="*/ 122 w 122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29">
                  <a:moveTo>
                    <a:pt x="0" y="0"/>
                  </a:moveTo>
                  <a:lnTo>
                    <a:pt x="0" y="29"/>
                  </a:lnTo>
                  <a:lnTo>
                    <a:pt x="122" y="29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14" name="Freeform 118">
              <a:extLst>
                <a:ext uri="{FF2B5EF4-FFF2-40B4-BE49-F238E27FC236}">
                  <a16:creationId xmlns="" xmlns:a16="http://schemas.microsoft.com/office/drawing/2014/main" id="{BD075FC8-33D5-4FE0-843F-0622661DF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189" y="4572796"/>
              <a:ext cx="114152" cy="191621"/>
            </a:xfrm>
            <a:custGeom>
              <a:avLst/>
              <a:gdLst>
                <a:gd name="T0" fmla="*/ 0 w 21"/>
                <a:gd name="T1" fmla="*/ 0 h 80"/>
                <a:gd name="T2" fmla="*/ 0 w 21"/>
                <a:gd name="T3" fmla="*/ 80 h 80"/>
                <a:gd name="T4" fmla="*/ 21 w 21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80">
                  <a:moveTo>
                    <a:pt x="0" y="0"/>
                  </a:moveTo>
                  <a:lnTo>
                    <a:pt x="0" y="80"/>
                  </a:lnTo>
                  <a:lnTo>
                    <a:pt x="21" y="8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cxnSp>
          <p:nvCxnSpPr>
            <p:cNvPr id="533" name="Straight Connector 532"/>
            <p:cNvCxnSpPr/>
            <p:nvPr/>
          </p:nvCxnSpPr>
          <p:spPr>
            <a:xfrm flipH="1" flipV="1">
              <a:off x="7550751" y="4962472"/>
              <a:ext cx="9923" cy="0"/>
            </a:xfrm>
            <a:prstGeom prst="line">
              <a:avLst/>
            </a:prstGeom>
            <a:ln w="6350" cmpd="sng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4" name="Rectangle 110">
            <a:extLst>
              <a:ext uri="{FF2B5EF4-FFF2-40B4-BE49-F238E27FC236}">
                <a16:creationId xmlns="" xmlns:a16="http://schemas.microsoft.com/office/drawing/2014/main" id="{47AD5A9E-7EFF-43B8-8897-288442332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916" y="3432165"/>
            <a:ext cx="7227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Haptophyta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35" name="Group 534"/>
          <p:cNvGrpSpPr/>
          <p:nvPr/>
        </p:nvGrpSpPr>
        <p:grpSpPr>
          <a:xfrm>
            <a:off x="5860395" y="2256253"/>
            <a:ext cx="10136" cy="116584"/>
            <a:chOff x="3957590" y="737276"/>
            <a:chExt cx="36771" cy="160091"/>
          </a:xfrm>
        </p:grpSpPr>
        <p:sp>
          <p:nvSpPr>
            <p:cNvPr id="53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37" name="Straight Connector 53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5" name="Rectangle 99">
            <a:extLst>
              <a:ext uri="{FF2B5EF4-FFF2-40B4-BE49-F238E27FC236}">
                <a16:creationId xmlns="" xmlns:a16="http://schemas.microsoft.com/office/drawing/2014/main" id="{8AC5252E-9EE2-4CEE-9589-4923ABD4B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7972" y="3212707"/>
            <a:ext cx="10690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gaditana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9888 rna3673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8" name="Rectangle 102">
            <a:extLst>
              <a:ext uri="{FF2B5EF4-FFF2-40B4-BE49-F238E27FC236}">
                <a16:creationId xmlns="" xmlns:a16="http://schemas.microsoft.com/office/drawing/2014/main" id="{70127B48-8D77-4ED0-9EBA-1C8A275BE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8036" y="3289876"/>
            <a:ext cx="121218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Oceanica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CCMP1779 5776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06" name="Group 505"/>
          <p:cNvGrpSpPr/>
          <p:nvPr/>
        </p:nvGrpSpPr>
        <p:grpSpPr>
          <a:xfrm>
            <a:off x="3784664" y="3185697"/>
            <a:ext cx="253309" cy="162059"/>
            <a:chOff x="2855914" y="2216151"/>
            <a:chExt cx="174625" cy="133350"/>
          </a:xfrm>
        </p:grpSpPr>
        <p:sp>
          <p:nvSpPr>
            <p:cNvPr id="394" name="Freeform 98">
              <a:extLst>
                <a:ext uri="{FF2B5EF4-FFF2-40B4-BE49-F238E27FC236}">
                  <a16:creationId xmlns="" xmlns:a16="http://schemas.microsoft.com/office/drawing/2014/main" id="{6D9F9BE6-9A49-48CE-A1D7-4ADB08EE6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2601" y="2216151"/>
              <a:ext cx="7938" cy="30163"/>
            </a:xfrm>
            <a:custGeom>
              <a:avLst/>
              <a:gdLst>
                <a:gd name="T0" fmla="*/ 0 w 5"/>
                <a:gd name="T1" fmla="*/ 19 h 19"/>
                <a:gd name="T2" fmla="*/ 0 w 5"/>
                <a:gd name="T3" fmla="*/ 0 h 19"/>
                <a:gd name="T4" fmla="*/ 5 w 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9">
                  <a:moveTo>
                    <a:pt x="0" y="19"/>
                  </a:move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6" name="Freeform 100">
              <a:extLst>
                <a:ext uri="{FF2B5EF4-FFF2-40B4-BE49-F238E27FC236}">
                  <a16:creationId xmlns="" xmlns:a16="http://schemas.microsoft.com/office/drawing/2014/main" id="{2DC263A2-80A4-4AD7-B8A2-F9DAD623C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2601" y="2251076"/>
              <a:ext cx="4763" cy="28575"/>
            </a:xfrm>
            <a:custGeom>
              <a:avLst/>
              <a:gdLst>
                <a:gd name="T0" fmla="*/ 0 w 3"/>
                <a:gd name="T1" fmla="*/ 0 h 18"/>
                <a:gd name="T2" fmla="*/ 0 w 3"/>
                <a:gd name="T3" fmla="*/ 18 h 18"/>
                <a:gd name="T4" fmla="*/ 3 w 3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8">
                  <a:moveTo>
                    <a:pt x="0" y="0"/>
                  </a:moveTo>
                  <a:lnTo>
                    <a:pt x="0" y="18"/>
                  </a:lnTo>
                  <a:lnTo>
                    <a:pt x="3" y="18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7" name="Freeform 101">
              <a:extLst>
                <a:ext uri="{FF2B5EF4-FFF2-40B4-BE49-F238E27FC236}">
                  <a16:creationId xmlns="" xmlns:a16="http://schemas.microsoft.com/office/drawing/2014/main" id="{B557BFE3-F663-49E0-8619-F4F484D09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7676" y="2247901"/>
              <a:ext cx="34925" cy="46038"/>
            </a:xfrm>
            <a:custGeom>
              <a:avLst/>
              <a:gdLst>
                <a:gd name="T0" fmla="*/ 0 w 22"/>
                <a:gd name="T1" fmla="*/ 29 h 29"/>
                <a:gd name="T2" fmla="*/ 0 w 22"/>
                <a:gd name="T3" fmla="*/ 0 h 29"/>
                <a:gd name="T4" fmla="*/ 22 w 2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9">
                  <a:moveTo>
                    <a:pt x="0" y="29"/>
                  </a:move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9" name="Freeform 103">
              <a:extLst>
                <a:ext uri="{FF2B5EF4-FFF2-40B4-BE49-F238E27FC236}">
                  <a16:creationId xmlns="" xmlns:a16="http://schemas.microsoft.com/office/drawing/2014/main" id="{D2ABDC40-78FC-461C-BC53-DD8017526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7676" y="2298701"/>
              <a:ext cx="19050" cy="46038"/>
            </a:xfrm>
            <a:custGeom>
              <a:avLst/>
              <a:gdLst>
                <a:gd name="T0" fmla="*/ 0 w 12"/>
                <a:gd name="T1" fmla="*/ 0 h 29"/>
                <a:gd name="T2" fmla="*/ 0 w 12"/>
                <a:gd name="T3" fmla="*/ 29 h 29"/>
                <a:gd name="T4" fmla="*/ 12 w 12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9">
                  <a:moveTo>
                    <a:pt x="0" y="0"/>
                  </a:moveTo>
                  <a:lnTo>
                    <a:pt x="0" y="29"/>
                  </a:lnTo>
                  <a:lnTo>
                    <a:pt x="12" y="29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0" name="Freeform 104">
              <a:extLst>
                <a:ext uri="{FF2B5EF4-FFF2-40B4-BE49-F238E27FC236}">
                  <a16:creationId xmlns="" xmlns:a16="http://schemas.microsoft.com/office/drawing/2014/main" id="{8329C64D-5AE9-4BE6-8709-700096220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5914" y="2295526"/>
              <a:ext cx="131763" cy="53975"/>
            </a:xfrm>
            <a:custGeom>
              <a:avLst/>
              <a:gdLst>
                <a:gd name="T0" fmla="*/ 0 w 83"/>
                <a:gd name="T1" fmla="*/ 34 h 34"/>
                <a:gd name="T2" fmla="*/ 0 w 83"/>
                <a:gd name="T3" fmla="*/ 0 h 34"/>
                <a:gd name="T4" fmla="*/ 83 w 8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34">
                  <a:moveTo>
                    <a:pt x="0" y="34"/>
                  </a:moveTo>
                  <a:lnTo>
                    <a:pt x="0" y="0"/>
                  </a:lnTo>
                  <a:lnTo>
                    <a:pt x="83" y="0"/>
                  </a:lnTo>
                </a:path>
              </a:pathLst>
            </a:custGeom>
            <a:noFill/>
            <a:ln w="12700" cap="sq" cmpd="sng">
              <a:solidFill>
                <a:schemeClr val="accent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403" name="Freeform 107">
            <a:extLst>
              <a:ext uri="{FF2B5EF4-FFF2-40B4-BE49-F238E27FC236}">
                <a16:creationId xmlns="" xmlns:a16="http://schemas.microsoft.com/office/drawing/2014/main" id="{0314BBDC-5554-4342-B282-53DDAF21223D}"/>
              </a:ext>
            </a:extLst>
          </p:cNvPr>
          <p:cNvSpPr>
            <a:spLocks/>
          </p:cNvSpPr>
          <p:nvPr/>
        </p:nvSpPr>
        <p:spPr bwMode="auto">
          <a:xfrm>
            <a:off x="3738607" y="3349802"/>
            <a:ext cx="46056" cy="125961"/>
          </a:xfrm>
          <a:custGeom>
            <a:avLst/>
            <a:gdLst>
              <a:gd name="T0" fmla="*/ 0 w 20"/>
              <a:gd name="T1" fmla="*/ 79 h 79"/>
              <a:gd name="T2" fmla="*/ 0 w 20"/>
              <a:gd name="T3" fmla="*/ 0 h 79"/>
              <a:gd name="T4" fmla="*/ 20 w 20"/>
              <a:gd name="T5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79">
                <a:moveTo>
                  <a:pt x="0" y="79"/>
                </a:moveTo>
                <a:lnTo>
                  <a:pt x="0" y="0"/>
                </a:lnTo>
                <a:lnTo>
                  <a:pt x="20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2" name="Freeform 106">
            <a:extLst>
              <a:ext uri="{FF2B5EF4-FFF2-40B4-BE49-F238E27FC236}">
                <a16:creationId xmlns="" xmlns:a16="http://schemas.microsoft.com/office/drawing/2014/main" id="{C0B795E2-4B93-40C5-997E-1B99237035AE}"/>
              </a:ext>
            </a:extLst>
          </p:cNvPr>
          <p:cNvSpPr>
            <a:spLocks/>
          </p:cNvSpPr>
          <p:nvPr/>
        </p:nvSpPr>
        <p:spPr bwMode="auto">
          <a:xfrm>
            <a:off x="3784664" y="3353543"/>
            <a:ext cx="230281" cy="65595"/>
          </a:xfrm>
          <a:custGeom>
            <a:avLst/>
            <a:gdLst>
              <a:gd name="T0" fmla="*/ 0 w 100"/>
              <a:gd name="T1" fmla="*/ 0 h 34"/>
              <a:gd name="T2" fmla="*/ 0 w 100"/>
              <a:gd name="T3" fmla="*/ 34 h 34"/>
              <a:gd name="T4" fmla="*/ 100 w 100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" h="34">
                <a:moveTo>
                  <a:pt x="0" y="0"/>
                </a:moveTo>
                <a:lnTo>
                  <a:pt x="0" y="34"/>
                </a:lnTo>
                <a:lnTo>
                  <a:pt x="100" y="34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00" name="Rectangle 405">
            <a:extLst>
              <a:ext uri="{FF2B5EF4-FFF2-40B4-BE49-F238E27FC236}">
                <a16:creationId xmlns="" xmlns:a16="http://schemas.microsoft.com/office/drawing/2014/main" id="{7888BD87-50A9-4D44-952D-603B98F83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0205" y="3158091"/>
            <a:ext cx="10259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" name="Rectangle 407">
            <a:extLst>
              <a:ext uri="{FF2B5EF4-FFF2-40B4-BE49-F238E27FC236}">
                <a16:creationId xmlns="" xmlns:a16="http://schemas.microsoft.com/office/drawing/2014/main" id="{35CC05D7-4BBF-4FC0-BE76-F3708DF61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3353" y="3182548"/>
            <a:ext cx="10259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" name="Rectangle 408">
            <a:extLst>
              <a:ext uri="{FF2B5EF4-FFF2-40B4-BE49-F238E27FC236}">
                <a16:creationId xmlns="" xmlns:a16="http://schemas.microsoft.com/office/drawing/2014/main" id="{16143BF3-0D2D-42F9-B16E-C7227951D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528" y="3283492"/>
            <a:ext cx="299505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78/0.98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0" name="Rectangle 97">
            <a:extLst>
              <a:ext uri="{FF2B5EF4-FFF2-40B4-BE49-F238E27FC236}">
                <a16:creationId xmlns="" xmlns:a16="http://schemas.microsoft.com/office/drawing/2014/main" id="{AF94077A-900F-4789-AC9B-66EA3FEC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915" y="3143474"/>
            <a:ext cx="79483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Heterokont</a:t>
            </a:r>
            <a:r>
              <a:rPr kumimoji="0" lang="en-US" altLang="zh-CN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1" name="Rectangle 105">
            <a:extLst>
              <a:ext uri="{FF2B5EF4-FFF2-40B4-BE49-F238E27FC236}">
                <a16:creationId xmlns="" xmlns:a16="http://schemas.microsoft.com/office/drawing/2014/main" id="{12562532-4A67-4D65-9532-7280868CE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668" y="3368978"/>
            <a:ext cx="8031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theta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EKX47246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38" name="Group 537"/>
          <p:cNvGrpSpPr/>
          <p:nvPr/>
        </p:nvGrpSpPr>
        <p:grpSpPr>
          <a:xfrm>
            <a:off x="5860395" y="3096759"/>
            <a:ext cx="10136" cy="274903"/>
            <a:chOff x="3957590" y="737276"/>
            <a:chExt cx="36771" cy="160092"/>
          </a:xfrm>
        </p:grpSpPr>
        <p:sp>
          <p:nvSpPr>
            <p:cNvPr id="53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7" y="799994"/>
              <a:ext cx="158750" cy="35998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40" name="Straight Connector 53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1" name="Group 540"/>
          <p:cNvGrpSpPr/>
          <p:nvPr/>
        </p:nvGrpSpPr>
        <p:grpSpPr>
          <a:xfrm>
            <a:off x="5860395" y="3414805"/>
            <a:ext cx="10136" cy="59827"/>
            <a:chOff x="3957590" y="737276"/>
            <a:chExt cx="36771" cy="160091"/>
          </a:xfrm>
        </p:grpSpPr>
        <p:sp>
          <p:nvSpPr>
            <p:cNvPr id="542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43" name="Straight Connector 542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4" name="Rectangle 105">
            <a:extLst>
              <a:ext uri="{FF2B5EF4-FFF2-40B4-BE49-F238E27FC236}">
                <a16:creationId xmlns="" xmlns:a16="http://schemas.microsoft.com/office/drawing/2014/main" id="{12562532-4A67-4D65-9532-7280868CE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3994" y="3332150"/>
            <a:ext cx="103748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Cryptophyta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50" name="Group 549"/>
          <p:cNvGrpSpPr/>
          <p:nvPr/>
        </p:nvGrpSpPr>
        <p:grpSpPr>
          <a:xfrm>
            <a:off x="5860395" y="3609111"/>
            <a:ext cx="10136" cy="105987"/>
            <a:chOff x="3957590" y="737276"/>
            <a:chExt cx="36771" cy="160092"/>
          </a:xfrm>
        </p:grpSpPr>
        <p:sp>
          <p:nvSpPr>
            <p:cNvPr id="551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7" y="799994"/>
              <a:ext cx="158750" cy="35998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52" name="Straight Connector 551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3" name="Straight Connector 552"/>
          <p:cNvCxnSpPr/>
          <p:nvPr/>
        </p:nvCxnSpPr>
        <p:spPr>
          <a:xfrm>
            <a:off x="913211" y="7646325"/>
            <a:ext cx="178860" cy="177504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54" name="Group 553"/>
          <p:cNvGrpSpPr/>
          <p:nvPr/>
        </p:nvGrpSpPr>
        <p:grpSpPr>
          <a:xfrm>
            <a:off x="5860395" y="3502612"/>
            <a:ext cx="10136" cy="59827"/>
            <a:chOff x="3957590" y="737276"/>
            <a:chExt cx="36771" cy="160091"/>
          </a:xfrm>
        </p:grpSpPr>
        <p:sp>
          <p:nvSpPr>
            <p:cNvPr id="555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56" name="Straight Connector 555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7" name="Rectangle 97">
            <a:extLst>
              <a:ext uri="{FF2B5EF4-FFF2-40B4-BE49-F238E27FC236}">
                <a16:creationId xmlns="" xmlns:a16="http://schemas.microsoft.com/office/drawing/2014/main" id="{AF94077A-900F-4789-AC9B-66EA3FEC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915" y="3600116"/>
            <a:ext cx="79483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Heterokont</a:t>
            </a:r>
            <a:r>
              <a:rPr kumimoji="0" lang="en-US" altLang="zh-CN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58" name="Group 557"/>
          <p:cNvGrpSpPr/>
          <p:nvPr/>
        </p:nvGrpSpPr>
        <p:grpSpPr>
          <a:xfrm>
            <a:off x="5842249" y="15937"/>
            <a:ext cx="28282" cy="2215456"/>
            <a:chOff x="3958361" y="738240"/>
            <a:chExt cx="39239" cy="159127"/>
          </a:xfrm>
        </p:grpSpPr>
        <p:sp>
          <p:nvSpPr>
            <p:cNvPr id="55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60" name="Straight Connector 559"/>
            <p:cNvCxnSpPr/>
            <p:nvPr/>
          </p:nvCxnSpPr>
          <p:spPr>
            <a:xfrm flipH="1" flipV="1">
              <a:off x="3961600" y="738240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1" name="Rectangle 138">
            <a:extLst>
              <a:ext uri="{FF2B5EF4-FFF2-40B4-BE49-F238E27FC236}">
                <a16:creationId xmlns="" xmlns:a16="http://schemas.microsoft.com/office/drawing/2014/main" id="{BCC3F81B-2008-4AE0-B86E-064F904F6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916" y="976673"/>
            <a:ext cx="96475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Land plants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65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2551" y="2096038"/>
            <a:ext cx="9448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Lycophyte</a:t>
            </a:r>
            <a:endParaRPr kumimoji="0" lang="en-US" altLang="en-US" sz="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69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864" y="1765174"/>
            <a:ext cx="5453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Moss &amp;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Liverwort</a:t>
            </a:r>
            <a:endParaRPr kumimoji="0" lang="en-US" altLang="en-US" sz="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76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2550" y="271718"/>
            <a:ext cx="75477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Brassicaceae</a:t>
            </a:r>
            <a:endParaRPr kumimoji="0" lang="en-US" altLang="en-US" sz="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77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2551" y="755778"/>
            <a:ext cx="9448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Fabaceae</a:t>
            </a:r>
            <a:endParaRPr kumimoji="0" lang="en-US" altLang="en-US" sz="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78" name="Straight Connector 577"/>
          <p:cNvCxnSpPr/>
          <p:nvPr/>
        </p:nvCxnSpPr>
        <p:spPr>
          <a:xfrm>
            <a:off x="3463073" y="1190010"/>
            <a:ext cx="279058" cy="25768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9" name="Straight Connector 578"/>
          <p:cNvCxnSpPr>
            <a:stCxn id="281" idx="3"/>
          </p:cNvCxnSpPr>
          <p:nvPr/>
        </p:nvCxnSpPr>
        <p:spPr>
          <a:xfrm>
            <a:off x="3599104" y="791683"/>
            <a:ext cx="48636" cy="99265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0" name="Straight Connector 579"/>
          <p:cNvCxnSpPr>
            <a:stCxn id="282" idx="3"/>
          </p:cNvCxnSpPr>
          <p:nvPr/>
        </p:nvCxnSpPr>
        <p:spPr>
          <a:xfrm>
            <a:off x="3671719" y="945616"/>
            <a:ext cx="40677" cy="5003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1" name="Straight Connector 580"/>
          <p:cNvCxnSpPr/>
          <p:nvPr/>
        </p:nvCxnSpPr>
        <p:spPr>
          <a:xfrm>
            <a:off x="3361473" y="1871887"/>
            <a:ext cx="279058" cy="25768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2" name="Straight Connector 581"/>
          <p:cNvCxnSpPr/>
          <p:nvPr/>
        </p:nvCxnSpPr>
        <p:spPr>
          <a:xfrm>
            <a:off x="3377581" y="1781954"/>
            <a:ext cx="279058" cy="25768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86" name="Group 585"/>
          <p:cNvGrpSpPr/>
          <p:nvPr/>
        </p:nvGrpSpPr>
        <p:grpSpPr>
          <a:xfrm>
            <a:off x="191877" y="1181613"/>
            <a:ext cx="1821700" cy="7001565"/>
            <a:chOff x="191877" y="1125955"/>
            <a:chExt cx="1821700" cy="6462983"/>
          </a:xfrm>
        </p:grpSpPr>
        <p:sp>
          <p:nvSpPr>
            <p:cNvPr id="587" name="Rectangle 206">
              <a:extLst>
                <a:ext uri="{FF2B5EF4-FFF2-40B4-BE49-F238E27FC236}">
                  <a16:creationId xmlns="" xmlns:a16="http://schemas.microsoft.com/office/drawing/2014/main" id="{A42CD277-1417-4B83-BA33-7B4FF6135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299" y="4898964"/>
              <a:ext cx="977456" cy="19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9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90"/>
                  </a:solidFill>
                  <a:effectLst/>
                  <a:latin typeface="Helvetica"/>
                  <a:cs typeface="Helvetica"/>
                </a:rPr>
                <a:t>PVC group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88" name="Rectangle 206">
              <a:extLst>
                <a:ext uri="{FF2B5EF4-FFF2-40B4-BE49-F238E27FC236}">
                  <a16:creationId xmlns="" xmlns:a16="http://schemas.microsoft.com/office/drawing/2014/main" id="{A42CD277-1417-4B83-BA33-7B4FF6135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038" y="3898766"/>
              <a:ext cx="1295226" cy="397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660066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Helvetica"/>
                  <a:cs typeface="Helvetica"/>
                </a:rPr>
                <a:t>Cyano</a:t>
              </a:r>
              <a:r>
                <a:rPr lang="en-US" altLang="en-US" sz="1400" b="1" dirty="0" smtClean="0">
                  <a:solidFill>
                    <a:srgbClr val="660066"/>
                  </a:solidFill>
                  <a:latin typeface="Helvetica"/>
                  <a:cs typeface="Helvetica"/>
                </a:rPr>
                <a:t>bacteria</a:t>
              </a:r>
              <a:endPara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89" name="Rectangle 206">
              <a:extLst>
                <a:ext uri="{FF2B5EF4-FFF2-40B4-BE49-F238E27FC236}">
                  <a16:creationId xmlns="" xmlns:a16="http://schemas.microsoft.com/office/drawing/2014/main" id="{A42CD277-1417-4B83-BA33-7B4FF6135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212" y="1125955"/>
              <a:ext cx="1786365" cy="19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lang="en-US" altLang="en-US" sz="1400" b="1" dirty="0">
                  <a:solidFill>
                    <a:schemeClr val="accent6">
                      <a:lumMod val="50000"/>
                    </a:schemeClr>
                  </a:solidFill>
                  <a:latin typeface="Helvetica"/>
                  <a:cs typeface="Helvetica"/>
                </a:rPr>
                <a:t>Eukaryotes</a:t>
              </a:r>
            </a:p>
          </p:txBody>
        </p:sp>
        <p:sp>
          <p:nvSpPr>
            <p:cNvPr id="590" name="Rectangle 307">
              <a:extLst>
                <a:ext uri="{FF2B5EF4-FFF2-40B4-BE49-F238E27FC236}">
                  <a16:creationId xmlns="" xmlns:a16="http://schemas.microsoft.com/office/drawing/2014/main" id="{64C049CA-066C-4053-8F71-5E98B2736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877" y="7191196"/>
              <a:ext cx="1097246" cy="397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zh-CN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Other-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eubacteria 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508" name="TextBox 507"/>
          <p:cNvSpPr txBox="1"/>
          <p:nvPr/>
        </p:nvSpPr>
        <p:spPr>
          <a:xfrm>
            <a:off x="47168" y="9362315"/>
            <a:ext cx="67158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Helvetica"/>
                <a:cs typeface="Helvetica"/>
              </a:rPr>
              <a:t>Figure </a:t>
            </a:r>
            <a:r>
              <a:rPr lang="en-US" sz="800" b="1" dirty="0" smtClean="0">
                <a:latin typeface="Helvetica"/>
                <a:cs typeface="Helvetica"/>
              </a:rPr>
              <a:t>S4. </a:t>
            </a:r>
            <a:r>
              <a:rPr lang="en-US" sz="800" b="1" dirty="0">
                <a:latin typeface="Helvetica"/>
                <a:cs typeface="Helvetica"/>
              </a:rPr>
              <a:t>Phylogenetic </a:t>
            </a:r>
            <a:r>
              <a:rPr lang="en-US" sz="800" b="1" dirty="0" smtClean="0">
                <a:latin typeface="Helvetica"/>
                <a:cs typeface="Helvetica"/>
              </a:rPr>
              <a:t>tree of HDR. </a:t>
            </a:r>
            <a:r>
              <a:rPr lang="en-US" sz="800" dirty="0">
                <a:latin typeface="Helvetica"/>
                <a:cs typeface="Helvetica"/>
              </a:rPr>
              <a:t> </a:t>
            </a:r>
            <a:r>
              <a:rPr lang="en-US" sz="800" b="1" dirty="0" smtClean="0">
                <a:latin typeface="Helvetica"/>
                <a:cs typeface="Helvetica"/>
              </a:rPr>
              <a:t>A</a:t>
            </a:r>
            <a:r>
              <a:rPr lang="en-US" sz="800" dirty="0">
                <a:latin typeface="Helvetica"/>
                <a:cs typeface="Helvetica"/>
              </a:rPr>
              <a:t>.</a:t>
            </a:r>
            <a:r>
              <a:rPr lang="en-US" sz="800" dirty="0" smtClean="0">
                <a:latin typeface="Helvetica"/>
                <a:cs typeface="Helvetica"/>
              </a:rPr>
              <a:t> </a:t>
            </a:r>
            <a:r>
              <a:rPr lang="en-US" sz="800" dirty="0">
                <a:latin typeface="Helvetica"/>
                <a:cs typeface="Helvetica"/>
              </a:rPr>
              <a:t>The detailed phylogenetic tree of </a:t>
            </a:r>
            <a:r>
              <a:rPr lang="en-US" sz="800" dirty="0" err="1">
                <a:latin typeface="Helvetica"/>
                <a:cs typeface="Helvetica"/>
              </a:rPr>
              <a:t>RAxML</a:t>
            </a:r>
            <a:r>
              <a:rPr lang="en-US" sz="800" dirty="0">
                <a:latin typeface="Helvetica"/>
                <a:cs typeface="Helvetica"/>
              </a:rPr>
              <a:t> and </a:t>
            </a:r>
            <a:r>
              <a:rPr lang="en-US" sz="800" dirty="0" err="1">
                <a:latin typeface="Helvetica"/>
                <a:cs typeface="Helvetica"/>
              </a:rPr>
              <a:t>MrBayes</a:t>
            </a:r>
            <a:r>
              <a:rPr lang="en-US" sz="800" dirty="0">
                <a:latin typeface="Helvetica"/>
                <a:cs typeface="Helvetica"/>
              </a:rPr>
              <a:t>. </a:t>
            </a:r>
            <a:r>
              <a:rPr lang="en-US" sz="800" b="1" dirty="0" smtClean="0">
                <a:latin typeface="Helvetica"/>
                <a:cs typeface="Helvetica"/>
              </a:rPr>
              <a:t>B</a:t>
            </a:r>
            <a:r>
              <a:rPr lang="en-US" sz="800" dirty="0" smtClean="0">
                <a:latin typeface="Helvetica"/>
                <a:cs typeface="Helvetica"/>
              </a:rPr>
              <a:t>. he </a:t>
            </a:r>
            <a:r>
              <a:rPr lang="en-US" sz="800" dirty="0">
                <a:latin typeface="Helvetica"/>
                <a:cs typeface="Helvetica"/>
              </a:rPr>
              <a:t>simplified </a:t>
            </a:r>
            <a:r>
              <a:rPr lang="en-US" sz="800" dirty="0" err="1">
                <a:latin typeface="Helvetica"/>
                <a:cs typeface="Helvetica"/>
              </a:rPr>
              <a:t>cladogram</a:t>
            </a:r>
            <a:r>
              <a:rPr lang="en-US" sz="800" dirty="0">
                <a:latin typeface="Helvetica"/>
                <a:cs typeface="Helvetica"/>
              </a:rPr>
              <a:t> shows the different position of Cyanobacteria obtained from </a:t>
            </a:r>
            <a:r>
              <a:rPr lang="en-US" sz="800" dirty="0" err="1">
                <a:latin typeface="Helvetica"/>
                <a:cs typeface="Helvetica"/>
              </a:rPr>
              <a:t>MrBayes</a:t>
            </a:r>
            <a:r>
              <a:rPr lang="en-US" sz="800" dirty="0">
                <a:latin typeface="Helvetica"/>
                <a:cs typeface="Helvetica"/>
              </a:rPr>
              <a:t>.  </a:t>
            </a:r>
            <a:r>
              <a:rPr lang="en-US" sz="800" dirty="0" smtClean="0">
                <a:latin typeface="Helvetica"/>
                <a:cs typeface="Helvetica"/>
              </a:rPr>
              <a:t>Numbers </a:t>
            </a:r>
            <a:r>
              <a:rPr lang="en-US" sz="800" dirty="0">
                <a:latin typeface="Helvetica"/>
                <a:cs typeface="Helvetica"/>
              </a:rPr>
              <a:t>associated with branches are BS values values (</a:t>
            </a:r>
            <a:r>
              <a:rPr lang="en-US" altLang="zh-CN" sz="800" dirty="0">
                <a:latin typeface="Helvetica"/>
                <a:cs typeface="Helvetica"/>
              </a:rPr>
              <a:t>on the left</a:t>
            </a:r>
            <a:r>
              <a:rPr lang="en-US" altLang="zh-CN" sz="800" dirty="0" smtClean="0">
                <a:latin typeface="Helvetica"/>
                <a:cs typeface="Helvetica"/>
              </a:rPr>
              <a:t>) obtained </a:t>
            </a:r>
            <a:r>
              <a:rPr lang="en-US" altLang="zh-CN" sz="800" dirty="0">
                <a:latin typeface="Helvetica"/>
                <a:cs typeface="Helvetica"/>
              </a:rPr>
              <a:t>by </a:t>
            </a:r>
            <a:r>
              <a:rPr lang="en-US" altLang="zh-CN" sz="800" dirty="0" err="1">
                <a:latin typeface="Helvetica"/>
                <a:cs typeface="Helvetica"/>
              </a:rPr>
              <a:t>RAxML</a:t>
            </a:r>
            <a:r>
              <a:rPr lang="en-US" altLang="zh-CN" sz="800" dirty="0">
                <a:latin typeface="Helvetica"/>
                <a:cs typeface="Helvetica"/>
              </a:rPr>
              <a:t> and the PP </a:t>
            </a:r>
            <a:r>
              <a:rPr lang="en-US" sz="800" dirty="0">
                <a:latin typeface="Helvetica"/>
                <a:cs typeface="Helvetica"/>
              </a:rPr>
              <a:t>values (</a:t>
            </a:r>
            <a:r>
              <a:rPr lang="en-US" altLang="zh-CN" sz="800" dirty="0">
                <a:latin typeface="Helvetica"/>
                <a:cs typeface="Helvetica"/>
              </a:rPr>
              <a:t>on the </a:t>
            </a:r>
            <a:r>
              <a:rPr lang="zh-CN" altLang="zh-CN" sz="800" dirty="0" smtClean="0">
                <a:latin typeface="Helvetica"/>
                <a:cs typeface="Helvetica"/>
              </a:rPr>
              <a:t>r</a:t>
            </a:r>
            <a:r>
              <a:rPr lang="en-US" altLang="zh-CN" sz="800" dirty="0" err="1" smtClean="0">
                <a:latin typeface="Helvetica"/>
                <a:cs typeface="Helvetica"/>
              </a:rPr>
              <a:t>ight</a:t>
            </a:r>
            <a:r>
              <a:rPr lang="en-US" altLang="zh-CN" sz="800" dirty="0" smtClean="0">
                <a:latin typeface="Helvetica"/>
                <a:cs typeface="Helvetica"/>
              </a:rPr>
              <a:t>)</a:t>
            </a:r>
            <a:r>
              <a:rPr lang="en-US" sz="800" dirty="0" smtClean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 </a:t>
            </a:r>
            <a:r>
              <a:rPr lang="en-US" altLang="zh-CN" sz="800" dirty="0">
                <a:latin typeface="Helvetica"/>
                <a:cs typeface="Helvetica"/>
              </a:rPr>
              <a:t>obtain by </a:t>
            </a:r>
            <a:r>
              <a:rPr lang="en-US" altLang="zh-CN" sz="800" dirty="0" err="1">
                <a:latin typeface="Helvetica"/>
                <a:cs typeface="Helvetica"/>
              </a:rPr>
              <a:t>MrBayes</a:t>
            </a:r>
            <a:r>
              <a:rPr lang="en-US" sz="800" dirty="0">
                <a:latin typeface="Helvetica"/>
                <a:cs typeface="Helvetica"/>
              </a:rPr>
              <a:t>. Taxa in different major groups are shaded in different colors. The star is the </a:t>
            </a:r>
            <a:r>
              <a:rPr lang="en-US" sz="800" dirty="0" smtClean="0">
                <a:latin typeface="Helvetica"/>
                <a:cs typeface="Helvetica"/>
              </a:rPr>
              <a:t>BS=100 or </a:t>
            </a:r>
            <a:r>
              <a:rPr lang="en-US" altLang="zh-CN" sz="800" dirty="0" smtClean="0">
                <a:latin typeface="Helvetica"/>
                <a:cs typeface="Helvetica"/>
              </a:rPr>
              <a:t>PP</a:t>
            </a:r>
            <a:r>
              <a:rPr lang="en-US" sz="800" dirty="0" smtClean="0">
                <a:latin typeface="Helvetica"/>
                <a:cs typeface="Helvetica"/>
              </a:rPr>
              <a:t>=1.0. </a:t>
            </a:r>
            <a:r>
              <a:rPr lang="en-US" sz="800" dirty="0">
                <a:latin typeface="Helvetica"/>
                <a:cs typeface="Helvetica"/>
              </a:rPr>
              <a:t>Pink-filled circle indicates gene duplication. Dash means the topology is different between two methods</a:t>
            </a:r>
            <a:r>
              <a:rPr lang="en-US" sz="800" dirty="0" smtClean="0">
                <a:latin typeface="Helvetica"/>
                <a:cs typeface="Helvetica"/>
              </a:rPr>
              <a:t>.</a:t>
            </a:r>
            <a:endParaRPr lang="en-US" sz="800" dirty="0">
              <a:latin typeface="Helvetica"/>
              <a:cs typeface="Helvetica"/>
            </a:endParaRPr>
          </a:p>
        </p:txBody>
      </p:sp>
      <p:grpSp>
        <p:nvGrpSpPr>
          <p:cNvPr id="170" name="Group 169"/>
          <p:cNvGrpSpPr/>
          <p:nvPr/>
        </p:nvGrpSpPr>
        <p:grpSpPr>
          <a:xfrm>
            <a:off x="3012743" y="9107013"/>
            <a:ext cx="1243930" cy="172194"/>
            <a:chOff x="3012743" y="9211973"/>
            <a:chExt cx="1243930" cy="172194"/>
          </a:xfrm>
        </p:grpSpPr>
        <p:sp>
          <p:nvSpPr>
            <p:cNvPr id="97" name="Line 497">
              <a:extLst>
                <a:ext uri="{FF2B5EF4-FFF2-40B4-BE49-F238E27FC236}">
                  <a16:creationId xmlns="" xmlns:a16="http://schemas.microsoft.com/office/drawing/2014/main" id="{89718781-3C6E-48CC-8647-44817F3140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5513" y="9211973"/>
              <a:ext cx="175013" cy="0"/>
            </a:xfrm>
            <a:prstGeom prst="line">
              <a:avLst/>
            </a:prstGeom>
            <a:noFill/>
            <a:ln w="4763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11" name="Rectangle 450">
              <a:extLst>
                <a:ext uri="{FF2B5EF4-FFF2-40B4-BE49-F238E27FC236}">
                  <a16:creationId xmlns="" xmlns:a16="http://schemas.microsoft.com/office/drawing/2014/main" id="{4FF67CA9-1194-4868-BA3E-F8CD35F34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743" y="9261056"/>
              <a:ext cx="124393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0.5 substitution site per site</a:t>
              </a:r>
              <a:endPara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grpSp>
        <p:nvGrpSpPr>
          <p:cNvPr id="591" name="Group 590"/>
          <p:cNvGrpSpPr/>
          <p:nvPr/>
        </p:nvGrpSpPr>
        <p:grpSpPr>
          <a:xfrm>
            <a:off x="3306971" y="6892931"/>
            <a:ext cx="11522" cy="87591"/>
            <a:chOff x="3957590" y="679247"/>
            <a:chExt cx="36771" cy="160091"/>
          </a:xfrm>
        </p:grpSpPr>
        <p:sp>
          <p:nvSpPr>
            <p:cNvPr id="592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41963"/>
              <a:ext cx="158751" cy="35999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93" name="Straight Connector 592"/>
            <p:cNvCxnSpPr/>
            <p:nvPr/>
          </p:nvCxnSpPr>
          <p:spPr>
            <a:xfrm flipH="1" flipV="1">
              <a:off x="3957590" y="679247"/>
              <a:ext cx="35999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4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2681" y="6843539"/>
            <a:ext cx="90445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zh-CN" sz="900" b="1" dirty="0" err="1" smtClean="0">
                <a:solidFill>
                  <a:srgbClr val="000000"/>
                </a:solidFill>
                <a:latin typeface="Helvetica"/>
                <a:cs typeface="Helvetica"/>
              </a:rPr>
              <a:t>Lentisphataceae</a:t>
            </a:r>
            <a:endParaRPr lang="en-US" altLang="en-US" sz="9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grpSp>
        <p:nvGrpSpPr>
          <p:cNvPr id="595" name="Group 594"/>
          <p:cNvGrpSpPr/>
          <p:nvPr/>
        </p:nvGrpSpPr>
        <p:grpSpPr>
          <a:xfrm>
            <a:off x="3304931" y="6055329"/>
            <a:ext cx="13563" cy="797142"/>
            <a:chOff x="3926062" y="738271"/>
            <a:chExt cx="68299" cy="159096"/>
          </a:xfrm>
        </p:grpSpPr>
        <p:sp>
          <p:nvSpPr>
            <p:cNvPr id="59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597" name="Straight Connector 596"/>
            <p:cNvCxnSpPr/>
            <p:nvPr/>
          </p:nvCxnSpPr>
          <p:spPr>
            <a:xfrm flipH="1" flipV="1">
              <a:off x="3926062" y="738271"/>
              <a:ext cx="52709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8" name="Rectangle 258">
            <a:extLst>
              <a:ext uri="{FF2B5EF4-FFF2-40B4-BE49-F238E27FC236}">
                <a16:creationId xmlns="" xmlns:a16="http://schemas.microsoft.com/office/drawing/2014/main" id="{15DC92CA-EF5D-47D1-BE15-486EC6047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4410" y="6348968"/>
            <a:ext cx="72314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Chlamydia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99" name="Group 598"/>
          <p:cNvGrpSpPr/>
          <p:nvPr/>
        </p:nvGrpSpPr>
        <p:grpSpPr>
          <a:xfrm>
            <a:off x="3311191" y="7074209"/>
            <a:ext cx="7302" cy="498060"/>
            <a:chOff x="3957590" y="737276"/>
            <a:chExt cx="36771" cy="160091"/>
          </a:xfrm>
        </p:grpSpPr>
        <p:sp>
          <p:nvSpPr>
            <p:cNvPr id="600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601" name="Straight Connector 600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2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4409" y="7221245"/>
            <a:ext cx="104615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Planctomycetes</a:t>
            </a:r>
            <a:endParaRPr lang="en-US" altLang="en-US" sz="10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grpSp>
        <p:nvGrpSpPr>
          <p:cNvPr id="603" name="Group 602"/>
          <p:cNvGrpSpPr/>
          <p:nvPr/>
        </p:nvGrpSpPr>
        <p:grpSpPr>
          <a:xfrm>
            <a:off x="4709472" y="5228867"/>
            <a:ext cx="7302" cy="802133"/>
            <a:chOff x="3957590" y="737276"/>
            <a:chExt cx="36771" cy="160091"/>
          </a:xfrm>
        </p:grpSpPr>
        <p:sp>
          <p:nvSpPr>
            <p:cNvPr id="604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605" name="Straight Connector 604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6" name="Rectangle 232">
            <a:extLst>
              <a:ext uri="{FF2B5EF4-FFF2-40B4-BE49-F238E27FC236}">
                <a16:creationId xmlns="" xmlns:a16="http://schemas.microsoft.com/office/drawing/2014/main" id="{4C85D594-A565-4709-80E7-D5B6EF6DB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1328" y="5459701"/>
            <a:ext cx="119479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Verrucomicrobia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07" name="Oval 606"/>
          <p:cNvSpPr/>
          <p:nvPr/>
        </p:nvSpPr>
        <p:spPr>
          <a:xfrm>
            <a:off x="3682749" y="1712426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608" name="Oval 607"/>
          <p:cNvSpPr/>
          <p:nvPr/>
        </p:nvSpPr>
        <p:spPr>
          <a:xfrm>
            <a:off x="3780442" y="844594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609" name="Oval 608"/>
          <p:cNvSpPr/>
          <p:nvPr/>
        </p:nvSpPr>
        <p:spPr>
          <a:xfrm>
            <a:off x="3780441" y="685843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610" name="Oval 609"/>
          <p:cNvSpPr/>
          <p:nvPr/>
        </p:nvSpPr>
        <p:spPr>
          <a:xfrm>
            <a:off x="3751134" y="1871177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611" name="Oval 610"/>
          <p:cNvSpPr/>
          <p:nvPr/>
        </p:nvSpPr>
        <p:spPr>
          <a:xfrm>
            <a:off x="3721827" y="2104010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cxnSp>
        <p:nvCxnSpPr>
          <p:cNvPr id="612" name="Straight Connector 611"/>
          <p:cNvCxnSpPr/>
          <p:nvPr/>
        </p:nvCxnSpPr>
        <p:spPr>
          <a:xfrm>
            <a:off x="5362659" y="1747821"/>
            <a:ext cx="0" cy="31930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3" name="Straight Connector 612"/>
          <p:cNvCxnSpPr/>
          <p:nvPr/>
        </p:nvCxnSpPr>
        <p:spPr>
          <a:xfrm>
            <a:off x="5179932" y="2123081"/>
            <a:ext cx="0" cy="12310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4" name="Straight Connector 613"/>
          <p:cNvCxnSpPr/>
          <p:nvPr/>
        </p:nvCxnSpPr>
        <p:spPr>
          <a:xfrm>
            <a:off x="5179932" y="676786"/>
            <a:ext cx="0" cy="263889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5" name="Straight Connector 614"/>
          <p:cNvCxnSpPr/>
          <p:nvPr/>
        </p:nvCxnSpPr>
        <p:spPr>
          <a:xfrm>
            <a:off x="5179932" y="60664"/>
            <a:ext cx="0" cy="565669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4" name="Straight Connector 563"/>
          <p:cNvCxnSpPr/>
          <p:nvPr/>
        </p:nvCxnSpPr>
        <p:spPr>
          <a:xfrm>
            <a:off x="3442578" y="697128"/>
            <a:ext cx="359298" cy="150392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7" name="Straight Connector 566"/>
          <p:cNvCxnSpPr>
            <a:stCxn id="284" idx="2"/>
          </p:cNvCxnSpPr>
          <p:nvPr/>
        </p:nvCxnSpPr>
        <p:spPr>
          <a:xfrm>
            <a:off x="3612863" y="626739"/>
            <a:ext cx="191009" cy="64043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0" name="Straight Connector 569"/>
          <p:cNvCxnSpPr/>
          <p:nvPr/>
        </p:nvCxnSpPr>
        <p:spPr>
          <a:xfrm>
            <a:off x="3492713" y="1716449"/>
            <a:ext cx="171290" cy="1808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5" name="Straight Connector 574"/>
          <p:cNvCxnSpPr/>
          <p:nvPr/>
        </p:nvCxnSpPr>
        <p:spPr>
          <a:xfrm>
            <a:off x="3220865" y="3735318"/>
            <a:ext cx="301961" cy="25985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6" name="Straight Connector 615"/>
          <p:cNvCxnSpPr/>
          <p:nvPr/>
        </p:nvCxnSpPr>
        <p:spPr>
          <a:xfrm>
            <a:off x="3292174" y="4156134"/>
            <a:ext cx="207487" cy="9253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7" name="Straight Connector 616"/>
          <p:cNvCxnSpPr>
            <a:stCxn id="82" idx="2"/>
          </p:cNvCxnSpPr>
          <p:nvPr/>
        </p:nvCxnSpPr>
        <p:spPr>
          <a:xfrm>
            <a:off x="852732" y="8639012"/>
            <a:ext cx="316537" cy="22334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4" name="Freeform 297">
            <a:extLst>
              <a:ext uri="{FF2B5EF4-FFF2-40B4-BE49-F238E27FC236}">
                <a16:creationId xmlns="" xmlns:a16="http://schemas.microsoft.com/office/drawing/2014/main" id="{BED1A712-EB78-45DA-BF29-A77EEB73CCC3}"/>
              </a:ext>
            </a:extLst>
          </p:cNvPr>
          <p:cNvSpPr>
            <a:spLocks/>
          </p:cNvSpPr>
          <p:nvPr/>
        </p:nvSpPr>
        <p:spPr bwMode="auto">
          <a:xfrm>
            <a:off x="5248746" y="-12580283"/>
            <a:ext cx="337432" cy="0"/>
          </a:xfrm>
          <a:custGeom>
            <a:avLst/>
            <a:gdLst>
              <a:gd name="T0" fmla="*/ 0 w 84"/>
              <a:gd name="T1" fmla="*/ 0 h 568"/>
              <a:gd name="T2" fmla="*/ 0 w 84"/>
              <a:gd name="T3" fmla="*/ 568 h 568"/>
              <a:gd name="T4" fmla="*/ 84 w 84"/>
              <a:gd name="T5" fmla="*/ 56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" h="568">
                <a:moveTo>
                  <a:pt x="0" y="0"/>
                </a:moveTo>
                <a:lnTo>
                  <a:pt x="0" y="568"/>
                </a:lnTo>
                <a:lnTo>
                  <a:pt x="84" y="568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grpSp>
        <p:nvGrpSpPr>
          <p:cNvPr id="224" name="Group 223"/>
          <p:cNvGrpSpPr/>
          <p:nvPr/>
        </p:nvGrpSpPr>
        <p:grpSpPr>
          <a:xfrm>
            <a:off x="4601832" y="7354454"/>
            <a:ext cx="2417095" cy="1779975"/>
            <a:chOff x="4507752" y="7704982"/>
            <a:chExt cx="2417095" cy="1779975"/>
          </a:xfrm>
        </p:grpSpPr>
        <p:grpSp>
          <p:nvGrpSpPr>
            <p:cNvPr id="168" name="Group 167"/>
            <p:cNvGrpSpPr/>
            <p:nvPr/>
          </p:nvGrpSpPr>
          <p:grpSpPr>
            <a:xfrm>
              <a:off x="4658734" y="7704982"/>
              <a:ext cx="2266113" cy="1779975"/>
              <a:chOff x="4794008" y="5758247"/>
              <a:chExt cx="2266113" cy="1779975"/>
            </a:xfrm>
          </p:grpSpPr>
          <p:sp>
            <p:nvSpPr>
              <p:cNvPr id="618" name="TextBox 617"/>
              <p:cNvSpPr txBox="1"/>
              <p:nvPr/>
            </p:nvSpPr>
            <p:spPr>
              <a:xfrm>
                <a:off x="5558989" y="5758247"/>
                <a:ext cx="1501132" cy="1779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zh-CN" altLang="zh-CN" sz="800" dirty="0" smtClean="0">
                    <a:latin typeface="Helvetica"/>
                    <a:cs typeface="Helvetica"/>
                  </a:rPr>
                  <a:t>La</a:t>
                </a:r>
                <a:r>
                  <a:rPr lang="en-US" altLang="zh-CN" sz="800" dirty="0" err="1" smtClean="0">
                    <a:latin typeface="Helvetica"/>
                    <a:cs typeface="Helvetica"/>
                  </a:rPr>
                  <a:t>nd</a:t>
                </a:r>
                <a:r>
                  <a:rPr lang="en-US" altLang="zh-CN" sz="800" dirty="0" smtClean="0">
                    <a:latin typeface="Helvetica"/>
                    <a:cs typeface="Helvetica"/>
                  </a:rPr>
                  <a:t> plants</a:t>
                </a:r>
              </a:p>
              <a:p>
                <a:pPr>
                  <a:lnSpc>
                    <a:spcPts val="1200"/>
                  </a:lnSpc>
                </a:pPr>
                <a:r>
                  <a:rPr lang="en-US" altLang="zh-CN" sz="800" dirty="0" err="1" smtClean="0">
                    <a:latin typeface="Helvetica"/>
                    <a:cs typeface="Helvetica"/>
                  </a:rPr>
                  <a:t>Charophyta</a:t>
                </a:r>
                <a:endParaRPr lang="en-US" altLang="zh-CN" sz="800" dirty="0" smtClean="0">
                  <a:latin typeface="Helvetica"/>
                  <a:cs typeface="Helvetica"/>
                </a:endParaRPr>
              </a:p>
              <a:p>
                <a:pPr>
                  <a:lnSpc>
                    <a:spcPts val="1200"/>
                  </a:lnSpc>
                </a:pPr>
                <a:r>
                  <a:rPr lang="zh-CN" altLang="zh-CN" sz="800" dirty="0" smtClean="0">
                    <a:latin typeface="Helvetica"/>
                    <a:cs typeface="Helvetica"/>
                  </a:rPr>
                  <a:t>C</a:t>
                </a:r>
                <a:r>
                  <a:rPr lang="en-US" altLang="zh-CN" sz="800" dirty="0" err="1" smtClean="0">
                    <a:latin typeface="Helvetica"/>
                    <a:cs typeface="Helvetica"/>
                  </a:rPr>
                  <a:t>hlorophyta</a:t>
                </a:r>
                <a:endParaRPr lang="en-US" altLang="zh-CN" sz="800" dirty="0" smtClean="0">
                  <a:latin typeface="Helvetica"/>
                  <a:cs typeface="Helvetica"/>
                </a:endParaRPr>
              </a:p>
              <a:p>
                <a:pPr>
                  <a:lnSpc>
                    <a:spcPts val="1200"/>
                  </a:lnSpc>
                </a:pPr>
                <a:r>
                  <a:rPr lang="zh-CN" altLang="zh-CN" sz="800" dirty="0" smtClean="0">
                    <a:latin typeface="Helvetica"/>
                    <a:cs typeface="Helvetica"/>
                  </a:rPr>
                  <a:t>G</a:t>
                </a:r>
                <a:r>
                  <a:rPr lang="en-US" altLang="zh-CN" sz="800" dirty="0" err="1" smtClean="0">
                    <a:latin typeface="Helvetica"/>
                    <a:cs typeface="Helvetica"/>
                  </a:rPr>
                  <a:t>laucophyta</a:t>
                </a:r>
                <a:endParaRPr lang="en-US" altLang="zh-CN" sz="800" dirty="0" smtClean="0">
                  <a:latin typeface="Helvetica"/>
                  <a:cs typeface="Helvetica"/>
                </a:endParaRPr>
              </a:p>
              <a:p>
                <a:pPr>
                  <a:lnSpc>
                    <a:spcPts val="1200"/>
                  </a:lnSpc>
                </a:pPr>
                <a:r>
                  <a:rPr lang="en-US" altLang="zh-CN" sz="800" b="1" dirty="0" smtClean="0">
                    <a:solidFill>
                      <a:srgbClr val="660066"/>
                    </a:solidFill>
                    <a:latin typeface="Helvetica"/>
                    <a:cs typeface="Helvetica"/>
                  </a:rPr>
                  <a:t>Cyanobacteria</a:t>
                </a:r>
              </a:p>
              <a:p>
                <a:pPr>
                  <a:lnSpc>
                    <a:spcPts val="1200"/>
                  </a:lnSpc>
                </a:pPr>
                <a:r>
                  <a:rPr lang="zh-CN" altLang="zh-CN" sz="800" dirty="0" smtClean="0">
                    <a:latin typeface="Helvetica"/>
                    <a:cs typeface="Helvetica"/>
                  </a:rPr>
                  <a:t>R</a:t>
                </a:r>
                <a:r>
                  <a:rPr lang="en-US" altLang="zh-CN" sz="800" dirty="0" err="1" smtClean="0">
                    <a:latin typeface="Helvetica"/>
                    <a:cs typeface="Helvetica"/>
                  </a:rPr>
                  <a:t>hodophyta</a:t>
                </a:r>
                <a:endParaRPr lang="en-US" altLang="zh-CN" sz="800" dirty="0" smtClean="0">
                  <a:latin typeface="Helvetica"/>
                  <a:cs typeface="Helvetica"/>
                </a:endParaRPr>
              </a:p>
              <a:p>
                <a:pPr>
                  <a:lnSpc>
                    <a:spcPts val="1200"/>
                  </a:lnSpc>
                </a:pPr>
                <a:r>
                  <a:rPr lang="zh-CN" altLang="zh-CN" sz="800" dirty="0" smtClean="0">
                    <a:latin typeface="Helvetica"/>
                    <a:cs typeface="Helvetica"/>
                  </a:rPr>
                  <a:t>H</a:t>
                </a:r>
                <a:r>
                  <a:rPr lang="en-US" altLang="zh-CN" sz="800" dirty="0" err="1" smtClean="0">
                    <a:latin typeface="Helvetica"/>
                    <a:cs typeface="Helvetica"/>
                  </a:rPr>
                  <a:t>eterokonts</a:t>
                </a:r>
                <a:endParaRPr lang="en-US" altLang="zh-CN" sz="800" dirty="0" smtClean="0">
                  <a:latin typeface="Helvetica"/>
                  <a:cs typeface="Helvetica"/>
                </a:endParaRPr>
              </a:p>
              <a:p>
                <a:pPr>
                  <a:lnSpc>
                    <a:spcPts val="1200"/>
                  </a:lnSpc>
                </a:pPr>
                <a:r>
                  <a:rPr lang="zh-CN" altLang="zh-CN" sz="800" dirty="0" smtClean="0">
                    <a:latin typeface="Helvetica"/>
                    <a:cs typeface="Helvetica"/>
                  </a:rPr>
                  <a:t>H</a:t>
                </a:r>
                <a:r>
                  <a:rPr lang="en-US" altLang="zh-CN" sz="800" dirty="0" err="1" smtClean="0">
                    <a:latin typeface="Helvetica"/>
                    <a:cs typeface="Helvetica"/>
                  </a:rPr>
                  <a:t>aptophyta</a:t>
                </a:r>
                <a:endParaRPr lang="en-US" altLang="zh-CN" sz="800" dirty="0" smtClean="0">
                  <a:latin typeface="Helvetica"/>
                  <a:cs typeface="Helvetica"/>
                </a:endParaRPr>
              </a:p>
              <a:p>
                <a:pPr>
                  <a:lnSpc>
                    <a:spcPts val="1200"/>
                  </a:lnSpc>
                </a:pPr>
                <a:r>
                  <a:rPr lang="zh-CN" altLang="zh-CN" sz="800" dirty="0" smtClean="0">
                    <a:latin typeface="Helvetica"/>
                    <a:cs typeface="Helvetica"/>
                  </a:rPr>
                  <a:t>C</a:t>
                </a:r>
                <a:r>
                  <a:rPr lang="en-US" altLang="zh-CN" sz="800" dirty="0" err="1" smtClean="0">
                    <a:latin typeface="Helvetica"/>
                    <a:cs typeface="Helvetica"/>
                  </a:rPr>
                  <a:t>ryptophyta</a:t>
                </a:r>
                <a:endParaRPr lang="en-US" altLang="zh-CN" sz="800" dirty="0" smtClean="0">
                  <a:latin typeface="Helvetica"/>
                  <a:cs typeface="Helvetica"/>
                </a:endParaRPr>
              </a:p>
              <a:p>
                <a:pPr>
                  <a:lnSpc>
                    <a:spcPts val="1200"/>
                  </a:lnSpc>
                </a:pPr>
                <a:r>
                  <a:rPr lang="zh-CN" altLang="zh-CN" sz="800" b="1" dirty="0" smtClean="0">
                    <a:solidFill>
                      <a:srgbClr val="0000FF"/>
                    </a:solidFill>
                    <a:latin typeface="Helvetica"/>
                    <a:cs typeface="Helvetica"/>
                  </a:rPr>
                  <a:t>P</a:t>
                </a:r>
                <a:r>
                  <a:rPr lang="en-US" altLang="zh-CN" sz="800" b="1" dirty="0" smtClean="0">
                    <a:solidFill>
                      <a:srgbClr val="0000FF"/>
                    </a:solidFill>
                    <a:latin typeface="Helvetica"/>
                    <a:cs typeface="Helvetica"/>
                  </a:rPr>
                  <a:t>VC group</a:t>
                </a:r>
              </a:p>
              <a:p>
                <a:pPr>
                  <a:lnSpc>
                    <a:spcPts val="1200"/>
                  </a:lnSpc>
                </a:pPr>
                <a:r>
                  <a:rPr lang="en-US" altLang="zh-CN" sz="800" dirty="0" smtClean="0">
                    <a:latin typeface="Helvetica"/>
                    <a:cs typeface="Helvetica"/>
                  </a:rPr>
                  <a:t>Other eubacteria</a:t>
                </a:r>
              </a:p>
            </p:txBody>
          </p:sp>
          <p:grpSp>
            <p:nvGrpSpPr>
              <p:cNvPr id="167" name="Group 166"/>
              <p:cNvGrpSpPr/>
              <p:nvPr/>
            </p:nvGrpSpPr>
            <p:grpSpPr>
              <a:xfrm>
                <a:off x="4794008" y="5912350"/>
                <a:ext cx="811697" cy="1506967"/>
                <a:chOff x="4794008" y="5937415"/>
                <a:chExt cx="811697" cy="2192082"/>
              </a:xfrm>
            </p:grpSpPr>
            <p:sp>
              <p:nvSpPr>
                <p:cNvPr id="621" name="Freeform 334">
                  <a:extLst>
                    <a:ext uri="{FF2B5EF4-FFF2-40B4-BE49-F238E27FC236}">
                      <a16:creationId xmlns:a16="http://schemas.microsoft.com/office/drawing/2014/main" xmlns="" id="{B88D643D-6A98-4F1A-86FD-1B704D92FB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38531" y="6154288"/>
                  <a:ext cx="179051" cy="305624"/>
                </a:xfrm>
                <a:custGeom>
                  <a:avLst/>
                  <a:gdLst>
                    <a:gd name="T0" fmla="*/ 0 w 181"/>
                    <a:gd name="T1" fmla="*/ 834 h 834"/>
                    <a:gd name="T2" fmla="*/ 0 w 181"/>
                    <a:gd name="T3" fmla="*/ 0 h 834"/>
                    <a:gd name="T4" fmla="*/ 181 w 181"/>
                    <a:gd name="T5" fmla="*/ 0 h 8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1" h="834">
                      <a:moveTo>
                        <a:pt x="0" y="834"/>
                      </a:moveTo>
                      <a:lnTo>
                        <a:pt x="0" y="0"/>
                      </a:lnTo>
                      <a:lnTo>
                        <a:pt x="181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22" name="Freeform 297">
                  <a:extLst>
                    <a:ext uri="{FF2B5EF4-FFF2-40B4-BE49-F238E27FC236}">
                      <a16:creationId xmlns="" xmlns:a16="http://schemas.microsoft.com/office/drawing/2014/main" id="{BED1A712-EB78-45DA-BF29-A77EEB73C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36269" y="6458482"/>
                  <a:ext cx="321094" cy="242299"/>
                </a:xfrm>
                <a:custGeom>
                  <a:avLst/>
                  <a:gdLst>
                    <a:gd name="T0" fmla="*/ 0 w 84"/>
                    <a:gd name="T1" fmla="*/ 0 h 568"/>
                    <a:gd name="T2" fmla="*/ 0 w 84"/>
                    <a:gd name="T3" fmla="*/ 568 h 568"/>
                    <a:gd name="T4" fmla="*/ 84 w 84"/>
                    <a:gd name="T5" fmla="*/ 56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68">
                      <a:moveTo>
                        <a:pt x="0" y="0"/>
                      </a:moveTo>
                      <a:lnTo>
                        <a:pt x="0" y="568"/>
                      </a:lnTo>
                      <a:lnTo>
                        <a:pt x="84" y="568"/>
                      </a:lnTo>
                    </a:path>
                  </a:pathLst>
                </a:custGeom>
                <a:noFill/>
                <a:ln w="12700" cap="sq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grpSp>
              <p:nvGrpSpPr>
                <p:cNvPr id="623" name="Group 622"/>
                <p:cNvGrpSpPr/>
                <p:nvPr/>
              </p:nvGrpSpPr>
              <p:grpSpPr>
                <a:xfrm>
                  <a:off x="4921550" y="6465715"/>
                  <a:ext cx="659160" cy="1190959"/>
                  <a:chOff x="1693195" y="1435952"/>
                  <a:chExt cx="560881" cy="1190959"/>
                </a:xfrm>
              </p:grpSpPr>
              <p:sp>
                <p:nvSpPr>
                  <p:cNvPr id="649" name="Freeform 334">
                    <a:extLst>
                      <a:ext uri="{FF2B5EF4-FFF2-40B4-BE49-F238E27FC236}">
                        <a16:creationId xmlns:a16="http://schemas.microsoft.com/office/drawing/2014/main" xmlns="" id="{B88D643D-6A98-4F1A-86FD-1B704D92FB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93195" y="1435952"/>
                    <a:ext cx="94440" cy="549685"/>
                  </a:xfrm>
                  <a:custGeom>
                    <a:avLst/>
                    <a:gdLst>
                      <a:gd name="T0" fmla="*/ 0 w 181"/>
                      <a:gd name="T1" fmla="*/ 834 h 834"/>
                      <a:gd name="T2" fmla="*/ 0 w 181"/>
                      <a:gd name="T3" fmla="*/ 0 h 834"/>
                      <a:gd name="T4" fmla="*/ 181 w 181"/>
                      <a:gd name="T5" fmla="*/ 0 h 8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81" h="834">
                        <a:moveTo>
                          <a:pt x="0" y="834"/>
                        </a:moveTo>
                        <a:lnTo>
                          <a:pt x="0" y="0"/>
                        </a:lnTo>
                        <a:lnTo>
                          <a:pt x="181" y="0"/>
                        </a:lnTo>
                      </a:path>
                    </a:pathLst>
                  </a:custGeom>
                  <a:noFill/>
                  <a:ln w="12700" cap="sq" cmpd="sng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500">
                      <a:latin typeface="Helvetica"/>
                      <a:cs typeface="Helvetica"/>
                    </a:endParaRPr>
                  </a:p>
                </p:txBody>
              </p:sp>
              <p:sp>
                <p:nvSpPr>
                  <p:cNvPr id="650" name="Freeform 297">
                    <a:extLst>
                      <a:ext uri="{FF2B5EF4-FFF2-40B4-BE49-F238E27FC236}">
                        <a16:creationId xmlns="" xmlns:a16="http://schemas.microsoft.com/office/drawing/2014/main" id="{BED1A712-EB78-45DA-BF29-A77EEB73CC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77132" y="2439684"/>
                    <a:ext cx="176944" cy="187227"/>
                  </a:xfrm>
                  <a:custGeom>
                    <a:avLst/>
                    <a:gdLst>
                      <a:gd name="T0" fmla="*/ 0 w 84"/>
                      <a:gd name="T1" fmla="*/ 0 h 568"/>
                      <a:gd name="T2" fmla="*/ 0 w 84"/>
                      <a:gd name="T3" fmla="*/ 568 h 568"/>
                      <a:gd name="T4" fmla="*/ 84 w 84"/>
                      <a:gd name="T5" fmla="*/ 568 h 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4" h="568">
                        <a:moveTo>
                          <a:pt x="0" y="0"/>
                        </a:moveTo>
                        <a:lnTo>
                          <a:pt x="0" y="568"/>
                        </a:lnTo>
                        <a:lnTo>
                          <a:pt x="84" y="568"/>
                        </a:lnTo>
                      </a:path>
                    </a:pathLst>
                  </a:custGeom>
                  <a:noFill/>
                  <a:ln w="12700" cap="sq" cmpd="sng">
                    <a:solidFill>
                      <a:schemeClr val="accent2">
                        <a:lumMod val="50000"/>
                      </a:schemeClr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700">
                      <a:latin typeface="Helvetica"/>
                      <a:cs typeface="Helvetica"/>
                    </a:endParaRPr>
                  </a:p>
                </p:txBody>
              </p:sp>
            </p:grpSp>
            <p:grpSp>
              <p:nvGrpSpPr>
                <p:cNvPr id="624" name="Group 623"/>
                <p:cNvGrpSpPr/>
                <p:nvPr/>
              </p:nvGrpSpPr>
              <p:grpSpPr>
                <a:xfrm>
                  <a:off x="5363166" y="5937415"/>
                  <a:ext cx="208678" cy="212492"/>
                  <a:chOff x="1348741" y="4299730"/>
                  <a:chExt cx="541259" cy="159648"/>
                </a:xfrm>
              </p:grpSpPr>
              <p:sp>
                <p:nvSpPr>
                  <p:cNvPr id="647" name="Freeform 334">
                    <a:extLst>
                      <a:ext uri="{FF2B5EF4-FFF2-40B4-BE49-F238E27FC236}">
                        <a16:creationId xmlns:a16="http://schemas.microsoft.com/office/drawing/2014/main" xmlns="" id="{B88D643D-6A98-4F1A-86FD-1B704D92FB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48741" y="4299730"/>
                    <a:ext cx="540000" cy="72000"/>
                  </a:xfrm>
                  <a:custGeom>
                    <a:avLst/>
                    <a:gdLst>
                      <a:gd name="T0" fmla="*/ 0 w 181"/>
                      <a:gd name="T1" fmla="*/ 834 h 834"/>
                      <a:gd name="T2" fmla="*/ 0 w 181"/>
                      <a:gd name="T3" fmla="*/ 0 h 834"/>
                      <a:gd name="T4" fmla="*/ 181 w 181"/>
                      <a:gd name="T5" fmla="*/ 0 h 8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81" h="834">
                        <a:moveTo>
                          <a:pt x="0" y="834"/>
                        </a:moveTo>
                        <a:lnTo>
                          <a:pt x="0" y="0"/>
                        </a:lnTo>
                        <a:lnTo>
                          <a:pt x="181" y="0"/>
                        </a:lnTo>
                      </a:path>
                    </a:pathLst>
                  </a:custGeom>
                  <a:noFill/>
                  <a:ln w="12700" cap="sq" cmpd="sng">
                    <a:solidFill>
                      <a:srgbClr val="008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500">
                      <a:latin typeface="Helvetica"/>
                      <a:cs typeface="Helvetica"/>
                    </a:endParaRPr>
                  </a:p>
                </p:txBody>
              </p:sp>
              <p:sp>
                <p:nvSpPr>
                  <p:cNvPr id="648" name="Freeform 297">
                    <a:extLst>
                      <a:ext uri="{FF2B5EF4-FFF2-40B4-BE49-F238E27FC236}">
                        <a16:creationId xmlns="" xmlns:a16="http://schemas.microsoft.com/office/drawing/2014/main" id="{BED1A712-EB78-45DA-BF29-A77EEB73CC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50001" y="4374268"/>
                    <a:ext cx="539999" cy="85110"/>
                  </a:xfrm>
                  <a:custGeom>
                    <a:avLst/>
                    <a:gdLst>
                      <a:gd name="T0" fmla="*/ 0 w 84"/>
                      <a:gd name="T1" fmla="*/ 0 h 568"/>
                      <a:gd name="T2" fmla="*/ 0 w 84"/>
                      <a:gd name="T3" fmla="*/ 568 h 568"/>
                      <a:gd name="T4" fmla="*/ 84 w 84"/>
                      <a:gd name="T5" fmla="*/ 568 h 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4" h="568">
                        <a:moveTo>
                          <a:pt x="0" y="0"/>
                        </a:moveTo>
                        <a:lnTo>
                          <a:pt x="0" y="568"/>
                        </a:lnTo>
                        <a:lnTo>
                          <a:pt x="84" y="568"/>
                        </a:lnTo>
                      </a:path>
                    </a:pathLst>
                  </a:custGeom>
                  <a:noFill/>
                  <a:ln w="12700" cap="sq" cmpd="sng">
                    <a:solidFill>
                      <a:srgbClr val="008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700">
                      <a:latin typeface="Helvetica"/>
                      <a:cs typeface="Helvetica"/>
                    </a:endParaRPr>
                  </a:p>
                </p:txBody>
              </p:sp>
            </p:grpSp>
            <p:sp>
              <p:nvSpPr>
                <p:cNvPr id="625" name="Freeform 334">
                  <a:extLst>
                    <a:ext uri="{FF2B5EF4-FFF2-40B4-BE49-F238E27FC236}">
                      <a16:creationId xmlns:a16="http://schemas.microsoft.com/office/drawing/2014/main" xmlns="" id="{B88D643D-6A98-4F1A-86FD-1B704D92FB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5662" y="6032497"/>
                  <a:ext cx="131547" cy="148181"/>
                </a:xfrm>
                <a:custGeom>
                  <a:avLst/>
                  <a:gdLst>
                    <a:gd name="T0" fmla="*/ 0 w 181"/>
                    <a:gd name="T1" fmla="*/ 834 h 834"/>
                    <a:gd name="T2" fmla="*/ 0 w 181"/>
                    <a:gd name="T3" fmla="*/ 0 h 834"/>
                    <a:gd name="T4" fmla="*/ 181 w 181"/>
                    <a:gd name="T5" fmla="*/ 0 h 8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1" h="834">
                      <a:moveTo>
                        <a:pt x="0" y="834"/>
                      </a:moveTo>
                      <a:lnTo>
                        <a:pt x="0" y="0"/>
                      </a:lnTo>
                      <a:lnTo>
                        <a:pt x="181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26" name="Freeform 297">
                  <a:extLst>
                    <a:ext uri="{FF2B5EF4-FFF2-40B4-BE49-F238E27FC236}">
                      <a16:creationId xmlns="" xmlns:a16="http://schemas.microsoft.com/office/drawing/2014/main" id="{BED1A712-EB78-45DA-BF29-A77EEB73C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5545" y="6187477"/>
                  <a:ext cx="380160" cy="198713"/>
                </a:xfrm>
                <a:custGeom>
                  <a:avLst/>
                  <a:gdLst>
                    <a:gd name="T0" fmla="*/ 0 w 84"/>
                    <a:gd name="T1" fmla="*/ 0 h 568"/>
                    <a:gd name="T2" fmla="*/ 0 w 84"/>
                    <a:gd name="T3" fmla="*/ 568 h 568"/>
                    <a:gd name="T4" fmla="*/ 84 w 84"/>
                    <a:gd name="T5" fmla="*/ 56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68">
                      <a:moveTo>
                        <a:pt x="0" y="0"/>
                      </a:moveTo>
                      <a:lnTo>
                        <a:pt x="0" y="568"/>
                      </a:lnTo>
                      <a:lnTo>
                        <a:pt x="84" y="568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45" name="Freeform 334">
                  <a:extLst>
                    <a:ext uri="{FF2B5EF4-FFF2-40B4-BE49-F238E27FC236}">
                      <a16:creationId xmlns:a16="http://schemas.microsoft.com/office/drawing/2014/main" xmlns="" id="{B88D643D-6A98-4F1A-86FD-1B704D92FB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69006" y="7243860"/>
                  <a:ext cx="208193" cy="215787"/>
                </a:xfrm>
                <a:custGeom>
                  <a:avLst/>
                  <a:gdLst>
                    <a:gd name="T0" fmla="*/ 0 w 181"/>
                    <a:gd name="T1" fmla="*/ 834 h 834"/>
                    <a:gd name="T2" fmla="*/ 0 w 181"/>
                    <a:gd name="T3" fmla="*/ 0 h 834"/>
                    <a:gd name="T4" fmla="*/ 181 w 181"/>
                    <a:gd name="T5" fmla="*/ 0 h 8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1" h="834">
                      <a:moveTo>
                        <a:pt x="0" y="834"/>
                      </a:moveTo>
                      <a:lnTo>
                        <a:pt x="0" y="0"/>
                      </a:lnTo>
                      <a:lnTo>
                        <a:pt x="181" y="0"/>
                      </a:lnTo>
                    </a:path>
                  </a:pathLst>
                </a:custGeom>
                <a:noFill/>
                <a:ln w="12700" cap="sq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28" name="Freeform 297">
                  <a:extLst>
                    <a:ext uri="{FF2B5EF4-FFF2-40B4-BE49-F238E27FC236}">
                      <a16:creationId xmlns="" xmlns:a16="http://schemas.microsoft.com/office/drawing/2014/main" id="{BED1A712-EB78-45DA-BF29-A77EEB73C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69005" y="7462906"/>
                  <a:ext cx="208193" cy="0"/>
                </a:xfrm>
                <a:custGeom>
                  <a:avLst/>
                  <a:gdLst>
                    <a:gd name="T0" fmla="*/ 0 w 84"/>
                    <a:gd name="T1" fmla="*/ 0 h 568"/>
                    <a:gd name="T2" fmla="*/ 0 w 84"/>
                    <a:gd name="T3" fmla="*/ 568 h 568"/>
                    <a:gd name="T4" fmla="*/ 84 w 84"/>
                    <a:gd name="T5" fmla="*/ 56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68">
                      <a:moveTo>
                        <a:pt x="0" y="0"/>
                      </a:moveTo>
                      <a:lnTo>
                        <a:pt x="0" y="568"/>
                      </a:lnTo>
                      <a:lnTo>
                        <a:pt x="84" y="568"/>
                      </a:lnTo>
                    </a:path>
                  </a:pathLst>
                </a:custGeom>
                <a:noFill/>
                <a:ln w="12700" cap="sq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29" name="Freeform 334">
                  <a:extLst>
                    <a:ext uri="{FF2B5EF4-FFF2-40B4-BE49-F238E27FC236}">
                      <a16:creationId xmlns:a16="http://schemas.microsoft.com/office/drawing/2014/main" xmlns="" id="{B88D643D-6A98-4F1A-86FD-1B704D92FB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55781" y="7007655"/>
                  <a:ext cx="335079" cy="269626"/>
                </a:xfrm>
                <a:custGeom>
                  <a:avLst/>
                  <a:gdLst>
                    <a:gd name="T0" fmla="*/ 0 w 181"/>
                    <a:gd name="T1" fmla="*/ 834 h 834"/>
                    <a:gd name="T2" fmla="*/ 0 w 181"/>
                    <a:gd name="T3" fmla="*/ 0 h 834"/>
                    <a:gd name="T4" fmla="*/ 181 w 181"/>
                    <a:gd name="T5" fmla="*/ 0 h 8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1" h="834">
                      <a:moveTo>
                        <a:pt x="0" y="834"/>
                      </a:moveTo>
                      <a:lnTo>
                        <a:pt x="0" y="0"/>
                      </a:lnTo>
                      <a:lnTo>
                        <a:pt x="181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D0005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30" name="Freeform 297">
                  <a:extLst>
                    <a:ext uri="{FF2B5EF4-FFF2-40B4-BE49-F238E27FC236}">
                      <a16:creationId xmlns="" xmlns:a16="http://schemas.microsoft.com/office/drawing/2014/main" id="{BED1A712-EB78-45DA-BF29-A77EEB73C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55781" y="7285635"/>
                  <a:ext cx="109487" cy="175457"/>
                </a:xfrm>
                <a:custGeom>
                  <a:avLst/>
                  <a:gdLst>
                    <a:gd name="T0" fmla="*/ 0 w 84"/>
                    <a:gd name="T1" fmla="*/ 0 h 568"/>
                    <a:gd name="T2" fmla="*/ 0 w 84"/>
                    <a:gd name="T3" fmla="*/ 568 h 568"/>
                    <a:gd name="T4" fmla="*/ 84 w 84"/>
                    <a:gd name="T5" fmla="*/ 56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68">
                      <a:moveTo>
                        <a:pt x="0" y="0"/>
                      </a:moveTo>
                      <a:lnTo>
                        <a:pt x="0" y="568"/>
                      </a:lnTo>
                      <a:lnTo>
                        <a:pt x="84" y="568"/>
                      </a:lnTo>
                    </a:path>
                  </a:pathLst>
                </a:custGeom>
                <a:noFill/>
                <a:ln w="12700" cap="sq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38" name="Freeform 334">
                  <a:extLst>
                    <a:ext uri="{FF2B5EF4-FFF2-40B4-BE49-F238E27FC236}">
                      <a16:creationId xmlns:a16="http://schemas.microsoft.com/office/drawing/2014/main" xmlns="" id="{B88D643D-6A98-4F1A-86FD-1B704D92FB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55808" y="6842095"/>
                  <a:ext cx="63518" cy="549685"/>
                </a:xfrm>
                <a:custGeom>
                  <a:avLst/>
                  <a:gdLst>
                    <a:gd name="T0" fmla="*/ 0 w 181"/>
                    <a:gd name="T1" fmla="*/ 834 h 834"/>
                    <a:gd name="T2" fmla="*/ 0 w 181"/>
                    <a:gd name="T3" fmla="*/ 0 h 834"/>
                    <a:gd name="T4" fmla="*/ 181 w 181"/>
                    <a:gd name="T5" fmla="*/ 0 h 8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1" h="834">
                      <a:moveTo>
                        <a:pt x="0" y="834"/>
                      </a:moveTo>
                      <a:lnTo>
                        <a:pt x="0" y="0"/>
                      </a:lnTo>
                      <a:lnTo>
                        <a:pt x="181" y="0"/>
                      </a:lnTo>
                    </a:path>
                  </a:pathLst>
                </a:custGeom>
                <a:noFill/>
                <a:ln w="12700" cap="sq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39" name="Freeform 297">
                  <a:extLst>
                    <a:ext uri="{FF2B5EF4-FFF2-40B4-BE49-F238E27FC236}">
                      <a16:creationId xmlns="" xmlns:a16="http://schemas.microsoft.com/office/drawing/2014/main" id="{BED1A712-EB78-45DA-BF29-A77EEB73C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55808" y="7371203"/>
                  <a:ext cx="732517" cy="505633"/>
                </a:xfrm>
                <a:custGeom>
                  <a:avLst/>
                  <a:gdLst>
                    <a:gd name="T0" fmla="*/ 0 w 84"/>
                    <a:gd name="T1" fmla="*/ 0 h 568"/>
                    <a:gd name="T2" fmla="*/ 0 w 84"/>
                    <a:gd name="T3" fmla="*/ 568 h 568"/>
                    <a:gd name="T4" fmla="*/ 84 w 84"/>
                    <a:gd name="T5" fmla="*/ 56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68">
                      <a:moveTo>
                        <a:pt x="0" y="0"/>
                      </a:moveTo>
                      <a:lnTo>
                        <a:pt x="0" y="568"/>
                      </a:lnTo>
                      <a:lnTo>
                        <a:pt x="84" y="568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53" name="Freeform 297">
                  <a:extLst>
                    <a:ext uri="{FF2B5EF4-FFF2-40B4-BE49-F238E27FC236}">
                      <a16:creationId xmlns="" xmlns:a16="http://schemas.microsoft.com/office/drawing/2014/main" id="{BED1A712-EB78-45DA-BF29-A77EEB73C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4003" y="6698702"/>
                  <a:ext cx="208192" cy="113282"/>
                </a:xfrm>
                <a:custGeom>
                  <a:avLst/>
                  <a:gdLst>
                    <a:gd name="T0" fmla="*/ 0 w 84"/>
                    <a:gd name="T1" fmla="*/ 0 h 568"/>
                    <a:gd name="T2" fmla="*/ 0 w 84"/>
                    <a:gd name="T3" fmla="*/ 568 h 568"/>
                    <a:gd name="T4" fmla="*/ 84 w 84"/>
                    <a:gd name="T5" fmla="*/ 56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68">
                      <a:moveTo>
                        <a:pt x="0" y="0"/>
                      </a:moveTo>
                      <a:lnTo>
                        <a:pt x="0" y="568"/>
                      </a:lnTo>
                      <a:lnTo>
                        <a:pt x="84" y="568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54" name="Freeform 167">
                  <a:extLst>
                    <a:ext uri="{FF2B5EF4-FFF2-40B4-BE49-F238E27FC236}">
                      <a16:creationId xmlns="" xmlns:a16="http://schemas.microsoft.com/office/drawing/2014/main" id="{5A2779AD-4F78-4CAE-85CD-42F84AC4D8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372761" y="6592163"/>
                  <a:ext cx="217251" cy="91906"/>
                </a:xfrm>
                <a:custGeom>
                  <a:avLst/>
                  <a:gdLst>
                    <a:gd name="T0" fmla="*/ 0 w 73"/>
                    <a:gd name="T1" fmla="*/ 0 h 355"/>
                    <a:gd name="T2" fmla="*/ 0 w 73"/>
                    <a:gd name="T3" fmla="*/ 355 h 355"/>
                    <a:gd name="T4" fmla="*/ 73 w 73"/>
                    <a:gd name="T5" fmla="*/ 355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3" h="355">
                      <a:moveTo>
                        <a:pt x="0" y="0"/>
                      </a:moveTo>
                      <a:lnTo>
                        <a:pt x="0" y="355"/>
                      </a:lnTo>
                      <a:lnTo>
                        <a:pt x="73" y="355"/>
                      </a:lnTo>
                    </a:path>
                  </a:pathLst>
                </a:custGeom>
                <a:noFill/>
                <a:ln w="12700" cap="sq" cmpd="sng">
                  <a:solidFill>
                    <a:srgbClr val="00A1B4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55" name="Freeform 297">
                  <a:extLst>
                    <a:ext uri="{FF2B5EF4-FFF2-40B4-BE49-F238E27FC236}">
                      <a16:creationId xmlns="" xmlns:a16="http://schemas.microsoft.com/office/drawing/2014/main" id="{BED1A712-EB78-45DA-BF29-A77EEB73C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1550" y="7026628"/>
                  <a:ext cx="328410" cy="250653"/>
                </a:xfrm>
                <a:custGeom>
                  <a:avLst/>
                  <a:gdLst>
                    <a:gd name="T0" fmla="*/ 0 w 84"/>
                    <a:gd name="T1" fmla="*/ 0 h 568"/>
                    <a:gd name="T2" fmla="*/ 0 w 84"/>
                    <a:gd name="T3" fmla="*/ 568 h 568"/>
                    <a:gd name="T4" fmla="*/ 84 w 84"/>
                    <a:gd name="T5" fmla="*/ 56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68">
                      <a:moveTo>
                        <a:pt x="0" y="0"/>
                      </a:moveTo>
                      <a:lnTo>
                        <a:pt x="0" y="568"/>
                      </a:lnTo>
                      <a:lnTo>
                        <a:pt x="84" y="568"/>
                      </a:lnTo>
                    </a:path>
                  </a:pathLst>
                </a:custGeom>
                <a:noFill/>
                <a:ln w="12700" cap="sq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56" name="Freeform 334">
                  <a:extLst>
                    <a:ext uri="{FF2B5EF4-FFF2-40B4-BE49-F238E27FC236}">
                      <a16:creationId xmlns:a16="http://schemas.microsoft.com/office/drawing/2014/main" xmlns="" id="{B88D643D-6A98-4F1A-86FD-1B704D92FB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4009" y="7487613"/>
                  <a:ext cx="61013" cy="131590"/>
                </a:xfrm>
                <a:custGeom>
                  <a:avLst/>
                  <a:gdLst>
                    <a:gd name="T0" fmla="*/ 0 w 181"/>
                    <a:gd name="T1" fmla="*/ 834 h 834"/>
                    <a:gd name="T2" fmla="*/ 0 w 181"/>
                    <a:gd name="T3" fmla="*/ 0 h 834"/>
                    <a:gd name="T4" fmla="*/ 181 w 181"/>
                    <a:gd name="T5" fmla="*/ 0 h 8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1" h="834">
                      <a:moveTo>
                        <a:pt x="0" y="834"/>
                      </a:moveTo>
                      <a:lnTo>
                        <a:pt x="0" y="0"/>
                      </a:lnTo>
                      <a:lnTo>
                        <a:pt x="181" y="0"/>
                      </a:lnTo>
                    </a:path>
                  </a:pathLst>
                </a:custGeom>
                <a:noFill/>
                <a:ln w="12700" cap="sq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657" name="Freeform 297">
                  <a:extLst>
                    <a:ext uri="{FF2B5EF4-FFF2-40B4-BE49-F238E27FC236}">
                      <a16:creationId xmlns="" xmlns:a16="http://schemas.microsoft.com/office/drawing/2014/main" id="{BED1A712-EB78-45DA-BF29-A77EEB73C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4008" y="7623864"/>
                  <a:ext cx="787647" cy="505633"/>
                </a:xfrm>
                <a:custGeom>
                  <a:avLst/>
                  <a:gdLst>
                    <a:gd name="T0" fmla="*/ 0 w 84"/>
                    <a:gd name="T1" fmla="*/ 0 h 568"/>
                    <a:gd name="T2" fmla="*/ 0 w 84"/>
                    <a:gd name="T3" fmla="*/ 568 h 568"/>
                    <a:gd name="T4" fmla="*/ 84 w 84"/>
                    <a:gd name="T5" fmla="*/ 56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68">
                      <a:moveTo>
                        <a:pt x="0" y="0"/>
                      </a:moveTo>
                      <a:lnTo>
                        <a:pt x="0" y="568"/>
                      </a:lnTo>
                      <a:lnTo>
                        <a:pt x="84" y="568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700">
                    <a:latin typeface="Helvetica"/>
                    <a:cs typeface="Helvetica"/>
                  </a:endParaRPr>
                </a:p>
              </p:txBody>
            </p:sp>
          </p:grpSp>
        </p:grpSp>
        <p:sp>
          <p:nvSpPr>
            <p:cNvPr id="191" name="Rectangle 190"/>
            <p:cNvSpPr/>
            <p:nvPr/>
          </p:nvSpPr>
          <p:spPr>
            <a:xfrm>
              <a:off x="4528829" y="7799579"/>
              <a:ext cx="1955250" cy="16367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4938262" y="8213051"/>
              <a:ext cx="45956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Helvetica"/>
                  <a:cs typeface="Helvetica"/>
                </a:rPr>
                <a:t>0.98</a:t>
              </a:r>
              <a:endParaRPr lang="en-US" sz="700" dirty="0">
                <a:latin typeface="Helvetica"/>
                <a:cs typeface="Helvetica"/>
              </a:endParaRPr>
            </a:p>
          </p:txBody>
        </p:sp>
        <p:sp>
          <p:nvSpPr>
            <p:cNvPr id="658" name="TextBox 657"/>
            <p:cNvSpPr txBox="1"/>
            <p:nvPr/>
          </p:nvSpPr>
          <p:spPr>
            <a:xfrm>
              <a:off x="5053153" y="7797305"/>
              <a:ext cx="30289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Helvetica"/>
                  <a:cs typeface="Helvetica"/>
                </a:rPr>
                <a:t>*</a:t>
              </a:r>
              <a:endParaRPr lang="en-US" sz="700" dirty="0">
                <a:latin typeface="Helvetica"/>
                <a:cs typeface="Helvetica"/>
              </a:endParaRPr>
            </a:p>
          </p:txBody>
        </p:sp>
        <p:sp>
          <p:nvSpPr>
            <p:cNvPr id="659" name="TextBox 658"/>
            <p:cNvSpPr txBox="1"/>
            <p:nvPr/>
          </p:nvSpPr>
          <p:spPr>
            <a:xfrm>
              <a:off x="4904745" y="7882864"/>
              <a:ext cx="30289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Helvetica"/>
                  <a:cs typeface="Helvetica"/>
                </a:rPr>
                <a:t>*</a:t>
              </a:r>
              <a:endParaRPr lang="en-US" sz="700" dirty="0">
                <a:latin typeface="Helvetica"/>
                <a:cs typeface="Helvetica"/>
              </a:endParaRPr>
            </a:p>
          </p:txBody>
        </p:sp>
        <p:sp>
          <p:nvSpPr>
            <p:cNvPr id="660" name="TextBox 659"/>
            <p:cNvSpPr txBox="1"/>
            <p:nvPr/>
          </p:nvSpPr>
          <p:spPr>
            <a:xfrm>
              <a:off x="4612386" y="8051974"/>
              <a:ext cx="38000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Helvetica"/>
                  <a:cs typeface="Helvetica"/>
                </a:rPr>
                <a:t>0.97</a:t>
              </a:r>
              <a:endParaRPr lang="en-US" sz="700" dirty="0">
                <a:latin typeface="Helvetica"/>
                <a:cs typeface="Helvetica"/>
              </a:endParaRPr>
            </a:p>
          </p:txBody>
        </p:sp>
        <p:sp>
          <p:nvSpPr>
            <p:cNvPr id="661" name="TextBox 660"/>
            <p:cNvSpPr txBox="1"/>
            <p:nvPr/>
          </p:nvSpPr>
          <p:spPr>
            <a:xfrm>
              <a:off x="4956968" y="8866756"/>
              <a:ext cx="45956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Helvetica"/>
                  <a:cs typeface="Helvetica"/>
                </a:rPr>
                <a:t>0.99</a:t>
              </a:r>
              <a:endParaRPr lang="en-US" sz="700" dirty="0">
                <a:latin typeface="Helvetica"/>
                <a:cs typeface="Helvetica"/>
              </a:endParaRPr>
            </a:p>
          </p:txBody>
        </p:sp>
        <p:sp>
          <p:nvSpPr>
            <p:cNvPr id="662" name="TextBox 661"/>
            <p:cNvSpPr txBox="1"/>
            <p:nvPr/>
          </p:nvSpPr>
          <p:spPr>
            <a:xfrm>
              <a:off x="4816916" y="8626467"/>
              <a:ext cx="45956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Helvetica"/>
                  <a:cs typeface="Helvetica"/>
                </a:rPr>
                <a:t>0.82</a:t>
              </a:r>
              <a:endParaRPr lang="en-US" sz="700" dirty="0">
                <a:latin typeface="Helvetica"/>
                <a:cs typeface="Helvetica"/>
              </a:endParaRPr>
            </a:p>
          </p:txBody>
        </p:sp>
        <p:sp>
          <p:nvSpPr>
            <p:cNvPr id="663" name="TextBox 662"/>
            <p:cNvSpPr txBox="1"/>
            <p:nvPr/>
          </p:nvSpPr>
          <p:spPr>
            <a:xfrm>
              <a:off x="4507752" y="8317328"/>
              <a:ext cx="45956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Helvetica"/>
                  <a:cs typeface="Helvetica"/>
                </a:rPr>
                <a:t>0.98</a:t>
              </a:r>
              <a:endParaRPr lang="en-US" sz="700" dirty="0">
                <a:latin typeface="Helvetica"/>
                <a:cs typeface="Helvetica"/>
              </a:endParaRPr>
            </a:p>
          </p:txBody>
        </p:sp>
      </p:grpSp>
      <p:sp>
        <p:nvSpPr>
          <p:cNvPr id="664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82" y="35022"/>
            <a:ext cx="14106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>
                <a:solidFill>
                  <a:srgbClr val="000000"/>
                </a:solidFill>
                <a:latin typeface="Helvetica"/>
                <a:cs typeface="Helvetica"/>
              </a:rPr>
              <a:t>A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66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8758" y="7439410"/>
            <a:ext cx="17953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1400" b="1" dirty="0" smtClean="0">
                <a:solidFill>
                  <a:srgbClr val="000000"/>
                </a:solidFill>
                <a:latin typeface="Helvetica"/>
                <a:cs typeface="Helvetica"/>
              </a:rPr>
              <a:t>B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1540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Rectangle 432"/>
          <p:cNvSpPr/>
          <p:nvPr/>
        </p:nvSpPr>
        <p:spPr>
          <a:xfrm>
            <a:off x="334269" y="36203"/>
            <a:ext cx="6120000" cy="4360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latin typeface="Helvetica"/>
              <a:cs typeface="Helvetica"/>
            </a:endParaRPr>
          </a:p>
        </p:txBody>
      </p:sp>
      <p:sp>
        <p:nvSpPr>
          <p:cNvPr id="434" name="Rectangle 433"/>
          <p:cNvSpPr/>
          <p:nvPr/>
        </p:nvSpPr>
        <p:spPr>
          <a:xfrm>
            <a:off x="333724" y="4288281"/>
            <a:ext cx="6120000" cy="24503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rgbClr val="0000FF"/>
              </a:solidFill>
              <a:latin typeface="Helvetica"/>
              <a:cs typeface="Helvetica"/>
            </a:endParaRPr>
          </a:p>
        </p:txBody>
      </p:sp>
      <p:sp>
        <p:nvSpPr>
          <p:cNvPr id="435" name="Rectangle 434"/>
          <p:cNvSpPr/>
          <p:nvPr/>
        </p:nvSpPr>
        <p:spPr>
          <a:xfrm>
            <a:off x="336180" y="6506082"/>
            <a:ext cx="6120000" cy="12026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latin typeface="Helvetica"/>
              <a:cs typeface="Helvetica"/>
            </a:endParaRPr>
          </a:p>
        </p:txBody>
      </p:sp>
      <p:sp>
        <p:nvSpPr>
          <p:cNvPr id="238" name="Rectangle 5">
            <a:extLst>
              <a:ext uri="{FF2B5EF4-FFF2-40B4-BE49-F238E27FC236}">
                <a16:creationId xmlns="" xmlns:a16="http://schemas.microsoft.com/office/drawing/2014/main" id="{F436833A-4979-4643-994B-F182C9B61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6955" y="49505"/>
            <a:ext cx="102770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thaliana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AT2G02500.1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0" name="Rectangle 7">
            <a:extLst>
              <a:ext uri="{FF2B5EF4-FFF2-40B4-BE49-F238E27FC236}">
                <a16:creationId xmlns="" xmlns:a16="http://schemas.microsoft.com/office/drawing/2014/main" id="{FEC3B58A-9C9D-45AE-927E-5F9A9BEE6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3" y="141228"/>
            <a:ext cx="96646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lyrata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Alyrata864677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3" name="Rectangle 10">
            <a:extLst>
              <a:ext uri="{FF2B5EF4-FFF2-40B4-BE49-F238E27FC236}">
                <a16:creationId xmlns="" xmlns:a16="http://schemas.microsoft.com/office/drawing/2014/main" id="{15BC34D8-8027-4754-8905-2301691DF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6370" y="231039"/>
            <a:ext cx="12101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rubella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Carubv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100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18977m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5" name="Rectangle 12">
            <a:extLst>
              <a:ext uri="{FF2B5EF4-FFF2-40B4-BE49-F238E27FC236}">
                <a16:creationId xmlns="" xmlns:a16="http://schemas.microsoft.com/office/drawing/2014/main" id="{ED100634-C2AB-4B3B-85F5-20F0DC23E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768" y="320849"/>
            <a:ext cx="122722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stricta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Bostr.0556s0074.1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9" name="Rectangle 16">
            <a:extLst>
              <a:ext uri="{FF2B5EF4-FFF2-40B4-BE49-F238E27FC236}">
                <a16:creationId xmlns="" xmlns:a16="http://schemas.microsoft.com/office/drawing/2014/main" id="{1ECF7B1C-93E9-4527-B126-5C7B077AA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768" y="410660"/>
            <a:ext cx="10434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</a:t>
            </a:r>
            <a:r>
              <a:rPr kumimoji="0" lang="en-US" altLang="en-US" sz="7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rapa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Brara.B03115.1.p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1" name="Rectangle 18">
            <a:extLst>
              <a:ext uri="{FF2B5EF4-FFF2-40B4-BE49-F238E27FC236}">
                <a16:creationId xmlns="" xmlns:a16="http://schemas.microsoft.com/office/drawing/2014/main" id="{1AEE2B83-E1F0-4801-B52B-F862576D6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772" y="500471"/>
            <a:ext cx="9408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Bol015155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5" name="Rectangle 22">
            <a:extLst>
              <a:ext uri="{FF2B5EF4-FFF2-40B4-BE49-F238E27FC236}">
                <a16:creationId xmlns="" xmlns:a16="http://schemas.microsoft.com/office/drawing/2014/main" id="{09694A1D-CA5E-45C5-97F1-B426D1CA7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550" y="592192"/>
            <a:ext cx="12485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17G002400.1.p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7" name="Rectangle 24">
            <a:extLst>
              <a:ext uri="{FF2B5EF4-FFF2-40B4-BE49-F238E27FC236}">
                <a16:creationId xmlns="" xmlns:a16="http://schemas.microsoft.com/office/drawing/2014/main" id="{BD3EC11C-78CC-4ABD-ACA2-841F3DD59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22" y="682004"/>
            <a:ext cx="12771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truncatula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Medtr4g134540.1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0" name="Rectangle 27">
            <a:extLst>
              <a:ext uri="{FF2B5EF4-FFF2-40B4-BE49-F238E27FC236}">
                <a16:creationId xmlns="" xmlns:a16="http://schemas.microsoft.com/office/drawing/2014/main" id="{FE44577C-9D6D-4DD5-A333-D5327AB16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0972" y="771814"/>
            <a:ext cx="13042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A.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coerulea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Aquca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021 00180.1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3" name="Rectangle 30">
            <a:extLst>
              <a:ext uri="{FF2B5EF4-FFF2-40B4-BE49-F238E27FC236}">
                <a16:creationId xmlns="" xmlns:a16="http://schemas.microsoft.com/office/drawing/2014/main" id="{B50F34B3-88A3-4397-A36E-5E43BEE6A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4780" y="861626"/>
            <a:ext cx="12871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lycopersicum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01g102820.2.1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5" name="Rectangle 32">
            <a:extLst>
              <a:ext uri="{FF2B5EF4-FFF2-40B4-BE49-F238E27FC236}">
                <a16:creationId xmlns="" xmlns:a16="http://schemas.microsoft.com/office/drawing/2014/main" id="{8956A3E2-39D9-464D-850F-7EF5C2DF6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5784" y="951436"/>
            <a:ext cx="121056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vinifera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GSVIVT0102313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0" name="Rectangle 37">
            <a:extLst>
              <a:ext uri="{FF2B5EF4-FFF2-40B4-BE49-F238E27FC236}">
                <a16:creationId xmlns="" xmlns:a16="http://schemas.microsoft.com/office/drawing/2014/main" id="{FBA24059-0964-424D-89CC-0062D0024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6997" y="1043158"/>
            <a:ext cx="131225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trichopoda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scaffold00099.141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3" name="Rectangle 40">
            <a:extLst>
              <a:ext uri="{FF2B5EF4-FFF2-40B4-BE49-F238E27FC236}">
                <a16:creationId xmlns="" xmlns:a16="http://schemas.microsoft.com/office/drawing/2014/main" id="{21C192A8-8246-41FC-8F91-14AB668C2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1391" y="1132969"/>
            <a:ext cx="11972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italica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Seita.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5G407200.1.p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5" name="Rectangle 42">
            <a:extLst>
              <a:ext uri="{FF2B5EF4-FFF2-40B4-BE49-F238E27FC236}">
                <a16:creationId xmlns="" xmlns:a16="http://schemas.microsoft.com/office/drawing/2014/main" id="{0930F220-760C-4290-B6C6-DE6F3531D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139" y="1222780"/>
            <a:ext cx="131672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mays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GRMZM5G856881 P01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8" name="Rectangle 45">
            <a:extLst>
              <a:ext uri="{FF2B5EF4-FFF2-40B4-BE49-F238E27FC236}">
                <a16:creationId xmlns="" xmlns:a16="http://schemas.microsoft.com/office/drawing/2014/main" id="{FFBD4818-35BD-4DE5-A60D-4857D54B6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9926" y="1312592"/>
            <a:ext cx="12072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sativa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LOC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Os01g66360.1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1" name="Rectangle 48">
            <a:extLst>
              <a:ext uri="{FF2B5EF4-FFF2-40B4-BE49-F238E27FC236}">
                <a16:creationId xmlns="" xmlns:a16="http://schemas.microsoft.com/office/drawing/2014/main" id="{B0F650B1-653E-4CA4-B770-E1D1818F6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014" y="1402401"/>
            <a:ext cx="135118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bicolor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Sobic.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003G381900.1.p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4" name="Rectangle 51">
            <a:extLst>
              <a:ext uri="{FF2B5EF4-FFF2-40B4-BE49-F238E27FC236}">
                <a16:creationId xmlns="" xmlns:a16="http://schemas.microsoft.com/office/drawing/2014/main" id="{14F9E5D6-751F-457F-A5D9-DB1FF9BBD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416" y="1494124"/>
            <a:ext cx="131672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mays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GRMZM2G172032 P01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8" name="Rectangle 55">
            <a:extLst>
              <a:ext uri="{FF2B5EF4-FFF2-40B4-BE49-F238E27FC236}">
                <a16:creationId xmlns="" xmlns:a16="http://schemas.microsoft.com/office/drawing/2014/main" id="{63059EAE-EE1D-4924-9C2E-456CB3761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185" y="1583935"/>
            <a:ext cx="11460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abies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 10436070g0020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0" name="Rectangle 57">
            <a:extLst>
              <a:ext uri="{FF2B5EF4-FFF2-40B4-BE49-F238E27FC236}">
                <a16:creationId xmlns="" xmlns:a16="http://schemas.microsoft.com/office/drawing/2014/main" id="{CBE320B5-2D70-4CE1-B734-D84977461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2143" y="1673745"/>
            <a:ext cx="101775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taeda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PITA 000002338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4" name="Rectangle 61">
            <a:extLst>
              <a:ext uri="{FF2B5EF4-FFF2-40B4-BE49-F238E27FC236}">
                <a16:creationId xmlns="" xmlns:a16="http://schemas.microsoft.com/office/drawing/2014/main" id="{91D67EED-9B7A-4C05-92A8-E69272D4C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4411" y="1928372"/>
            <a:ext cx="110752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patens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3c15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1010V3.1.p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2" name="Rectangle 79">
            <a:extLst>
              <a:ext uri="{FF2B5EF4-FFF2-40B4-BE49-F238E27FC236}">
                <a16:creationId xmlns="" xmlns:a16="http://schemas.microsoft.com/office/drawing/2014/main" id="{D052E363-E74B-4BEA-AA7E-93AEF4F21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454" y="2399715"/>
            <a:ext cx="62021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braunii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g214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4" name="Rectangle 81">
            <a:extLst>
              <a:ext uri="{FF2B5EF4-FFF2-40B4-BE49-F238E27FC236}">
                <a16:creationId xmlns="" xmlns:a16="http://schemas.microsoft.com/office/drawing/2014/main" id="{5EFE5309-A670-4BFE-8A01-2562EE651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252" y="2292546"/>
            <a:ext cx="143629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paradoxa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2607726077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-0.116102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5" name="Freeform 82">
            <a:extLst>
              <a:ext uri="{FF2B5EF4-FFF2-40B4-BE49-F238E27FC236}">
                <a16:creationId xmlns="" xmlns:a16="http://schemas.microsoft.com/office/drawing/2014/main" id="{E5C81196-8C70-43C1-9F91-DB5694F15E44}"/>
              </a:ext>
            </a:extLst>
          </p:cNvPr>
          <p:cNvSpPr>
            <a:spLocks/>
          </p:cNvSpPr>
          <p:nvPr/>
        </p:nvSpPr>
        <p:spPr bwMode="auto">
          <a:xfrm>
            <a:off x="3264114" y="2427901"/>
            <a:ext cx="338389" cy="45482"/>
          </a:xfrm>
          <a:custGeom>
            <a:avLst/>
            <a:gdLst>
              <a:gd name="T0" fmla="*/ 0 w 425"/>
              <a:gd name="T1" fmla="*/ 0 h 22"/>
              <a:gd name="T2" fmla="*/ 0 w 425"/>
              <a:gd name="T3" fmla="*/ 22 h 22"/>
              <a:gd name="T4" fmla="*/ 425 w 425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5" h="22">
                <a:moveTo>
                  <a:pt x="0" y="0"/>
                </a:moveTo>
                <a:lnTo>
                  <a:pt x="0" y="22"/>
                </a:lnTo>
                <a:lnTo>
                  <a:pt x="425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4" name="Rectangle 111">
            <a:extLst>
              <a:ext uri="{FF2B5EF4-FFF2-40B4-BE49-F238E27FC236}">
                <a16:creationId xmlns="" xmlns:a16="http://schemas.microsoft.com/office/drawing/2014/main" id="{5D564168-8035-4DA2-8859-F2FA5AF9B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9253" y="2480484"/>
            <a:ext cx="10876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K. </a:t>
            </a:r>
            <a:r>
              <a:rPr lang="zh-CN" altLang="zh-CN" sz="700" i="1" dirty="0" err="1">
                <a:solidFill>
                  <a:srgbClr val="000000"/>
                </a:solidFill>
                <a:latin typeface="Helvetica"/>
                <a:cs typeface="Helvetica"/>
              </a:rPr>
              <a:t>n</a:t>
            </a:r>
            <a:r>
              <a:rPr lang="en-US" altLang="zh-CN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ites</a:t>
            </a:r>
            <a:r>
              <a:rPr lang="en-US" altLang="zh-CN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kfl00038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0070 v1.1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8" name="Rectangle 115">
            <a:extLst>
              <a:ext uri="{FF2B5EF4-FFF2-40B4-BE49-F238E27FC236}">
                <a16:creationId xmlns="" xmlns:a16="http://schemas.microsoft.com/office/drawing/2014/main" id="{60673813-9A01-42E3-8F3A-EE0A4AB7D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1934" y="3298007"/>
            <a:ext cx="91337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Pavlovaceae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1072127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9" name="Freeform 116">
            <a:extLst>
              <a:ext uri="{FF2B5EF4-FFF2-40B4-BE49-F238E27FC236}">
                <a16:creationId xmlns="" xmlns:a16="http://schemas.microsoft.com/office/drawing/2014/main" id="{E095CC07-BE13-4C59-97F6-976F1A237F10}"/>
              </a:ext>
            </a:extLst>
          </p:cNvPr>
          <p:cNvSpPr>
            <a:spLocks/>
          </p:cNvSpPr>
          <p:nvPr/>
        </p:nvSpPr>
        <p:spPr bwMode="auto">
          <a:xfrm>
            <a:off x="3204740" y="3359155"/>
            <a:ext cx="433596" cy="42039"/>
          </a:xfrm>
          <a:custGeom>
            <a:avLst/>
            <a:gdLst>
              <a:gd name="T0" fmla="*/ 0 w 241"/>
              <a:gd name="T1" fmla="*/ 22 h 22"/>
              <a:gd name="T2" fmla="*/ 0 w 241"/>
              <a:gd name="T3" fmla="*/ 0 h 22"/>
              <a:gd name="T4" fmla="*/ 241 w 241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1" h="22">
                <a:moveTo>
                  <a:pt x="0" y="22"/>
                </a:moveTo>
                <a:lnTo>
                  <a:pt x="0" y="0"/>
                </a:lnTo>
                <a:lnTo>
                  <a:pt x="241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0" name="Rectangle 117">
            <a:extLst>
              <a:ext uri="{FF2B5EF4-FFF2-40B4-BE49-F238E27FC236}">
                <a16:creationId xmlns="" xmlns:a16="http://schemas.microsoft.com/office/drawing/2014/main" id="{C28E7962-3DC1-4CE8-90B5-636D58D2E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089" y="3387817"/>
            <a:ext cx="165895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huxleyi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Emihu1 443903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kg.C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2740013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1" name="Freeform 118">
            <a:extLst>
              <a:ext uri="{FF2B5EF4-FFF2-40B4-BE49-F238E27FC236}">
                <a16:creationId xmlns="" xmlns:a16="http://schemas.microsoft.com/office/drawing/2014/main" id="{D7C3C256-29DC-4854-AF90-13403FF52B59}"/>
              </a:ext>
            </a:extLst>
          </p:cNvPr>
          <p:cNvSpPr>
            <a:spLocks/>
          </p:cNvSpPr>
          <p:nvPr/>
        </p:nvSpPr>
        <p:spPr bwMode="auto">
          <a:xfrm>
            <a:off x="3204740" y="3408837"/>
            <a:ext cx="530750" cy="40129"/>
          </a:xfrm>
          <a:custGeom>
            <a:avLst/>
            <a:gdLst>
              <a:gd name="T0" fmla="*/ 0 w 295"/>
              <a:gd name="T1" fmla="*/ 0 h 21"/>
              <a:gd name="T2" fmla="*/ 0 w 295"/>
              <a:gd name="T3" fmla="*/ 21 h 21"/>
              <a:gd name="T4" fmla="*/ 295 w 295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5" h="21">
                <a:moveTo>
                  <a:pt x="0" y="0"/>
                </a:moveTo>
                <a:lnTo>
                  <a:pt x="0" y="21"/>
                </a:lnTo>
                <a:lnTo>
                  <a:pt x="295" y="21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2" name="Freeform 119">
            <a:extLst>
              <a:ext uri="{FF2B5EF4-FFF2-40B4-BE49-F238E27FC236}">
                <a16:creationId xmlns="" xmlns:a16="http://schemas.microsoft.com/office/drawing/2014/main" id="{0E9BBEEE-FA7E-40A8-860C-9D390197E747}"/>
              </a:ext>
            </a:extLst>
          </p:cNvPr>
          <p:cNvSpPr>
            <a:spLocks/>
          </p:cNvSpPr>
          <p:nvPr/>
        </p:nvSpPr>
        <p:spPr bwMode="auto">
          <a:xfrm>
            <a:off x="3143570" y="3405017"/>
            <a:ext cx="61171" cy="63060"/>
          </a:xfrm>
          <a:custGeom>
            <a:avLst/>
            <a:gdLst>
              <a:gd name="T0" fmla="*/ 0 w 34"/>
              <a:gd name="T1" fmla="*/ 33 h 33"/>
              <a:gd name="T2" fmla="*/ 0 w 34"/>
              <a:gd name="T3" fmla="*/ 0 h 33"/>
              <a:gd name="T4" fmla="*/ 34 w 34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" h="33">
                <a:moveTo>
                  <a:pt x="0" y="33"/>
                </a:moveTo>
                <a:lnTo>
                  <a:pt x="0" y="0"/>
                </a:lnTo>
                <a:lnTo>
                  <a:pt x="34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3" name="Rectangle 120">
            <a:extLst>
              <a:ext uri="{FF2B5EF4-FFF2-40B4-BE49-F238E27FC236}">
                <a16:creationId xmlns="" xmlns:a16="http://schemas.microsoft.com/office/drawing/2014/main" id="{9B651609-9715-4004-BE6D-5FB4DD7FB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485" y="3477629"/>
            <a:ext cx="11669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tricornutum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Phatr2 21829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4" name="Freeform 121">
            <a:extLst>
              <a:ext uri="{FF2B5EF4-FFF2-40B4-BE49-F238E27FC236}">
                <a16:creationId xmlns="" xmlns:a16="http://schemas.microsoft.com/office/drawing/2014/main" id="{079F488D-EDB5-47B1-8032-FEB2F6B88207}"/>
              </a:ext>
            </a:extLst>
          </p:cNvPr>
          <p:cNvSpPr>
            <a:spLocks/>
          </p:cNvSpPr>
          <p:nvPr/>
        </p:nvSpPr>
        <p:spPr bwMode="auto">
          <a:xfrm>
            <a:off x="3143569" y="3475718"/>
            <a:ext cx="597318" cy="64970"/>
          </a:xfrm>
          <a:custGeom>
            <a:avLst/>
            <a:gdLst>
              <a:gd name="T0" fmla="*/ 0 w 332"/>
              <a:gd name="T1" fmla="*/ 0 h 34"/>
              <a:gd name="T2" fmla="*/ 0 w 332"/>
              <a:gd name="T3" fmla="*/ 34 h 34"/>
              <a:gd name="T4" fmla="*/ 332 w 332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2" h="34">
                <a:moveTo>
                  <a:pt x="0" y="0"/>
                </a:moveTo>
                <a:lnTo>
                  <a:pt x="0" y="34"/>
                </a:lnTo>
                <a:lnTo>
                  <a:pt x="332" y="34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5" name="Freeform 122">
            <a:extLst>
              <a:ext uri="{FF2B5EF4-FFF2-40B4-BE49-F238E27FC236}">
                <a16:creationId xmlns="" xmlns:a16="http://schemas.microsoft.com/office/drawing/2014/main" id="{6277293C-1A95-4125-95B0-EAA4DE190994}"/>
              </a:ext>
            </a:extLst>
          </p:cNvPr>
          <p:cNvSpPr>
            <a:spLocks/>
          </p:cNvSpPr>
          <p:nvPr/>
        </p:nvSpPr>
        <p:spPr bwMode="auto">
          <a:xfrm>
            <a:off x="3105788" y="3471896"/>
            <a:ext cx="37783" cy="273255"/>
          </a:xfrm>
          <a:custGeom>
            <a:avLst/>
            <a:gdLst>
              <a:gd name="T0" fmla="*/ 0 w 21"/>
              <a:gd name="T1" fmla="*/ 143 h 143"/>
              <a:gd name="T2" fmla="*/ 0 w 21"/>
              <a:gd name="T3" fmla="*/ 0 h 143"/>
              <a:gd name="T4" fmla="*/ 21 w 21"/>
              <a:gd name="T5" fmla="*/ 0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" h="143">
                <a:moveTo>
                  <a:pt x="0" y="143"/>
                </a:moveTo>
                <a:lnTo>
                  <a:pt x="0" y="0"/>
                </a:lnTo>
                <a:lnTo>
                  <a:pt x="21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76" name="Freeform 143">
            <a:extLst>
              <a:ext uri="{FF2B5EF4-FFF2-40B4-BE49-F238E27FC236}">
                <a16:creationId xmlns="" xmlns:a16="http://schemas.microsoft.com/office/drawing/2014/main" id="{74E13F84-89FA-44E3-B301-C7F2AAFACFB7}"/>
              </a:ext>
            </a:extLst>
          </p:cNvPr>
          <p:cNvSpPr>
            <a:spLocks/>
          </p:cNvSpPr>
          <p:nvPr/>
        </p:nvSpPr>
        <p:spPr bwMode="auto">
          <a:xfrm>
            <a:off x="2983445" y="3748972"/>
            <a:ext cx="122342" cy="252235"/>
          </a:xfrm>
          <a:custGeom>
            <a:avLst/>
            <a:gdLst>
              <a:gd name="T0" fmla="*/ 0 w 68"/>
              <a:gd name="T1" fmla="*/ 132 h 132"/>
              <a:gd name="T2" fmla="*/ 0 w 68"/>
              <a:gd name="T3" fmla="*/ 0 h 132"/>
              <a:gd name="T4" fmla="*/ 68 w 68"/>
              <a:gd name="T5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" h="132">
                <a:moveTo>
                  <a:pt x="0" y="132"/>
                </a:moveTo>
                <a:lnTo>
                  <a:pt x="0" y="0"/>
                </a:lnTo>
                <a:lnTo>
                  <a:pt x="68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77" name="Rectangle 144">
            <a:extLst>
              <a:ext uri="{FF2B5EF4-FFF2-40B4-BE49-F238E27FC236}">
                <a16:creationId xmlns="" xmlns:a16="http://schemas.microsoft.com/office/drawing/2014/main" id="{ADC95833-0520-4DCA-AAC5-C64FDEFD2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199" y="4199938"/>
            <a:ext cx="10772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yezoensis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43539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g9752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9" name="Freeform 146">
            <a:extLst>
              <a:ext uri="{FF2B5EF4-FFF2-40B4-BE49-F238E27FC236}">
                <a16:creationId xmlns="" xmlns:a16="http://schemas.microsoft.com/office/drawing/2014/main" id="{E0664275-3042-4CA3-9323-A087F2DA9A31}"/>
              </a:ext>
            </a:extLst>
          </p:cNvPr>
          <p:cNvSpPr>
            <a:spLocks/>
          </p:cNvSpPr>
          <p:nvPr/>
        </p:nvSpPr>
        <p:spPr bwMode="auto">
          <a:xfrm>
            <a:off x="2731565" y="3275077"/>
            <a:ext cx="251881" cy="729952"/>
          </a:xfrm>
          <a:custGeom>
            <a:avLst/>
            <a:gdLst>
              <a:gd name="T0" fmla="*/ 0 w 140"/>
              <a:gd name="T1" fmla="*/ 0 h 382"/>
              <a:gd name="T2" fmla="*/ 0 w 140"/>
              <a:gd name="T3" fmla="*/ 382 h 382"/>
              <a:gd name="T4" fmla="*/ 140 w 140"/>
              <a:gd name="T5" fmla="*/ 382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0" h="382">
                <a:moveTo>
                  <a:pt x="0" y="0"/>
                </a:moveTo>
                <a:lnTo>
                  <a:pt x="0" y="382"/>
                </a:lnTo>
                <a:lnTo>
                  <a:pt x="140" y="382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0" name="Freeform 147">
            <a:extLst>
              <a:ext uri="{FF2B5EF4-FFF2-40B4-BE49-F238E27FC236}">
                <a16:creationId xmlns="" xmlns:a16="http://schemas.microsoft.com/office/drawing/2014/main" id="{ABCE4384-501F-40E7-843C-F32122EDA16E}"/>
              </a:ext>
            </a:extLst>
          </p:cNvPr>
          <p:cNvSpPr>
            <a:spLocks/>
          </p:cNvSpPr>
          <p:nvPr/>
        </p:nvSpPr>
        <p:spPr bwMode="auto">
          <a:xfrm>
            <a:off x="2655999" y="3271255"/>
            <a:ext cx="75564" cy="557974"/>
          </a:xfrm>
          <a:custGeom>
            <a:avLst/>
            <a:gdLst>
              <a:gd name="T0" fmla="*/ 0 w 42"/>
              <a:gd name="T1" fmla="*/ 292 h 292"/>
              <a:gd name="T2" fmla="*/ 0 w 42"/>
              <a:gd name="T3" fmla="*/ 0 h 292"/>
              <a:gd name="T4" fmla="*/ 42 w 42"/>
              <a:gd name="T5" fmla="*/ 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292">
                <a:moveTo>
                  <a:pt x="0" y="292"/>
                </a:moveTo>
                <a:lnTo>
                  <a:pt x="0" y="0"/>
                </a:lnTo>
                <a:lnTo>
                  <a:pt x="42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1" name="Rectangle 148">
            <a:extLst>
              <a:ext uri="{FF2B5EF4-FFF2-40B4-BE49-F238E27FC236}">
                <a16:creationId xmlns="" xmlns:a16="http://schemas.microsoft.com/office/drawing/2014/main" id="{5ED618C9-4B26-438B-8269-BADDE11F8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5075" y="4289747"/>
            <a:ext cx="122564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acanthamoebae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F8KVL1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3" name="Rectangle 150">
            <a:extLst>
              <a:ext uri="{FF2B5EF4-FFF2-40B4-BE49-F238E27FC236}">
                <a16:creationId xmlns="" xmlns:a16="http://schemas.microsoft.com/office/drawing/2014/main" id="{CCB19D22-F7C2-40E8-A5A3-78E03DBE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139" y="4379559"/>
            <a:ext cx="11507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amoebophila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sp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Q6MEE8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7" name="Rectangle 154">
            <a:extLst>
              <a:ext uri="{FF2B5EF4-FFF2-40B4-BE49-F238E27FC236}">
                <a16:creationId xmlns="" xmlns:a16="http://schemas.microsoft.com/office/drawing/2014/main" id="{ECF0B72E-9625-4169-A551-E9FB36F2E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334" y="4469369"/>
            <a:ext cx="109264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trachomatis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CCP58929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9" name="Rectangle 156">
            <a:extLst>
              <a:ext uri="{FF2B5EF4-FFF2-40B4-BE49-F238E27FC236}">
                <a16:creationId xmlns="" xmlns:a16="http://schemas.microsoft.com/office/drawing/2014/main" id="{9078AB30-5309-4156-B7F9-44612ADB4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551" y="4561091"/>
            <a:ext cx="106439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muridarum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KDU80930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2" name="Rectangle 159">
            <a:extLst>
              <a:ext uri="{FF2B5EF4-FFF2-40B4-BE49-F238E27FC236}">
                <a16:creationId xmlns="" xmlns:a16="http://schemas.microsoft.com/office/drawing/2014/main" id="{3027A156-B91D-4CE9-A3B4-EA59D4134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9631" y="4650903"/>
            <a:ext cx="8631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avium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AHK63810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5" name="Rectangle 162">
            <a:extLst>
              <a:ext uri="{FF2B5EF4-FFF2-40B4-BE49-F238E27FC236}">
                <a16:creationId xmlns="" xmlns:a16="http://schemas.microsoft.com/office/drawing/2014/main" id="{0FC894A1-0072-4B13-9591-E1B8BEA03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9673" y="4740713"/>
            <a:ext cx="9151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abortus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CED80223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7" name="Rectangle 164">
            <a:extLst>
              <a:ext uri="{FF2B5EF4-FFF2-40B4-BE49-F238E27FC236}">
                <a16:creationId xmlns="" xmlns:a16="http://schemas.microsoft.com/office/drawing/2014/main" id="{60FC2F88-AC78-47BF-AB86-EF69EEC61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2687" y="4830525"/>
            <a:ext cx="8895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psittaci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EGF85379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1" name="Rectangle 168">
            <a:extLst>
              <a:ext uri="{FF2B5EF4-FFF2-40B4-BE49-F238E27FC236}">
                <a16:creationId xmlns="" xmlns:a16="http://schemas.microsoft.com/office/drawing/2014/main" id="{29B4745C-8972-44DA-8EAF-220D12DCF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1892" y="4920335"/>
            <a:ext cx="96646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pecorum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KTA74238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4" name="Rectangle 171">
            <a:extLst>
              <a:ext uri="{FF2B5EF4-FFF2-40B4-BE49-F238E27FC236}">
                <a16:creationId xmlns="" xmlns:a16="http://schemas.microsoft.com/office/drawing/2014/main" id="{879C6AA0-39ED-4436-AB6A-2F25C6C27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4236" y="5012057"/>
            <a:ext cx="10434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pneumonia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CRI37083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42" name="Group 441"/>
          <p:cNvGrpSpPr/>
          <p:nvPr/>
        </p:nvGrpSpPr>
        <p:grpSpPr>
          <a:xfrm>
            <a:off x="2436504" y="3833051"/>
            <a:ext cx="1628231" cy="1240156"/>
            <a:chOff x="1709739" y="3630614"/>
            <a:chExt cx="1436687" cy="1030288"/>
          </a:xfrm>
        </p:grpSpPr>
        <p:sp>
          <p:nvSpPr>
            <p:cNvPr id="382" name="Freeform 149">
              <a:extLst>
                <a:ext uri="{FF2B5EF4-FFF2-40B4-BE49-F238E27FC236}">
                  <a16:creationId xmlns="" xmlns:a16="http://schemas.microsoft.com/office/drawing/2014/main" id="{B8A2D147-4756-4B21-94FF-42C8CAB87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0414" y="4060826"/>
              <a:ext cx="477838" cy="34925"/>
            </a:xfrm>
            <a:custGeom>
              <a:avLst/>
              <a:gdLst>
                <a:gd name="T0" fmla="*/ 0 w 301"/>
                <a:gd name="T1" fmla="*/ 22 h 22"/>
                <a:gd name="T2" fmla="*/ 0 w 301"/>
                <a:gd name="T3" fmla="*/ 0 h 22"/>
                <a:gd name="T4" fmla="*/ 301 w 30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1" h="22">
                  <a:moveTo>
                    <a:pt x="0" y="22"/>
                  </a:moveTo>
                  <a:lnTo>
                    <a:pt x="0" y="0"/>
                  </a:lnTo>
                  <a:lnTo>
                    <a:pt x="30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4" name="Freeform 151">
              <a:extLst>
                <a:ext uri="{FF2B5EF4-FFF2-40B4-BE49-F238E27FC236}">
                  <a16:creationId xmlns="" xmlns:a16="http://schemas.microsoft.com/office/drawing/2014/main" id="{DF10C892-913E-413F-9805-1D43E5429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0414" y="4102101"/>
              <a:ext cx="730250" cy="34925"/>
            </a:xfrm>
            <a:custGeom>
              <a:avLst/>
              <a:gdLst>
                <a:gd name="T0" fmla="*/ 0 w 460"/>
                <a:gd name="T1" fmla="*/ 0 h 22"/>
                <a:gd name="T2" fmla="*/ 0 w 460"/>
                <a:gd name="T3" fmla="*/ 22 h 22"/>
                <a:gd name="T4" fmla="*/ 460 w 46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0" h="22">
                  <a:moveTo>
                    <a:pt x="0" y="0"/>
                  </a:moveTo>
                  <a:lnTo>
                    <a:pt x="0" y="22"/>
                  </a:lnTo>
                  <a:lnTo>
                    <a:pt x="460" y="2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5" name="Freeform 152">
              <a:extLst>
                <a:ext uri="{FF2B5EF4-FFF2-40B4-BE49-F238E27FC236}">
                  <a16:creationId xmlns="" xmlns:a16="http://schemas.microsoft.com/office/drawing/2014/main" id="{536BABE1-02DA-42EC-82CC-7D684AB44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4" y="3633789"/>
              <a:ext cx="127000" cy="465138"/>
            </a:xfrm>
            <a:custGeom>
              <a:avLst/>
              <a:gdLst>
                <a:gd name="T0" fmla="*/ 0 w 80"/>
                <a:gd name="T1" fmla="*/ 0 h 293"/>
                <a:gd name="T2" fmla="*/ 0 w 80"/>
                <a:gd name="T3" fmla="*/ 293 h 293"/>
                <a:gd name="T4" fmla="*/ 80 w 80"/>
                <a:gd name="T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293">
                  <a:moveTo>
                    <a:pt x="0" y="0"/>
                  </a:moveTo>
                  <a:lnTo>
                    <a:pt x="0" y="293"/>
                  </a:lnTo>
                  <a:lnTo>
                    <a:pt x="80" y="293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6" name="Freeform 153">
              <a:extLst>
                <a:ext uri="{FF2B5EF4-FFF2-40B4-BE49-F238E27FC236}">
                  <a16:creationId xmlns="" xmlns:a16="http://schemas.microsoft.com/office/drawing/2014/main" id="{CF8D9C90-B345-4D29-A354-3A2D16F3C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9739" y="3630614"/>
              <a:ext cx="193675" cy="468313"/>
            </a:xfrm>
            <a:custGeom>
              <a:avLst/>
              <a:gdLst>
                <a:gd name="T0" fmla="*/ 0 w 122"/>
                <a:gd name="T1" fmla="*/ 295 h 295"/>
                <a:gd name="T2" fmla="*/ 0 w 122"/>
                <a:gd name="T3" fmla="*/ 0 h 295"/>
                <a:gd name="T4" fmla="*/ 122 w 122"/>
                <a:gd name="T5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295">
                  <a:moveTo>
                    <a:pt x="0" y="295"/>
                  </a:moveTo>
                  <a:lnTo>
                    <a:pt x="0" y="0"/>
                  </a:lnTo>
                  <a:lnTo>
                    <a:pt x="122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88" name="Freeform 155">
              <a:extLst>
                <a:ext uri="{FF2B5EF4-FFF2-40B4-BE49-F238E27FC236}">
                  <a16:creationId xmlns="" xmlns:a16="http://schemas.microsoft.com/office/drawing/2014/main" id="{C90CA3E9-C83F-44CA-B0C9-383448250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126" y="4211639"/>
              <a:ext cx="114300" cy="33338"/>
            </a:xfrm>
            <a:custGeom>
              <a:avLst/>
              <a:gdLst>
                <a:gd name="T0" fmla="*/ 0 w 72"/>
                <a:gd name="T1" fmla="*/ 21 h 21"/>
                <a:gd name="T2" fmla="*/ 0 w 72"/>
                <a:gd name="T3" fmla="*/ 0 h 21"/>
                <a:gd name="T4" fmla="*/ 72 w 72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21">
                  <a:moveTo>
                    <a:pt x="0" y="21"/>
                  </a:moveTo>
                  <a:lnTo>
                    <a:pt x="0" y="0"/>
                  </a:lnTo>
                  <a:lnTo>
                    <a:pt x="72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0" name="Freeform 157">
              <a:extLst>
                <a:ext uri="{FF2B5EF4-FFF2-40B4-BE49-F238E27FC236}">
                  <a16:creationId xmlns="" xmlns:a16="http://schemas.microsoft.com/office/drawing/2014/main" id="{0B6D6E6F-8156-4B29-A922-1CC8C4603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126" y="4251326"/>
              <a:ext cx="80963" cy="34925"/>
            </a:xfrm>
            <a:custGeom>
              <a:avLst/>
              <a:gdLst>
                <a:gd name="T0" fmla="*/ 0 w 51"/>
                <a:gd name="T1" fmla="*/ 0 h 22"/>
                <a:gd name="T2" fmla="*/ 0 w 51"/>
                <a:gd name="T3" fmla="*/ 22 h 22"/>
                <a:gd name="T4" fmla="*/ 51 w 51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22">
                  <a:moveTo>
                    <a:pt x="0" y="0"/>
                  </a:moveTo>
                  <a:lnTo>
                    <a:pt x="0" y="22"/>
                  </a:lnTo>
                  <a:lnTo>
                    <a:pt x="51" y="2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1" name="Freeform 158">
              <a:extLst>
                <a:ext uri="{FF2B5EF4-FFF2-40B4-BE49-F238E27FC236}">
                  <a16:creationId xmlns="" xmlns:a16="http://schemas.microsoft.com/office/drawing/2014/main" id="{ACD891EA-E5DB-4C76-9A20-6E078C5F1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426" y="4248151"/>
              <a:ext cx="393700" cy="53975"/>
            </a:xfrm>
            <a:custGeom>
              <a:avLst/>
              <a:gdLst>
                <a:gd name="T0" fmla="*/ 0 w 248"/>
                <a:gd name="T1" fmla="*/ 34 h 34"/>
                <a:gd name="T2" fmla="*/ 0 w 248"/>
                <a:gd name="T3" fmla="*/ 0 h 34"/>
                <a:gd name="T4" fmla="*/ 248 w 248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" h="34">
                  <a:moveTo>
                    <a:pt x="0" y="34"/>
                  </a:moveTo>
                  <a:lnTo>
                    <a:pt x="0" y="0"/>
                  </a:lnTo>
                  <a:lnTo>
                    <a:pt x="24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3" name="Freeform 160">
              <a:extLst>
                <a:ext uri="{FF2B5EF4-FFF2-40B4-BE49-F238E27FC236}">
                  <a16:creationId xmlns="" xmlns:a16="http://schemas.microsoft.com/office/drawing/2014/main" id="{CF5B4A0C-CAE4-41ED-A462-6B124C572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426" y="4308476"/>
              <a:ext cx="323850" cy="52388"/>
            </a:xfrm>
            <a:custGeom>
              <a:avLst/>
              <a:gdLst>
                <a:gd name="T0" fmla="*/ 0 w 204"/>
                <a:gd name="T1" fmla="*/ 0 h 33"/>
                <a:gd name="T2" fmla="*/ 0 w 204"/>
                <a:gd name="T3" fmla="*/ 33 h 33"/>
                <a:gd name="T4" fmla="*/ 204 w 204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" h="33">
                  <a:moveTo>
                    <a:pt x="0" y="0"/>
                  </a:moveTo>
                  <a:lnTo>
                    <a:pt x="0" y="33"/>
                  </a:lnTo>
                  <a:lnTo>
                    <a:pt x="204" y="33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4" name="Freeform 161">
              <a:extLst>
                <a:ext uri="{FF2B5EF4-FFF2-40B4-BE49-F238E27FC236}">
                  <a16:creationId xmlns="" xmlns:a16="http://schemas.microsoft.com/office/drawing/2014/main" id="{06BC5DAA-FB72-42EB-9D87-1D68F1A4E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089" y="4305301"/>
              <a:ext cx="33338" cy="80963"/>
            </a:xfrm>
            <a:custGeom>
              <a:avLst/>
              <a:gdLst>
                <a:gd name="T0" fmla="*/ 0 w 21"/>
                <a:gd name="T1" fmla="*/ 51 h 51"/>
                <a:gd name="T2" fmla="*/ 0 w 21"/>
                <a:gd name="T3" fmla="*/ 0 h 51"/>
                <a:gd name="T4" fmla="*/ 21 w 21"/>
                <a:gd name="T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51">
                  <a:moveTo>
                    <a:pt x="0" y="51"/>
                  </a:move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6" name="Freeform 163">
              <a:extLst>
                <a:ext uri="{FF2B5EF4-FFF2-40B4-BE49-F238E27FC236}">
                  <a16:creationId xmlns="" xmlns:a16="http://schemas.microsoft.com/office/drawing/2014/main" id="{5C3889CC-616B-4BD1-B074-D41BFBC8D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9" y="4435476"/>
              <a:ext cx="49213" cy="34925"/>
            </a:xfrm>
            <a:custGeom>
              <a:avLst/>
              <a:gdLst>
                <a:gd name="T0" fmla="*/ 0 w 31"/>
                <a:gd name="T1" fmla="*/ 22 h 22"/>
                <a:gd name="T2" fmla="*/ 0 w 31"/>
                <a:gd name="T3" fmla="*/ 0 h 22"/>
                <a:gd name="T4" fmla="*/ 31 w 3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2">
                  <a:moveTo>
                    <a:pt x="0" y="22"/>
                  </a:moveTo>
                  <a:lnTo>
                    <a:pt x="0" y="0"/>
                  </a:lnTo>
                  <a:lnTo>
                    <a:pt x="3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8" name="Freeform 165">
              <a:extLst>
                <a:ext uri="{FF2B5EF4-FFF2-40B4-BE49-F238E27FC236}">
                  <a16:creationId xmlns="" xmlns:a16="http://schemas.microsoft.com/office/drawing/2014/main" id="{EE8F152A-F58D-42B6-A3B8-70F8ADB80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9" y="4476751"/>
              <a:ext cx="25400" cy="34925"/>
            </a:xfrm>
            <a:custGeom>
              <a:avLst/>
              <a:gdLst>
                <a:gd name="T0" fmla="*/ 0 w 16"/>
                <a:gd name="T1" fmla="*/ 0 h 22"/>
                <a:gd name="T2" fmla="*/ 0 w 16"/>
                <a:gd name="T3" fmla="*/ 22 h 22"/>
                <a:gd name="T4" fmla="*/ 16 w 16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2">
                  <a:moveTo>
                    <a:pt x="0" y="0"/>
                  </a:moveTo>
                  <a:lnTo>
                    <a:pt x="0" y="22"/>
                  </a:lnTo>
                  <a:lnTo>
                    <a:pt x="16" y="2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99" name="Freeform 166">
              <a:extLst>
                <a:ext uri="{FF2B5EF4-FFF2-40B4-BE49-F238E27FC236}">
                  <a16:creationId xmlns="" xmlns:a16="http://schemas.microsoft.com/office/drawing/2014/main" id="{EBE7F5E3-9243-4E4E-B2FE-982A5F635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089" y="4392614"/>
              <a:ext cx="228600" cy="80963"/>
            </a:xfrm>
            <a:custGeom>
              <a:avLst/>
              <a:gdLst>
                <a:gd name="T0" fmla="*/ 0 w 144"/>
                <a:gd name="T1" fmla="*/ 0 h 51"/>
                <a:gd name="T2" fmla="*/ 0 w 144"/>
                <a:gd name="T3" fmla="*/ 51 h 51"/>
                <a:gd name="T4" fmla="*/ 144 w 144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51">
                  <a:moveTo>
                    <a:pt x="0" y="0"/>
                  </a:moveTo>
                  <a:lnTo>
                    <a:pt x="0" y="51"/>
                  </a:lnTo>
                  <a:lnTo>
                    <a:pt x="144" y="51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0" name="Freeform 167">
              <a:extLst>
                <a:ext uri="{FF2B5EF4-FFF2-40B4-BE49-F238E27FC236}">
                  <a16:creationId xmlns="" xmlns:a16="http://schemas.microsoft.com/office/drawing/2014/main" id="{8C0E4B17-BCDB-442C-B499-194458193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389" y="4389439"/>
              <a:ext cx="139700" cy="95250"/>
            </a:xfrm>
            <a:custGeom>
              <a:avLst/>
              <a:gdLst>
                <a:gd name="T0" fmla="*/ 0 w 88"/>
                <a:gd name="T1" fmla="*/ 60 h 60"/>
                <a:gd name="T2" fmla="*/ 0 w 88"/>
                <a:gd name="T3" fmla="*/ 0 h 60"/>
                <a:gd name="T4" fmla="*/ 88 w 88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60">
                  <a:moveTo>
                    <a:pt x="0" y="60"/>
                  </a:moveTo>
                  <a:lnTo>
                    <a:pt x="0" y="0"/>
                  </a:lnTo>
                  <a:lnTo>
                    <a:pt x="8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2" name="Freeform 169">
              <a:extLst>
                <a:ext uri="{FF2B5EF4-FFF2-40B4-BE49-F238E27FC236}">
                  <a16:creationId xmlns="" xmlns:a16="http://schemas.microsoft.com/office/drawing/2014/main" id="{C394378D-D827-42DE-A16A-8CDAEEC9F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389" y="4491039"/>
              <a:ext cx="384175" cy="95250"/>
            </a:xfrm>
            <a:custGeom>
              <a:avLst/>
              <a:gdLst>
                <a:gd name="T0" fmla="*/ 0 w 242"/>
                <a:gd name="T1" fmla="*/ 0 h 60"/>
                <a:gd name="T2" fmla="*/ 0 w 242"/>
                <a:gd name="T3" fmla="*/ 60 h 60"/>
                <a:gd name="T4" fmla="*/ 242 w 242"/>
                <a:gd name="T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2" h="60">
                  <a:moveTo>
                    <a:pt x="0" y="0"/>
                  </a:moveTo>
                  <a:lnTo>
                    <a:pt x="0" y="60"/>
                  </a:lnTo>
                  <a:lnTo>
                    <a:pt x="242" y="6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3" name="Freeform 170">
              <a:extLst>
                <a:ext uri="{FF2B5EF4-FFF2-40B4-BE49-F238E27FC236}">
                  <a16:creationId xmlns="" xmlns:a16="http://schemas.microsoft.com/office/drawing/2014/main" id="{3C1726BB-A03A-457E-B5F4-6CDC4A0EC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39" y="4487864"/>
              <a:ext cx="69850" cy="82550"/>
            </a:xfrm>
            <a:custGeom>
              <a:avLst/>
              <a:gdLst>
                <a:gd name="T0" fmla="*/ 0 w 44"/>
                <a:gd name="T1" fmla="*/ 52 h 52"/>
                <a:gd name="T2" fmla="*/ 0 w 44"/>
                <a:gd name="T3" fmla="*/ 0 h 52"/>
                <a:gd name="T4" fmla="*/ 44 w 44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2">
                  <a:moveTo>
                    <a:pt x="0" y="52"/>
                  </a:moveTo>
                  <a:lnTo>
                    <a:pt x="0" y="0"/>
                  </a:lnTo>
                  <a:lnTo>
                    <a:pt x="44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5" name="Freeform 172">
              <a:extLst>
                <a:ext uri="{FF2B5EF4-FFF2-40B4-BE49-F238E27FC236}">
                  <a16:creationId xmlns="" xmlns:a16="http://schemas.microsoft.com/office/drawing/2014/main" id="{7CB113F4-2F07-4EAF-8457-0AA94BC52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539" y="4576764"/>
              <a:ext cx="182563" cy="84138"/>
            </a:xfrm>
            <a:custGeom>
              <a:avLst/>
              <a:gdLst>
                <a:gd name="T0" fmla="*/ 0 w 115"/>
                <a:gd name="T1" fmla="*/ 0 h 53"/>
                <a:gd name="T2" fmla="*/ 0 w 115"/>
                <a:gd name="T3" fmla="*/ 53 h 53"/>
                <a:gd name="T4" fmla="*/ 115 w 115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53">
                  <a:moveTo>
                    <a:pt x="0" y="0"/>
                  </a:moveTo>
                  <a:lnTo>
                    <a:pt x="0" y="53"/>
                  </a:lnTo>
                  <a:lnTo>
                    <a:pt x="115" y="53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06" name="Freeform 173">
              <a:extLst>
                <a:ext uri="{FF2B5EF4-FFF2-40B4-BE49-F238E27FC236}">
                  <a16:creationId xmlns="" xmlns:a16="http://schemas.microsoft.com/office/drawing/2014/main" id="{550C4880-5937-4B34-8189-C082E10D9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9739" y="4105276"/>
              <a:ext cx="685800" cy="468313"/>
            </a:xfrm>
            <a:custGeom>
              <a:avLst/>
              <a:gdLst>
                <a:gd name="T0" fmla="*/ 0 w 432"/>
                <a:gd name="T1" fmla="*/ 0 h 295"/>
                <a:gd name="T2" fmla="*/ 0 w 432"/>
                <a:gd name="T3" fmla="*/ 295 h 295"/>
                <a:gd name="T4" fmla="*/ 432 w 432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" h="295">
                  <a:moveTo>
                    <a:pt x="0" y="0"/>
                  </a:moveTo>
                  <a:lnTo>
                    <a:pt x="0" y="295"/>
                  </a:lnTo>
                  <a:lnTo>
                    <a:pt x="432" y="295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411" name="Rectangle 178">
            <a:extLst>
              <a:ext uri="{FF2B5EF4-FFF2-40B4-BE49-F238E27FC236}">
                <a16:creationId xmlns="" xmlns:a16="http://schemas.microsoft.com/office/drawing/2014/main" id="{52C3E504-5D57-481A-86D6-3AEA7F379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0681" y="5127538"/>
            <a:ext cx="97552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C.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flavus</a:t>
            </a:r>
            <a:r>
              <a:rPr lang="en-US" alt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494039889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3" name="Rectangle 180">
            <a:extLst>
              <a:ext uri="{FF2B5EF4-FFF2-40B4-BE49-F238E27FC236}">
                <a16:creationId xmlns="" xmlns:a16="http://schemas.microsoft.com/office/drawing/2014/main" id="{8D0F6170-F7C4-4D2F-A75F-E089FF59E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3774" y="5217349"/>
            <a:ext cx="122684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A.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muciniphila</a:t>
            </a:r>
            <a:r>
              <a:rPr lang="en-US" alt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B2ULC4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6" name="Rectangle 183">
            <a:extLst>
              <a:ext uri="{FF2B5EF4-FFF2-40B4-BE49-F238E27FC236}">
                <a16:creationId xmlns="" xmlns:a16="http://schemas.microsoft.com/office/drawing/2014/main" id="{DEEEF756-70FC-4D68-A65D-EB066CEAC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3775" y="5307161"/>
            <a:ext cx="11669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M.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infernorum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B3E146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OS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9" name="Rectangle 186">
            <a:extLst>
              <a:ext uri="{FF2B5EF4-FFF2-40B4-BE49-F238E27FC236}">
                <a16:creationId xmlns="" xmlns:a16="http://schemas.microsoft.com/office/drawing/2014/main" id="{761CEC61-D317-4B42-9517-B3A3D8A3B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1601" y="5398882"/>
            <a:ext cx="79818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terrae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B1ZSC3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1" name="Rectangle 188">
            <a:extLst>
              <a:ext uri="{FF2B5EF4-FFF2-40B4-BE49-F238E27FC236}">
                <a16:creationId xmlns="" xmlns:a16="http://schemas.microsoft.com/office/drawing/2014/main" id="{78AE0EE4-27FB-4704-8989-A6A048880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3358" y="5488694"/>
            <a:ext cx="10387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Akajimensis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D5EN25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5" name="Rectangle 192">
            <a:extLst>
              <a:ext uri="{FF2B5EF4-FFF2-40B4-BE49-F238E27FC236}">
                <a16:creationId xmlns="" xmlns:a16="http://schemas.microsoft.com/office/drawing/2014/main" id="{A7D76E18-BC42-4656-8E25-880E72D83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8842" y="5578504"/>
            <a:ext cx="98661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parvula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223891861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8" name="Rectangle 195">
            <a:extLst>
              <a:ext uri="{FF2B5EF4-FFF2-40B4-BE49-F238E27FC236}">
                <a16:creationId xmlns="" xmlns:a16="http://schemas.microsoft.com/office/drawing/2014/main" id="{01AB0274-1460-4CE3-AE91-D1169DCDB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1610" y="5668316"/>
            <a:ext cx="106814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L.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araneosa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149140992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" name="Rectangle 206">
            <a:extLst>
              <a:ext uri="{FF2B5EF4-FFF2-40B4-BE49-F238E27FC236}">
                <a16:creationId xmlns="" xmlns:a16="http://schemas.microsoft.com/office/drawing/2014/main" id="{5160C6A3-D7BF-494F-A648-0C943103D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448" y="5779308"/>
            <a:ext cx="101602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brasiliensis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F0SMT1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" name="Rectangle 208">
            <a:extLst>
              <a:ext uri="{FF2B5EF4-FFF2-40B4-BE49-F238E27FC236}">
                <a16:creationId xmlns="" xmlns:a16="http://schemas.microsoft.com/office/drawing/2014/main" id="{7D057899-3313-4A6C-B6A9-940EE518A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5799" y="5869119"/>
            <a:ext cx="9116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maris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148846986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" name="Rectangle 211">
            <a:extLst>
              <a:ext uri="{FF2B5EF4-FFF2-40B4-BE49-F238E27FC236}">
                <a16:creationId xmlns="" xmlns:a16="http://schemas.microsoft.com/office/drawing/2014/main" id="{0A0538E4-0559-4E6E-A3FB-5E745B03B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142" y="5958930"/>
            <a:ext cx="10810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limnophilus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D5SRS5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" name="Rectangle 214">
            <a:extLst>
              <a:ext uri="{FF2B5EF4-FFF2-40B4-BE49-F238E27FC236}">
                <a16:creationId xmlns="" xmlns:a16="http://schemas.microsoft.com/office/drawing/2014/main" id="{691573DA-7970-4FAD-A565-55844ED3B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897" y="6048741"/>
            <a:ext cx="80791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staley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D2R5R8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" name="Rectangle 217">
            <a:extLst>
              <a:ext uri="{FF2B5EF4-FFF2-40B4-BE49-F238E27FC236}">
                <a16:creationId xmlns="" xmlns:a16="http://schemas.microsoft.com/office/drawing/2014/main" id="{662E1905-E263-4EF1-B80E-166FC15F9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1238" y="6140463"/>
            <a:ext cx="92823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B. 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marina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87286528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" name="Rectangle 220">
            <a:extLst>
              <a:ext uri="{FF2B5EF4-FFF2-40B4-BE49-F238E27FC236}">
                <a16:creationId xmlns="" xmlns:a16="http://schemas.microsoft.com/office/drawing/2014/main" id="{9354A26F-ADDE-4091-BBBC-2ED6E6FB8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5131" y="6230273"/>
            <a:ext cx="12439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obscuriglobus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497738226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5" name="Rectangle 223">
            <a:extLst>
              <a:ext uri="{FF2B5EF4-FFF2-40B4-BE49-F238E27FC236}">
                <a16:creationId xmlns="" xmlns:a16="http://schemas.microsoft.com/office/drawing/2014/main" id="{11A272EB-DB72-4E87-9EA0-AE1A4730D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9861" y="6320085"/>
            <a:ext cx="100027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formosa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521958356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8" name="Rectangle 226">
            <a:extLst>
              <a:ext uri="{FF2B5EF4-FFF2-40B4-BE49-F238E27FC236}">
                <a16:creationId xmlns="" xmlns:a16="http://schemas.microsoft.com/office/drawing/2014/main" id="{67B09E9E-1B7D-47A1-BEBE-9640F035F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810" y="6409894"/>
            <a:ext cx="7734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pallida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E8R3V0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41" name="Group 440"/>
          <p:cNvGrpSpPr/>
          <p:nvPr/>
        </p:nvGrpSpPr>
        <p:grpSpPr>
          <a:xfrm>
            <a:off x="1918905" y="5840455"/>
            <a:ext cx="1615638" cy="632499"/>
            <a:chOff x="1149351" y="5484813"/>
            <a:chExt cx="1425575" cy="525463"/>
          </a:xfrm>
        </p:grpSpPr>
        <p:sp>
          <p:nvSpPr>
            <p:cNvPr id="39" name="Freeform 207">
              <a:extLst>
                <a:ext uri="{FF2B5EF4-FFF2-40B4-BE49-F238E27FC236}">
                  <a16:creationId xmlns="" xmlns:a16="http://schemas.microsoft.com/office/drawing/2014/main" id="{6C298270-1A1E-4409-ACB3-C4DB20AC3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126" y="5484813"/>
              <a:ext cx="231775" cy="34925"/>
            </a:xfrm>
            <a:custGeom>
              <a:avLst/>
              <a:gdLst>
                <a:gd name="T0" fmla="*/ 0 w 146"/>
                <a:gd name="T1" fmla="*/ 22 h 22"/>
                <a:gd name="T2" fmla="*/ 0 w 146"/>
                <a:gd name="T3" fmla="*/ 0 h 22"/>
                <a:gd name="T4" fmla="*/ 146 w 146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6" h="22">
                  <a:moveTo>
                    <a:pt x="0" y="22"/>
                  </a:moveTo>
                  <a:lnTo>
                    <a:pt x="0" y="0"/>
                  </a:lnTo>
                  <a:lnTo>
                    <a:pt x="146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1" name="Freeform 209">
              <a:extLst>
                <a:ext uri="{FF2B5EF4-FFF2-40B4-BE49-F238E27FC236}">
                  <a16:creationId xmlns="" xmlns:a16="http://schemas.microsoft.com/office/drawing/2014/main" id="{B3336946-0A8B-4F75-BC09-BB4BFFE55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126" y="5526088"/>
              <a:ext cx="322263" cy="33338"/>
            </a:xfrm>
            <a:custGeom>
              <a:avLst/>
              <a:gdLst>
                <a:gd name="T0" fmla="*/ 0 w 203"/>
                <a:gd name="T1" fmla="*/ 0 h 21"/>
                <a:gd name="T2" fmla="*/ 0 w 203"/>
                <a:gd name="T3" fmla="*/ 21 h 21"/>
                <a:gd name="T4" fmla="*/ 203 w 203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21">
                  <a:moveTo>
                    <a:pt x="0" y="0"/>
                  </a:moveTo>
                  <a:lnTo>
                    <a:pt x="0" y="21"/>
                  </a:lnTo>
                  <a:lnTo>
                    <a:pt x="203" y="21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2" name="Freeform 210">
              <a:extLst>
                <a:ext uri="{FF2B5EF4-FFF2-40B4-BE49-F238E27FC236}">
                  <a16:creationId xmlns="" xmlns:a16="http://schemas.microsoft.com/office/drawing/2014/main" id="{4862975A-E72E-42C9-8676-52B0BE941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4388" y="5522913"/>
              <a:ext cx="58738" cy="52388"/>
            </a:xfrm>
            <a:custGeom>
              <a:avLst/>
              <a:gdLst>
                <a:gd name="T0" fmla="*/ 0 w 37"/>
                <a:gd name="T1" fmla="*/ 33 h 33"/>
                <a:gd name="T2" fmla="*/ 0 w 37"/>
                <a:gd name="T3" fmla="*/ 0 h 33"/>
                <a:gd name="T4" fmla="*/ 37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0" y="33"/>
                  </a:moveTo>
                  <a:lnTo>
                    <a:pt x="0" y="0"/>
                  </a:lnTo>
                  <a:lnTo>
                    <a:pt x="37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4" name="Freeform 212">
              <a:extLst>
                <a:ext uri="{FF2B5EF4-FFF2-40B4-BE49-F238E27FC236}">
                  <a16:creationId xmlns="" xmlns:a16="http://schemas.microsoft.com/office/drawing/2014/main" id="{228C9F4B-C363-4488-BE97-507BAB705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4388" y="5581651"/>
              <a:ext cx="490538" cy="53975"/>
            </a:xfrm>
            <a:custGeom>
              <a:avLst/>
              <a:gdLst>
                <a:gd name="T0" fmla="*/ 0 w 309"/>
                <a:gd name="T1" fmla="*/ 0 h 34"/>
                <a:gd name="T2" fmla="*/ 0 w 309"/>
                <a:gd name="T3" fmla="*/ 34 h 34"/>
                <a:gd name="T4" fmla="*/ 309 w 309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9" h="34">
                  <a:moveTo>
                    <a:pt x="0" y="0"/>
                  </a:moveTo>
                  <a:lnTo>
                    <a:pt x="0" y="34"/>
                  </a:lnTo>
                  <a:lnTo>
                    <a:pt x="309" y="3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5" name="Freeform 213">
              <a:extLst>
                <a:ext uri="{FF2B5EF4-FFF2-40B4-BE49-F238E27FC236}">
                  <a16:creationId xmlns="" xmlns:a16="http://schemas.microsoft.com/office/drawing/2014/main" id="{26988EC9-6FD3-4E40-97AA-3D203A8CE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6751" y="5578476"/>
              <a:ext cx="147638" cy="63500"/>
            </a:xfrm>
            <a:custGeom>
              <a:avLst/>
              <a:gdLst>
                <a:gd name="T0" fmla="*/ 0 w 93"/>
                <a:gd name="T1" fmla="*/ 40 h 40"/>
                <a:gd name="T2" fmla="*/ 0 w 93"/>
                <a:gd name="T3" fmla="*/ 0 h 40"/>
                <a:gd name="T4" fmla="*/ 93 w 93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" h="40">
                  <a:moveTo>
                    <a:pt x="0" y="40"/>
                  </a:moveTo>
                  <a:lnTo>
                    <a:pt x="0" y="0"/>
                  </a:lnTo>
                  <a:lnTo>
                    <a:pt x="93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7" name="Freeform 215">
              <a:extLst>
                <a:ext uri="{FF2B5EF4-FFF2-40B4-BE49-F238E27FC236}">
                  <a16:creationId xmlns="" xmlns:a16="http://schemas.microsoft.com/office/drawing/2014/main" id="{818118C4-B72B-4AE8-BBF5-B787117BE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6751" y="5646738"/>
              <a:ext cx="347663" cy="63500"/>
            </a:xfrm>
            <a:custGeom>
              <a:avLst/>
              <a:gdLst>
                <a:gd name="T0" fmla="*/ 0 w 219"/>
                <a:gd name="T1" fmla="*/ 0 h 40"/>
                <a:gd name="T2" fmla="*/ 0 w 219"/>
                <a:gd name="T3" fmla="*/ 40 h 40"/>
                <a:gd name="T4" fmla="*/ 219 w 219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" h="40">
                  <a:moveTo>
                    <a:pt x="0" y="0"/>
                  </a:moveTo>
                  <a:lnTo>
                    <a:pt x="0" y="40"/>
                  </a:lnTo>
                  <a:lnTo>
                    <a:pt x="219" y="4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48" name="Freeform 216">
              <a:extLst>
                <a:ext uri="{FF2B5EF4-FFF2-40B4-BE49-F238E27FC236}">
                  <a16:creationId xmlns="" xmlns:a16="http://schemas.microsoft.com/office/drawing/2014/main" id="{1979D4BE-1411-4631-A63C-16931374E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976" y="5645151"/>
              <a:ext cx="104775" cy="66675"/>
            </a:xfrm>
            <a:custGeom>
              <a:avLst/>
              <a:gdLst>
                <a:gd name="T0" fmla="*/ 0 w 66"/>
                <a:gd name="T1" fmla="*/ 42 h 42"/>
                <a:gd name="T2" fmla="*/ 0 w 66"/>
                <a:gd name="T3" fmla="*/ 0 h 42"/>
                <a:gd name="T4" fmla="*/ 66 w 66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42">
                  <a:moveTo>
                    <a:pt x="0" y="42"/>
                  </a:moveTo>
                  <a:lnTo>
                    <a:pt x="0" y="0"/>
                  </a:lnTo>
                  <a:lnTo>
                    <a:pt x="66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0" name="Freeform 218">
              <a:extLst>
                <a:ext uri="{FF2B5EF4-FFF2-40B4-BE49-F238E27FC236}">
                  <a16:creationId xmlns="" xmlns:a16="http://schemas.microsoft.com/office/drawing/2014/main" id="{C698FCA4-9D09-45E1-A81F-43687222F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976" y="5718176"/>
              <a:ext cx="558800" cy="66675"/>
            </a:xfrm>
            <a:custGeom>
              <a:avLst/>
              <a:gdLst>
                <a:gd name="T0" fmla="*/ 0 w 352"/>
                <a:gd name="T1" fmla="*/ 0 h 42"/>
                <a:gd name="T2" fmla="*/ 0 w 352"/>
                <a:gd name="T3" fmla="*/ 42 h 42"/>
                <a:gd name="T4" fmla="*/ 352 w 352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2" h="42">
                  <a:moveTo>
                    <a:pt x="0" y="0"/>
                  </a:moveTo>
                  <a:lnTo>
                    <a:pt x="0" y="42"/>
                  </a:lnTo>
                  <a:lnTo>
                    <a:pt x="352" y="42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1" name="Freeform 219">
              <a:extLst>
                <a:ext uri="{FF2B5EF4-FFF2-40B4-BE49-F238E27FC236}">
                  <a16:creationId xmlns="" xmlns:a16="http://schemas.microsoft.com/office/drawing/2014/main" id="{6FD11C18-1DEF-4007-9DC3-96CCAFF13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013" y="5715001"/>
              <a:ext cx="80963" cy="68263"/>
            </a:xfrm>
            <a:custGeom>
              <a:avLst/>
              <a:gdLst>
                <a:gd name="T0" fmla="*/ 0 w 51"/>
                <a:gd name="T1" fmla="*/ 43 h 43"/>
                <a:gd name="T2" fmla="*/ 0 w 51"/>
                <a:gd name="T3" fmla="*/ 0 h 43"/>
                <a:gd name="T4" fmla="*/ 51 w 51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lnTo>
                    <a:pt x="0" y="0"/>
                  </a:lnTo>
                  <a:lnTo>
                    <a:pt x="5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3" name="Freeform 221">
              <a:extLst>
                <a:ext uri="{FF2B5EF4-FFF2-40B4-BE49-F238E27FC236}">
                  <a16:creationId xmlns="" xmlns:a16="http://schemas.microsoft.com/office/drawing/2014/main" id="{C42256F5-A88E-4D89-93FB-AD354ACEC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013" y="5789613"/>
              <a:ext cx="466725" cy="69850"/>
            </a:xfrm>
            <a:custGeom>
              <a:avLst/>
              <a:gdLst>
                <a:gd name="T0" fmla="*/ 0 w 294"/>
                <a:gd name="T1" fmla="*/ 0 h 44"/>
                <a:gd name="T2" fmla="*/ 0 w 294"/>
                <a:gd name="T3" fmla="*/ 44 h 44"/>
                <a:gd name="T4" fmla="*/ 294 w 294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44">
                  <a:moveTo>
                    <a:pt x="0" y="0"/>
                  </a:moveTo>
                  <a:lnTo>
                    <a:pt x="0" y="44"/>
                  </a:lnTo>
                  <a:lnTo>
                    <a:pt x="294" y="44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4" name="Freeform 222">
              <a:extLst>
                <a:ext uri="{FF2B5EF4-FFF2-40B4-BE49-F238E27FC236}">
                  <a16:creationId xmlns="" xmlns:a16="http://schemas.microsoft.com/office/drawing/2014/main" id="{5C156641-3067-4CE7-9BDA-DECF66B22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401" y="5786438"/>
              <a:ext cx="74613" cy="69850"/>
            </a:xfrm>
            <a:custGeom>
              <a:avLst/>
              <a:gdLst>
                <a:gd name="T0" fmla="*/ 0 w 47"/>
                <a:gd name="T1" fmla="*/ 44 h 44"/>
                <a:gd name="T2" fmla="*/ 0 w 47"/>
                <a:gd name="T3" fmla="*/ 0 h 44"/>
                <a:gd name="T4" fmla="*/ 47 w 47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44">
                  <a:moveTo>
                    <a:pt x="0" y="44"/>
                  </a:moveTo>
                  <a:lnTo>
                    <a:pt x="0" y="0"/>
                  </a:lnTo>
                  <a:lnTo>
                    <a:pt x="47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6" name="Freeform 224">
              <a:extLst>
                <a:ext uri="{FF2B5EF4-FFF2-40B4-BE49-F238E27FC236}">
                  <a16:creationId xmlns="" xmlns:a16="http://schemas.microsoft.com/office/drawing/2014/main" id="{F30C0AEB-B7F9-4534-8C38-06E2D1819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401" y="5862638"/>
              <a:ext cx="300038" cy="71438"/>
            </a:xfrm>
            <a:custGeom>
              <a:avLst/>
              <a:gdLst>
                <a:gd name="T0" fmla="*/ 0 w 189"/>
                <a:gd name="T1" fmla="*/ 0 h 45"/>
                <a:gd name="T2" fmla="*/ 0 w 189"/>
                <a:gd name="T3" fmla="*/ 45 h 45"/>
                <a:gd name="T4" fmla="*/ 189 w 189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45">
                  <a:moveTo>
                    <a:pt x="0" y="0"/>
                  </a:moveTo>
                  <a:lnTo>
                    <a:pt x="0" y="45"/>
                  </a:lnTo>
                  <a:lnTo>
                    <a:pt x="189" y="45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7" name="Freeform 225">
              <a:extLst>
                <a:ext uri="{FF2B5EF4-FFF2-40B4-BE49-F238E27FC236}">
                  <a16:creationId xmlns="" xmlns:a16="http://schemas.microsoft.com/office/drawing/2014/main" id="{400FBBDE-1964-47A5-922E-4D0F78908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2413" y="5859463"/>
              <a:ext cx="153988" cy="71438"/>
            </a:xfrm>
            <a:custGeom>
              <a:avLst/>
              <a:gdLst>
                <a:gd name="T0" fmla="*/ 0 w 97"/>
                <a:gd name="T1" fmla="*/ 45 h 45"/>
                <a:gd name="T2" fmla="*/ 0 w 97"/>
                <a:gd name="T3" fmla="*/ 0 h 45"/>
                <a:gd name="T4" fmla="*/ 97 w 97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45">
                  <a:moveTo>
                    <a:pt x="0" y="45"/>
                  </a:moveTo>
                  <a:lnTo>
                    <a:pt x="0" y="0"/>
                  </a:lnTo>
                  <a:lnTo>
                    <a:pt x="97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9" name="Freeform 227">
              <a:extLst>
                <a:ext uri="{FF2B5EF4-FFF2-40B4-BE49-F238E27FC236}">
                  <a16:creationId xmlns="" xmlns:a16="http://schemas.microsoft.com/office/drawing/2014/main" id="{02CED6B1-9086-4731-B8EA-CC04C84BB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2413" y="5937251"/>
              <a:ext cx="549275" cy="73025"/>
            </a:xfrm>
            <a:custGeom>
              <a:avLst/>
              <a:gdLst>
                <a:gd name="T0" fmla="*/ 0 w 346"/>
                <a:gd name="T1" fmla="*/ 0 h 46"/>
                <a:gd name="T2" fmla="*/ 0 w 346"/>
                <a:gd name="T3" fmla="*/ 46 h 46"/>
                <a:gd name="T4" fmla="*/ 346 w 346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6" h="46">
                  <a:moveTo>
                    <a:pt x="0" y="0"/>
                  </a:moveTo>
                  <a:lnTo>
                    <a:pt x="0" y="46"/>
                  </a:lnTo>
                  <a:lnTo>
                    <a:pt x="346" y="46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60" name="Freeform 228">
              <a:extLst>
                <a:ext uri="{FF2B5EF4-FFF2-40B4-BE49-F238E27FC236}">
                  <a16:creationId xmlns="" xmlns:a16="http://schemas.microsoft.com/office/drawing/2014/main" id="{34D6400E-4C22-44DF-904F-725FCCD37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351" y="5511801"/>
              <a:ext cx="373063" cy="422275"/>
            </a:xfrm>
            <a:custGeom>
              <a:avLst/>
              <a:gdLst>
                <a:gd name="T0" fmla="*/ 0 w 235"/>
                <a:gd name="T1" fmla="*/ 0 h 266"/>
                <a:gd name="T2" fmla="*/ 0 w 235"/>
                <a:gd name="T3" fmla="*/ 266 h 266"/>
                <a:gd name="T4" fmla="*/ 235 w 235"/>
                <a:gd name="T5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5" h="266">
                  <a:moveTo>
                    <a:pt x="0" y="0"/>
                  </a:moveTo>
                  <a:lnTo>
                    <a:pt x="0" y="266"/>
                  </a:lnTo>
                  <a:lnTo>
                    <a:pt x="235" y="266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64" name="Freeform 232">
            <a:extLst>
              <a:ext uri="{FF2B5EF4-FFF2-40B4-BE49-F238E27FC236}">
                <a16:creationId xmlns="" xmlns:a16="http://schemas.microsoft.com/office/drawing/2014/main" id="{47D290A8-F7BB-4E75-B174-D6E082B57151}"/>
              </a:ext>
            </a:extLst>
          </p:cNvPr>
          <p:cNvSpPr>
            <a:spLocks/>
          </p:cNvSpPr>
          <p:nvPr/>
        </p:nvSpPr>
        <p:spPr bwMode="auto">
          <a:xfrm>
            <a:off x="1761971" y="5852506"/>
            <a:ext cx="151227" cy="1101987"/>
          </a:xfrm>
          <a:custGeom>
            <a:avLst/>
            <a:gdLst>
              <a:gd name="T0" fmla="*/ 0 w 76"/>
              <a:gd name="T1" fmla="*/ 387 h 387"/>
              <a:gd name="T2" fmla="*/ 0 w 76"/>
              <a:gd name="T3" fmla="*/ 0 h 387"/>
              <a:gd name="T4" fmla="*/ 76 w 76"/>
              <a:gd name="T5" fmla="*/ 0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" h="387">
                <a:moveTo>
                  <a:pt x="0" y="387"/>
                </a:moveTo>
                <a:lnTo>
                  <a:pt x="0" y="0"/>
                </a:lnTo>
                <a:lnTo>
                  <a:pt x="76" y="0"/>
                </a:ln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5" name="Rectangle 233">
            <a:extLst>
              <a:ext uri="{FF2B5EF4-FFF2-40B4-BE49-F238E27FC236}">
                <a16:creationId xmlns="" xmlns:a16="http://schemas.microsoft.com/office/drawing/2014/main" id="{DC89F5D4-9CF4-4766-A61C-6B404B137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858" y="6497828"/>
            <a:ext cx="8638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spumigena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46255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7" name="Rectangle 235">
            <a:extLst>
              <a:ext uri="{FF2B5EF4-FFF2-40B4-BE49-F238E27FC236}">
                <a16:creationId xmlns="" xmlns:a16="http://schemas.microsoft.com/office/drawing/2014/main" id="{B5E4D675-8123-4AB8-9CBF-3995C200C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286" y="6587638"/>
            <a:ext cx="75847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variabilis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22031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0" name="Rectangle 238">
            <a:extLst>
              <a:ext uri="{FF2B5EF4-FFF2-40B4-BE49-F238E27FC236}">
                <a16:creationId xmlns="" xmlns:a16="http://schemas.microsoft.com/office/drawing/2014/main" id="{8FE3932B-C359-45D3-A151-DFD27FDF4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7855" y="6677450"/>
            <a:ext cx="11023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laminosus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RDH47252.1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2" name="Rectangle 240">
            <a:extLst>
              <a:ext uri="{FF2B5EF4-FFF2-40B4-BE49-F238E27FC236}">
                <a16:creationId xmlns="" xmlns:a16="http://schemas.microsoft.com/office/drawing/2014/main" id="{C2E9E393-99E6-4A43-ABC8-81072D3CB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867" y="6767259"/>
            <a:ext cx="117392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prolifica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WP 131118126.1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6" name="Rectangle 244">
            <a:extLst>
              <a:ext uri="{FF2B5EF4-FFF2-40B4-BE49-F238E27FC236}">
                <a16:creationId xmlns="" xmlns:a16="http://schemas.microsoft.com/office/drawing/2014/main" id="{D7F4E80D-9A54-413E-BC98-A087FBA1D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8526" y="6857071"/>
            <a:ext cx="73562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Tolypothrix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99155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9" name="Rectangle 247">
            <a:extLst>
              <a:ext uri="{FF2B5EF4-FFF2-40B4-BE49-F238E27FC236}">
                <a16:creationId xmlns="" xmlns:a16="http://schemas.microsoft.com/office/drawing/2014/main" id="{094FED36-BB39-4D38-A040-C9C118F72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2500" y="6948793"/>
            <a:ext cx="73652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watsonii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11264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1" name="Rectangle 249">
            <a:extLst>
              <a:ext uri="{FF2B5EF4-FFF2-40B4-BE49-F238E27FC236}">
                <a16:creationId xmlns="" xmlns:a16="http://schemas.microsoft.com/office/drawing/2014/main" id="{FFA0A2BD-BD54-45E6-927E-89E5F100C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685" y="7038603"/>
            <a:ext cx="78226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Cyanothece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50314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4" name="Rectangle 252">
            <a:extLst>
              <a:ext uri="{FF2B5EF4-FFF2-40B4-BE49-F238E27FC236}">
                <a16:creationId xmlns="" xmlns:a16="http://schemas.microsoft.com/office/drawing/2014/main" id="{C668CD8C-BE5B-4EE5-8389-54FCD4F5B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3043" y="7128414"/>
            <a:ext cx="982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aponinum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AFZ53573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7" name="Rectangle 255">
            <a:extLst>
              <a:ext uri="{FF2B5EF4-FFF2-40B4-BE49-F238E27FC236}">
                <a16:creationId xmlns="" xmlns:a16="http://schemas.microsoft.com/office/drawing/2014/main" id="{218B12E6-44BE-4DFE-ABAE-FE3F0A99B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072" y="7218225"/>
            <a:ext cx="9293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Arthrospira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CCE17085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1" name="Rectangle 259">
            <a:extLst>
              <a:ext uri="{FF2B5EF4-FFF2-40B4-BE49-F238E27FC236}">
                <a16:creationId xmlns="" xmlns:a16="http://schemas.microsoft.com/office/drawing/2014/main" id="{9C8BD822-6948-4B28-A97A-480EC4B82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990" y="7308041"/>
            <a:ext cx="126062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lithophora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WP 071453396.1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4" name="Rectangle 262">
            <a:extLst>
              <a:ext uri="{FF2B5EF4-FFF2-40B4-BE49-F238E27FC236}">
                <a16:creationId xmlns="" xmlns:a16="http://schemas.microsoft.com/office/drawing/2014/main" id="{8802D839-0910-45F2-A125-14A2B3FB9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4757" y="7399755"/>
            <a:ext cx="91614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marinus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ABM69798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6" name="Rectangle 264">
            <a:extLst>
              <a:ext uri="{FF2B5EF4-FFF2-40B4-BE49-F238E27FC236}">
                <a16:creationId xmlns="" xmlns:a16="http://schemas.microsoft.com/office/drawing/2014/main" id="{AA8A2DE7-5AD3-4AB8-9D08-43B3B6684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5722" y="7489568"/>
            <a:ext cx="93289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Synechococcus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70458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0" name="Rectangle 268">
            <a:extLst>
              <a:ext uri="{FF2B5EF4-FFF2-40B4-BE49-F238E27FC236}">
                <a16:creationId xmlns="" xmlns:a16="http://schemas.microsoft.com/office/drawing/2014/main" id="{67CC0DB2-283E-471E-A464-4CDBD8614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841" y="7579380"/>
            <a:ext cx="95774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violaceus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BAC90732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3" name="Rectangle 271">
            <a:extLst>
              <a:ext uri="{FF2B5EF4-FFF2-40B4-BE49-F238E27FC236}">
                <a16:creationId xmlns="" xmlns:a16="http://schemas.microsoft.com/office/drawing/2014/main" id="{63B8AD4E-5DF6-4A63-A435-10265F00B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282" y="7669191"/>
            <a:ext cx="95783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K.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radiotolerans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02387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4" name="Freeform 272">
            <a:extLst>
              <a:ext uri="{FF2B5EF4-FFF2-40B4-BE49-F238E27FC236}">
                <a16:creationId xmlns="" xmlns:a16="http://schemas.microsoft.com/office/drawing/2014/main" id="{E03F8F1B-FD7D-48B1-8A82-A59B71F3CB90}"/>
              </a:ext>
            </a:extLst>
          </p:cNvPr>
          <p:cNvSpPr>
            <a:spLocks/>
          </p:cNvSpPr>
          <p:nvPr/>
        </p:nvSpPr>
        <p:spPr bwMode="auto">
          <a:xfrm>
            <a:off x="2008450" y="7615687"/>
            <a:ext cx="777233" cy="116563"/>
          </a:xfrm>
          <a:custGeom>
            <a:avLst/>
            <a:gdLst>
              <a:gd name="T0" fmla="*/ 0 w 432"/>
              <a:gd name="T1" fmla="*/ 0 h 61"/>
              <a:gd name="T2" fmla="*/ 0 w 432"/>
              <a:gd name="T3" fmla="*/ 61 h 61"/>
              <a:gd name="T4" fmla="*/ 432 w 432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61">
                <a:moveTo>
                  <a:pt x="0" y="0"/>
                </a:moveTo>
                <a:lnTo>
                  <a:pt x="0" y="61"/>
                </a:lnTo>
                <a:lnTo>
                  <a:pt x="432" y="61"/>
                </a:ln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05" name="Freeform 273">
            <a:extLst>
              <a:ext uri="{FF2B5EF4-FFF2-40B4-BE49-F238E27FC236}">
                <a16:creationId xmlns="" xmlns:a16="http://schemas.microsoft.com/office/drawing/2014/main" id="{88163103-22ED-4590-BB57-7387CA90D376}"/>
              </a:ext>
            </a:extLst>
          </p:cNvPr>
          <p:cNvSpPr>
            <a:spLocks/>
          </p:cNvSpPr>
          <p:nvPr/>
        </p:nvSpPr>
        <p:spPr bwMode="auto">
          <a:xfrm>
            <a:off x="1761965" y="6868537"/>
            <a:ext cx="246484" cy="743329"/>
          </a:xfrm>
          <a:custGeom>
            <a:avLst/>
            <a:gdLst>
              <a:gd name="T0" fmla="*/ 0 w 137"/>
              <a:gd name="T1" fmla="*/ 0 h 389"/>
              <a:gd name="T2" fmla="*/ 0 w 137"/>
              <a:gd name="T3" fmla="*/ 389 h 389"/>
              <a:gd name="T4" fmla="*/ 137 w 137"/>
              <a:gd name="T5" fmla="*/ 389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7" h="389">
                <a:moveTo>
                  <a:pt x="0" y="0"/>
                </a:moveTo>
                <a:lnTo>
                  <a:pt x="0" y="389"/>
                </a:lnTo>
                <a:lnTo>
                  <a:pt x="137" y="389"/>
                </a:ln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06" name="Freeform 274">
            <a:extLst>
              <a:ext uri="{FF2B5EF4-FFF2-40B4-BE49-F238E27FC236}">
                <a16:creationId xmlns="" xmlns:a16="http://schemas.microsoft.com/office/drawing/2014/main" id="{450DF664-7559-4135-90F3-055A9F58CB8A}"/>
              </a:ext>
            </a:extLst>
          </p:cNvPr>
          <p:cNvSpPr>
            <a:spLocks/>
          </p:cNvSpPr>
          <p:nvPr/>
        </p:nvSpPr>
        <p:spPr bwMode="auto">
          <a:xfrm>
            <a:off x="1733178" y="6864715"/>
            <a:ext cx="28786" cy="1045247"/>
          </a:xfrm>
          <a:custGeom>
            <a:avLst/>
            <a:gdLst>
              <a:gd name="T0" fmla="*/ 0 w 16"/>
              <a:gd name="T1" fmla="*/ 547 h 547"/>
              <a:gd name="T2" fmla="*/ 0 w 16"/>
              <a:gd name="T3" fmla="*/ 0 h 547"/>
              <a:gd name="T4" fmla="*/ 16 w 16"/>
              <a:gd name="T5" fmla="*/ 0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547">
                <a:moveTo>
                  <a:pt x="0" y="547"/>
                </a:moveTo>
                <a:lnTo>
                  <a:pt x="0" y="0"/>
                </a:lnTo>
                <a:lnTo>
                  <a:pt x="16" y="0"/>
                </a:ln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07" name="Rectangle 275">
            <a:extLst>
              <a:ext uri="{FF2B5EF4-FFF2-40B4-BE49-F238E27FC236}">
                <a16:creationId xmlns="" xmlns:a16="http://schemas.microsoft.com/office/drawing/2014/main" id="{D6B241F7-39ED-46AC-8EA1-C1E3B9AAC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3506" y="7759002"/>
            <a:ext cx="7734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palustris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41580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9" name="Rectangle 277">
            <a:extLst>
              <a:ext uri="{FF2B5EF4-FFF2-40B4-BE49-F238E27FC236}">
                <a16:creationId xmlns="" xmlns:a16="http://schemas.microsoft.com/office/drawing/2014/main" id="{B38F08D4-A666-4E6B-A51C-978AC8312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075" y="7850724"/>
            <a:ext cx="9536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Bradyrhizobium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36133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2" name="Rectangle 280">
            <a:extLst>
              <a:ext uri="{FF2B5EF4-FFF2-40B4-BE49-F238E27FC236}">
                <a16:creationId xmlns="" xmlns:a16="http://schemas.microsoft.com/office/drawing/2014/main" id="{2AB0C725-07FF-4DBE-BCBA-941F3B7AF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9992" y="7940534"/>
            <a:ext cx="69249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populi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81090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5" name="Rectangle 283">
            <a:extLst>
              <a:ext uri="{FF2B5EF4-FFF2-40B4-BE49-F238E27FC236}">
                <a16:creationId xmlns="" xmlns:a16="http://schemas.microsoft.com/office/drawing/2014/main" id="{18227C6E-1132-4590-8150-D76DA850D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977" y="8030346"/>
            <a:ext cx="91952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tumefaciens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35176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8" name="Rectangle 286">
            <a:extLst>
              <a:ext uri="{FF2B5EF4-FFF2-40B4-BE49-F238E27FC236}">
                <a16:creationId xmlns="" xmlns:a16="http://schemas.microsoft.com/office/drawing/2014/main" id="{E6C34077-C876-46D7-A739-3ED13DAF9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1666" y="8120155"/>
            <a:ext cx="8125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zucineum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78144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1" name="Rectangle 289">
            <a:extLst>
              <a:ext uri="{FF2B5EF4-FFF2-40B4-BE49-F238E27FC236}">
                <a16:creationId xmlns="" xmlns:a16="http://schemas.microsoft.com/office/drawing/2014/main" id="{54A622BD-963B-4F98-850E-977771C2A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126" y="8209967"/>
            <a:ext cx="140356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Alpha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KPF86443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3" name="Rectangle 291">
            <a:extLst>
              <a:ext uri="{FF2B5EF4-FFF2-40B4-BE49-F238E27FC236}">
                <a16:creationId xmlns="" xmlns:a16="http://schemas.microsoft.com/office/drawing/2014/main" id="{693393A0-56B0-4788-A75F-165BC82B7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4555" y="8301689"/>
            <a:ext cx="80791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Azospirillum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72149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6" name="Rectangle 294">
            <a:extLst>
              <a:ext uri="{FF2B5EF4-FFF2-40B4-BE49-F238E27FC236}">
                <a16:creationId xmlns="" xmlns:a16="http://schemas.microsoft.com/office/drawing/2014/main" id="{8774BDC8-169A-456B-84FD-DA8B8C1C6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4803" y="8391499"/>
            <a:ext cx="78226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oxydans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61410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9" name="Rectangle 297">
            <a:extLst>
              <a:ext uri="{FF2B5EF4-FFF2-40B4-BE49-F238E27FC236}">
                <a16:creationId xmlns="" xmlns:a16="http://schemas.microsoft.com/office/drawing/2014/main" id="{B88B74E7-F988-47B9-8DC4-D379A3300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9951" y="8481310"/>
            <a:ext cx="73096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rubrum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22474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3" name="Rectangle 301">
            <a:extLst>
              <a:ext uri="{FF2B5EF4-FFF2-40B4-BE49-F238E27FC236}">
                <a16:creationId xmlns="" xmlns:a16="http://schemas.microsoft.com/office/drawing/2014/main" id="{D3A49EEE-A5D9-4F1F-AE8E-F89FF03EE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7730" y="8571121"/>
            <a:ext cx="8382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geniculata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00373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5" name="Rectangle 303">
            <a:extLst>
              <a:ext uri="{FF2B5EF4-FFF2-40B4-BE49-F238E27FC236}">
                <a16:creationId xmlns="" xmlns:a16="http://schemas.microsoft.com/office/drawing/2014/main" id="{FD2144C4-C32E-437B-A713-F5C489D08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530" y="8660932"/>
            <a:ext cx="8679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maltophilia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06341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8" name="Rectangle 306">
            <a:extLst>
              <a:ext uri="{FF2B5EF4-FFF2-40B4-BE49-F238E27FC236}">
                <a16:creationId xmlns="" xmlns:a16="http://schemas.microsoft.com/office/drawing/2014/main" id="{7B80345A-2939-4656-8042-909A0814C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9111" y="8752654"/>
            <a:ext cx="8382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X.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albilineans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15668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1" name="Rectangle 309">
            <a:extLst>
              <a:ext uri="{FF2B5EF4-FFF2-40B4-BE49-F238E27FC236}">
                <a16:creationId xmlns="" xmlns:a16="http://schemas.microsoft.com/office/drawing/2014/main" id="{9B6B13C9-F40C-47E6-8A0B-B959011F3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858" y="8842464"/>
            <a:ext cx="10690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aeruginosa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CRR44928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4" name="Rectangle 312">
            <a:extLst>
              <a:ext uri="{FF2B5EF4-FFF2-40B4-BE49-F238E27FC236}">
                <a16:creationId xmlns="" xmlns:a16="http://schemas.microsoft.com/office/drawing/2014/main" id="{86181A2D-CD72-4E6B-805C-94842BADF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243" y="8932276"/>
            <a:ext cx="77410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E. coli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CCQ30136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7" name="Rectangle 315">
            <a:extLst>
              <a:ext uri="{FF2B5EF4-FFF2-40B4-BE49-F238E27FC236}">
                <a16:creationId xmlns="" xmlns:a16="http://schemas.microsoft.com/office/drawing/2014/main" id="{7F7B1B57-CEC5-4248-8F1D-18E401E00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1580" y="9022086"/>
            <a:ext cx="118738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Beta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95427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1" name="Rectangle 319">
            <a:extLst>
              <a:ext uri="{FF2B5EF4-FFF2-40B4-BE49-F238E27FC236}">
                <a16:creationId xmlns="" xmlns:a16="http://schemas.microsoft.com/office/drawing/2014/main" id="{EA91A6BD-3DB5-4ECE-8D3B-9E867363B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5348" y="9111898"/>
            <a:ext cx="9132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D.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radiodurans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12141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6" name="Rectangle 324">
            <a:extLst>
              <a:ext uri="{FF2B5EF4-FFF2-40B4-BE49-F238E27FC236}">
                <a16:creationId xmlns="" xmlns:a16="http://schemas.microsoft.com/office/drawing/2014/main" id="{78DEA604-1329-4B02-88BF-A9E8D5135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0285" y="9209228"/>
            <a:ext cx="112442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T.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thermophilus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AEG32651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0" name="Rectangle 328">
            <a:extLst>
              <a:ext uri="{FF2B5EF4-FFF2-40B4-BE49-F238E27FC236}">
                <a16:creationId xmlns="" xmlns:a16="http://schemas.microsoft.com/office/drawing/2014/main" id="{55361D07-BFF0-4330-8462-4256E6AB0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9612" y="5427159"/>
            <a:ext cx="32375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1" name="Rectangle 329">
            <a:extLst>
              <a:ext uri="{FF2B5EF4-FFF2-40B4-BE49-F238E27FC236}">
                <a16:creationId xmlns="" xmlns:a16="http://schemas.microsoft.com/office/drawing/2014/main" id="{11E5A941-DF28-46FD-9403-7544F2046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702" y="512371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2" name="Rectangle 330">
            <a:extLst>
              <a:ext uri="{FF2B5EF4-FFF2-40B4-BE49-F238E27FC236}">
                <a16:creationId xmlns="" xmlns:a16="http://schemas.microsoft.com/office/drawing/2014/main" id="{94F9FC56-AA8C-4431-A9C7-D2FDD4E6F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002" y="5245796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54/0.95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3" name="Rectangle 331">
            <a:extLst>
              <a:ext uri="{FF2B5EF4-FFF2-40B4-BE49-F238E27FC236}">
                <a16:creationId xmlns="" xmlns:a16="http://schemas.microsoft.com/office/drawing/2014/main" id="{53369333-806E-4963-86D0-B3314AAF9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2600" y="5293784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4" name="Rectangle 332">
            <a:extLst>
              <a:ext uri="{FF2B5EF4-FFF2-40B4-BE49-F238E27FC236}">
                <a16:creationId xmlns="" xmlns:a16="http://schemas.microsoft.com/office/drawing/2014/main" id="{3FB9ABC4-C42F-4A9F-A149-5845504A4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1731" y="5501071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5" name="Rectangle 333">
            <a:extLst>
              <a:ext uri="{FF2B5EF4-FFF2-40B4-BE49-F238E27FC236}">
                <a16:creationId xmlns="" xmlns:a16="http://schemas.microsoft.com/office/drawing/2014/main" id="{CA0EE799-9DEF-4358-95AE-68BFAAB8C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5646" y="666452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6" name="Rectangle 334">
            <a:extLst>
              <a:ext uri="{FF2B5EF4-FFF2-40B4-BE49-F238E27FC236}">
                <a16:creationId xmlns="" xmlns:a16="http://schemas.microsoft.com/office/drawing/2014/main" id="{B29F7B20-7CE1-4645-8CFB-706912FF5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2655" y="6587606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7" name="Rectangle 335">
            <a:extLst>
              <a:ext uri="{FF2B5EF4-FFF2-40B4-BE49-F238E27FC236}">
                <a16:creationId xmlns="" xmlns:a16="http://schemas.microsoft.com/office/drawing/2014/main" id="{647CF671-FAF0-47F7-87EA-22A5DB811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514" y="6496835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34/0.97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8" name="Rectangle 336">
            <a:extLst>
              <a:ext uri="{FF2B5EF4-FFF2-40B4-BE49-F238E27FC236}">
                <a16:creationId xmlns="" xmlns:a16="http://schemas.microsoft.com/office/drawing/2014/main" id="{90A567AF-E3E6-4776-9477-BA083B22D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8566" y="669655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0" name="Rectangle 338">
            <a:extLst>
              <a:ext uri="{FF2B5EF4-FFF2-40B4-BE49-F238E27FC236}">
                <a16:creationId xmlns="" xmlns:a16="http://schemas.microsoft.com/office/drawing/2014/main" id="{5B3F40A8-34C9-4DAA-B0E9-6BBE219B8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6840" y="708290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39" name="Group 438"/>
          <p:cNvGrpSpPr/>
          <p:nvPr/>
        </p:nvGrpSpPr>
        <p:grpSpPr>
          <a:xfrm>
            <a:off x="2008449" y="6558976"/>
            <a:ext cx="1462710" cy="1081552"/>
            <a:chOff x="1193801" y="6159501"/>
            <a:chExt cx="1290638" cy="898525"/>
          </a:xfrm>
        </p:grpSpPr>
        <p:sp>
          <p:nvSpPr>
            <p:cNvPr id="89" name="Freeform 257">
              <a:extLst>
                <a:ext uri="{FF2B5EF4-FFF2-40B4-BE49-F238E27FC236}">
                  <a16:creationId xmlns="" xmlns:a16="http://schemas.microsoft.com/office/drawing/2014/main" id="{FC8B178C-5397-4A7A-B5A6-414565163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976" y="6532563"/>
              <a:ext cx="58738" cy="160338"/>
            </a:xfrm>
            <a:custGeom>
              <a:avLst/>
              <a:gdLst>
                <a:gd name="T0" fmla="*/ 0 w 37"/>
                <a:gd name="T1" fmla="*/ 0 h 101"/>
                <a:gd name="T2" fmla="*/ 0 w 37"/>
                <a:gd name="T3" fmla="*/ 101 h 101"/>
                <a:gd name="T4" fmla="*/ 37 w 37"/>
                <a:gd name="T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01">
                  <a:moveTo>
                    <a:pt x="0" y="0"/>
                  </a:moveTo>
                  <a:lnTo>
                    <a:pt x="0" y="101"/>
                  </a:lnTo>
                  <a:lnTo>
                    <a:pt x="37" y="101"/>
                  </a:lnTo>
                </a:path>
              </a:pathLst>
            </a:custGeom>
            <a:noFill/>
            <a:ln w="12700" cap="sq" cmpd="sng">
              <a:solidFill>
                <a:srgbClr val="66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193801" y="6159501"/>
              <a:ext cx="1290638" cy="898525"/>
              <a:chOff x="1193801" y="6159501"/>
              <a:chExt cx="1290638" cy="898525"/>
            </a:xfrm>
          </p:grpSpPr>
          <p:sp>
            <p:nvSpPr>
              <p:cNvPr id="66" name="Freeform 234">
                <a:extLst>
                  <a:ext uri="{FF2B5EF4-FFF2-40B4-BE49-F238E27FC236}">
                    <a16:creationId xmlns="" xmlns:a16="http://schemas.microsoft.com/office/drawing/2014/main" id="{D217DCE3-09E3-4788-AF80-89116C973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8051" y="6159501"/>
                <a:ext cx="114300" cy="34925"/>
              </a:xfrm>
              <a:custGeom>
                <a:avLst/>
                <a:gdLst>
                  <a:gd name="T0" fmla="*/ 0 w 72"/>
                  <a:gd name="T1" fmla="*/ 22 h 22"/>
                  <a:gd name="T2" fmla="*/ 0 w 72"/>
                  <a:gd name="T3" fmla="*/ 0 h 22"/>
                  <a:gd name="T4" fmla="*/ 72 w 72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22">
                    <a:moveTo>
                      <a:pt x="0" y="22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68" name="Freeform 236">
                <a:extLst>
                  <a:ext uri="{FF2B5EF4-FFF2-40B4-BE49-F238E27FC236}">
                    <a16:creationId xmlns="" xmlns:a16="http://schemas.microsoft.com/office/drawing/2014/main" id="{9AE3FFD4-0EA9-4131-8283-55AC75B3C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8051" y="6200776"/>
                <a:ext cx="63500" cy="33338"/>
              </a:xfrm>
              <a:custGeom>
                <a:avLst/>
                <a:gdLst>
                  <a:gd name="T0" fmla="*/ 0 w 40"/>
                  <a:gd name="T1" fmla="*/ 0 h 21"/>
                  <a:gd name="T2" fmla="*/ 0 w 40"/>
                  <a:gd name="T3" fmla="*/ 21 h 21"/>
                  <a:gd name="T4" fmla="*/ 40 w 40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21">
                    <a:moveTo>
                      <a:pt x="0" y="0"/>
                    </a:moveTo>
                    <a:lnTo>
                      <a:pt x="0" y="21"/>
                    </a:lnTo>
                    <a:lnTo>
                      <a:pt x="40" y="21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69" name="Freeform 237">
                <a:extLst>
                  <a:ext uri="{FF2B5EF4-FFF2-40B4-BE49-F238E27FC236}">
                    <a16:creationId xmlns="" xmlns:a16="http://schemas.microsoft.com/office/drawing/2014/main" id="{B05AA84A-E865-4A64-A8E5-449103D938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7888" y="6197601"/>
                <a:ext cx="30163" cy="71438"/>
              </a:xfrm>
              <a:custGeom>
                <a:avLst/>
                <a:gdLst>
                  <a:gd name="T0" fmla="*/ 0 w 19"/>
                  <a:gd name="T1" fmla="*/ 45 h 45"/>
                  <a:gd name="T2" fmla="*/ 0 w 19"/>
                  <a:gd name="T3" fmla="*/ 0 h 45"/>
                  <a:gd name="T4" fmla="*/ 19 w 19"/>
                  <a:gd name="T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45">
                    <a:moveTo>
                      <a:pt x="0" y="45"/>
                    </a:move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1" name="Freeform 239">
                <a:extLst>
                  <a:ext uri="{FF2B5EF4-FFF2-40B4-BE49-F238E27FC236}">
                    <a16:creationId xmlns="" xmlns:a16="http://schemas.microsoft.com/office/drawing/2014/main" id="{35D27F48-2442-4964-A487-1EEA9BEC65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5201" y="6308726"/>
                <a:ext cx="66675" cy="34925"/>
              </a:xfrm>
              <a:custGeom>
                <a:avLst/>
                <a:gdLst>
                  <a:gd name="T0" fmla="*/ 0 w 42"/>
                  <a:gd name="T1" fmla="*/ 22 h 22"/>
                  <a:gd name="T2" fmla="*/ 0 w 42"/>
                  <a:gd name="T3" fmla="*/ 0 h 22"/>
                  <a:gd name="T4" fmla="*/ 42 w 42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22">
                    <a:moveTo>
                      <a:pt x="0" y="22"/>
                    </a:moveTo>
                    <a:lnTo>
                      <a:pt x="0" y="0"/>
                    </a:lnTo>
                    <a:lnTo>
                      <a:pt x="42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3" name="Freeform 241">
                <a:extLst>
                  <a:ext uri="{FF2B5EF4-FFF2-40B4-BE49-F238E27FC236}">
                    <a16:creationId xmlns="" xmlns:a16="http://schemas.microsoft.com/office/drawing/2014/main" id="{A013077E-BB00-4735-B4F0-FD53F3D37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5201" y="6350001"/>
                <a:ext cx="42863" cy="34925"/>
              </a:xfrm>
              <a:custGeom>
                <a:avLst/>
                <a:gdLst>
                  <a:gd name="T0" fmla="*/ 0 w 27"/>
                  <a:gd name="T1" fmla="*/ 0 h 22"/>
                  <a:gd name="T2" fmla="*/ 0 w 27"/>
                  <a:gd name="T3" fmla="*/ 22 h 22"/>
                  <a:gd name="T4" fmla="*/ 27 w 27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2">
                    <a:moveTo>
                      <a:pt x="0" y="0"/>
                    </a:moveTo>
                    <a:lnTo>
                      <a:pt x="0" y="22"/>
                    </a:lnTo>
                    <a:lnTo>
                      <a:pt x="27" y="22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4" name="Freeform 242">
                <a:extLst>
                  <a:ext uri="{FF2B5EF4-FFF2-40B4-BE49-F238E27FC236}">
                    <a16:creationId xmlns="" xmlns:a16="http://schemas.microsoft.com/office/drawing/2014/main" id="{012D8B5D-4B4A-4D78-B7C2-5E64A0F0B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7888" y="6275388"/>
                <a:ext cx="87313" cy="71438"/>
              </a:xfrm>
              <a:custGeom>
                <a:avLst/>
                <a:gdLst>
                  <a:gd name="T0" fmla="*/ 0 w 55"/>
                  <a:gd name="T1" fmla="*/ 0 h 45"/>
                  <a:gd name="T2" fmla="*/ 0 w 55"/>
                  <a:gd name="T3" fmla="*/ 45 h 45"/>
                  <a:gd name="T4" fmla="*/ 55 w 55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45">
                    <a:moveTo>
                      <a:pt x="0" y="0"/>
                    </a:moveTo>
                    <a:lnTo>
                      <a:pt x="0" y="45"/>
                    </a:lnTo>
                    <a:lnTo>
                      <a:pt x="55" y="45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5" name="Freeform 243">
                <a:extLst>
                  <a:ext uri="{FF2B5EF4-FFF2-40B4-BE49-F238E27FC236}">
                    <a16:creationId xmlns="" xmlns:a16="http://schemas.microsoft.com/office/drawing/2014/main" id="{8DE607E9-8A78-4B33-A845-F9E2DE5DF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2488" y="6272213"/>
                <a:ext cx="25400" cy="90488"/>
              </a:xfrm>
              <a:custGeom>
                <a:avLst/>
                <a:gdLst>
                  <a:gd name="T0" fmla="*/ 0 w 16"/>
                  <a:gd name="T1" fmla="*/ 57 h 57"/>
                  <a:gd name="T2" fmla="*/ 0 w 16"/>
                  <a:gd name="T3" fmla="*/ 0 h 57"/>
                  <a:gd name="T4" fmla="*/ 16 w 16"/>
                  <a:gd name="T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57">
                    <a:moveTo>
                      <a:pt x="0" y="57"/>
                    </a:move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7" name="Freeform 245">
                <a:extLst>
                  <a:ext uri="{FF2B5EF4-FFF2-40B4-BE49-F238E27FC236}">
                    <a16:creationId xmlns="" xmlns:a16="http://schemas.microsoft.com/office/drawing/2014/main" id="{2D685CEF-D0CE-4D25-96C5-70FBA3A4A6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2488" y="6369051"/>
                <a:ext cx="47625" cy="90488"/>
              </a:xfrm>
              <a:custGeom>
                <a:avLst/>
                <a:gdLst>
                  <a:gd name="T0" fmla="*/ 0 w 30"/>
                  <a:gd name="T1" fmla="*/ 0 h 57"/>
                  <a:gd name="T2" fmla="*/ 0 w 30"/>
                  <a:gd name="T3" fmla="*/ 57 h 57"/>
                  <a:gd name="T4" fmla="*/ 30 w 30"/>
                  <a:gd name="T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57">
                    <a:moveTo>
                      <a:pt x="0" y="0"/>
                    </a:moveTo>
                    <a:lnTo>
                      <a:pt x="0" y="57"/>
                    </a:lnTo>
                    <a:lnTo>
                      <a:pt x="30" y="57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78" name="Freeform 246">
                <a:extLst>
                  <a:ext uri="{FF2B5EF4-FFF2-40B4-BE49-F238E27FC236}">
                    <a16:creationId xmlns="" xmlns:a16="http://schemas.microsoft.com/office/drawing/2014/main" id="{2FF65A0D-1ADF-408E-B053-CBDBB44B8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976" y="6365876"/>
                <a:ext cx="163513" cy="160338"/>
              </a:xfrm>
              <a:custGeom>
                <a:avLst/>
                <a:gdLst>
                  <a:gd name="T0" fmla="*/ 0 w 103"/>
                  <a:gd name="T1" fmla="*/ 101 h 101"/>
                  <a:gd name="T2" fmla="*/ 0 w 103"/>
                  <a:gd name="T3" fmla="*/ 0 h 101"/>
                  <a:gd name="T4" fmla="*/ 103 w 103"/>
                  <a:gd name="T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3" h="101">
                    <a:moveTo>
                      <a:pt x="0" y="101"/>
                    </a:moveTo>
                    <a:lnTo>
                      <a:pt x="0" y="0"/>
                    </a:lnTo>
                    <a:lnTo>
                      <a:pt x="103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0" name="Freeform 248">
                <a:extLst>
                  <a:ext uri="{FF2B5EF4-FFF2-40B4-BE49-F238E27FC236}">
                    <a16:creationId xmlns="" xmlns:a16="http://schemas.microsoft.com/office/drawing/2014/main" id="{3A3322FF-074F-4F35-83D1-E2A1BCA47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0113" y="6534151"/>
                <a:ext cx="46038" cy="34925"/>
              </a:xfrm>
              <a:custGeom>
                <a:avLst/>
                <a:gdLst>
                  <a:gd name="T0" fmla="*/ 0 w 29"/>
                  <a:gd name="T1" fmla="*/ 22 h 22"/>
                  <a:gd name="T2" fmla="*/ 0 w 29"/>
                  <a:gd name="T3" fmla="*/ 0 h 22"/>
                  <a:gd name="T4" fmla="*/ 29 w 29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22">
                    <a:moveTo>
                      <a:pt x="0" y="22"/>
                    </a:moveTo>
                    <a:lnTo>
                      <a:pt x="0" y="0"/>
                    </a:lnTo>
                    <a:lnTo>
                      <a:pt x="29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2" name="Freeform 250">
                <a:extLst>
                  <a:ext uri="{FF2B5EF4-FFF2-40B4-BE49-F238E27FC236}">
                    <a16:creationId xmlns="" xmlns:a16="http://schemas.microsoft.com/office/drawing/2014/main" id="{D0DF5234-395C-4EB7-B65B-B0232EAF1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0113" y="6575426"/>
                <a:ext cx="77788" cy="33338"/>
              </a:xfrm>
              <a:custGeom>
                <a:avLst/>
                <a:gdLst>
                  <a:gd name="T0" fmla="*/ 0 w 49"/>
                  <a:gd name="T1" fmla="*/ 0 h 21"/>
                  <a:gd name="T2" fmla="*/ 0 w 49"/>
                  <a:gd name="T3" fmla="*/ 21 h 21"/>
                  <a:gd name="T4" fmla="*/ 49 w 49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21">
                    <a:moveTo>
                      <a:pt x="0" y="0"/>
                    </a:moveTo>
                    <a:lnTo>
                      <a:pt x="0" y="21"/>
                    </a:lnTo>
                    <a:lnTo>
                      <a:pt x="49" y="21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3" name="Freeform 251">
                <a:extLst>
                  <a:ext uri="{FF2B5EF4-FFF2-40B4-BE49-F238E27FC236}">
                    <a16:creationId xmlns="" xmlns:a16="http://schemas.microsoft.com/office/drawing/2014/main" id="{E5391D7D-1B2C-4ACF-91E1-6E50E0BC59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9151" y="6572251"/>
                <a:ext cx="80963" cy="52388"/>
              </a:xfrm>
              <a:custGeom>
                <a:avLst/>
                <a:gdLst>
                  <a:gd name="T0" fmla="*/ 0 w 51"/>
                  <a:gd name="T1" fmla="*/ 33 h 33"/>
                  <a:gd name="T2" fmla="*/ 0 w 51"/>
                  <a:gd name="T3" fmla="*/ 0 h 33"/>
                  <a:gd name="T4" fmla="*/ 51 w 51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" h="33">
                    <a:moveTo>
                      <a:pt x="0" y="33"/>
                    </a:moveTo>
                    <a:lnTo>
                      <a:pt x="0" y="0"/>
                    </a:lnTo>
                    <a:lnTo>
                      <a:pt x="51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5" name="Freeform 253">
                <a:extLst>
                  <a:ext uri="{FF2B5EF4-FFF2-40B4-BE49-F238E27FC236}">
                    <a16:creationId xmlns="" xmlns:a16="http://schemas.microsoft.com/office/drawing/2014/main" id="{764B8757-86E9-4D74-A52B-D3CE9AB17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9151" y="6630988"/>
                <a:ext cx="234950" cy="52388"/>
              </a:xfrm>
              <a:custGeom>
                <a:avLst/>
                <a:gdLst>
                  <a:gd name="T0" fmla="*/ 0 w 148"/>
                  <a:gd name="T1" fmla="*/ 0 h 33"/>
                  <a:gd name="T2" fmla="*/ 0 w 148"/>
                  <a:gd name="T3" fmla="*/ 33 h 33"/>
                  <a:gd name="T4" fmla="*/ 148 w 148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8" h="33">
                    <a:moveTo>
                      <a:pt x="0" y="0"/>
                    </a:moveTo>
                    <a:lnTo>
                      <a:pt x="0" y="33"/>
                    </a:lnTo>
                    <a:lnTo>
                      <a:pt x="148" y="33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6" name="Freeform 254">
                <a:extLst>
                  <a:ext uri="{FF2B5EF4-FFF2-40B4-BE49-F238E27FC236}">
                    <a16:creationId xmlns="" xmlns:a16="http://schemas.microsoft.com/office/drawing/2014/main" id="{13CF462B-AC89-4AFA-A307-329662FD9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7713" y="6627813"/>
                <a:ext cx="71438" cy="61913"/>
              </a:xfrm>
              <a:custGeom>
                <a:avLst/>
                <a:gdLst>
                  <a:gd name="T0" fmla="*/ 0 w 45"/>
                  <a:gd name="T1" fmla="*/ 39 h 39"/>
                  <a:gd name="T2" fmla="*/ 0 w 45"/>
                  <a:gd name="T3" fmla="*/ 0 h 39"/>
                  <a:gd name="T4" fmla="*/ 45 w 45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9">
                    <a:moveTo>
                      <a:pt x="0" y="39"/>
                    </a:moveTo>
                    <a:lnTo>
                      <a:pt x="0" y="0"/>
                    </a:lnTo>
                    <a:lnTo>
                      <a:pt x="45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88" name="Freeform 256">
                <a:extLst>
                  <a:ext uri="{FF2B5EF4-FFF2-40B4-BE49-F238E27FC236}">
                    <a16:creationId xmlns="" xmlns:a16="http://schemas.microsoft.com/office/drawing/2014/main" id="{DFE8E4B0-A87A-465D-88FE-8154798FD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7713" y="6696076"/>
                <a:ext cx="249238" cy="63500"/>
              </a:xfrm>
              <a:custGeom>
                <a:avLst/>
                <a:gdLst>
                  <a:gd name="T0" fmla="*/ 0 w 157"/>
                  <a:gd name="T1" fmla="*/ 0 h 40"/>
                  <a:gd name="T2" fmla="*/ 0 w 157"/>
                  <a:gd name="T3" fmla="*/ 40 h 40"/>
                  <a:gd name="T4" fmla="*/ 157 w 157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7" h="40">
                    <a:moveTo>
                      <a:pt x="0" y="0"/>
                    </a:moveTo>
                    <a:lnTo>
                      <a:pt x="0" y="40"/>
                    </a:lnTo>
                    <a:lnTo>
                      <a:pt x="157" y="4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0" name="Freeform 258">
                <a:extLst>
                  <a:ext uri="{FF2B5EF4-FFF2-40B4-BE49-F238E27FC236}">
                    <a16:creationId xmlns="" xmlns:a16="http://schemas.microsoft.com/office/drawing/2014/main" id="{C959AB44-3805-4491-A485-4D1F63E4C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363" y="6529388"/>
                <a:ext cx="74613" cy="147638"/>
              </a:xfrm>
              <a:custGeom>
                <a:avLst/>
                <a:gdLst>
                  <a:gd name="T0" fmla="*/ 0 w 47"/>
                  <a:gd name="T1" fmla="*/ 93 h 93"/>
                  <a:gd name="T2" fmla="*/ 0 w 47"/>
                  <a:gd name="T3" fmla="*/ 0 h 93"/>
                  <a:gd name="T4" fmla="*/ 47 w 47"/>
                  <a:gd name="T5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93">
                    <a:moveTo>
                      <a:pt x="0" y="93"/>
                    </a:moveTo>
                    <a:lnTo>
                      <a:pt x="0" y="0"/>
                    </a:lnTo>
                    <a:lnTo>
                      <a:pt x="47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2" name="Freeform 260">
                <a:extLst>
                  <a:ext uri="{FF2B5EF4-FFF2-40B4-BE49-F238E27FC236}">
                    <a16:creationId xmlns="" xmlns:a16="http://schemas.microsoft.com/office/drawing/2014/main" id="{2B14FD9C-AF5F-4538-8C90-1DEC20AA95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363" y="6683376"/>
                <a:ext cx="552450" cy="150813"/>
              </a:xfrm>
              <a:custGeom>
                <a:avLst/>
                <a:gdLst>
                  <a:gd name="T0" fmla="*/ 0 w 348"/>
                  <a:gd name="T1" fmla="*/ 0 h 95"/>
                  <a:gd name="T2" fmla="*/ 0 w 348"/>
                  <a:gd name="T3" fmla="*/ 95 h 95"/>
                  <a:gd name="T4" fmla="*/ 348 w 348"/>
                  <a:gd name="T5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" h="95">
                    <a:moveTo>
                      <a:pt x="0" y="0"/>
                    </a:moveTo>
                    <a:lnTo>
                      <a:pt x="0" y="95"/>
                    </a:lnTo>
                    <a:lnTo>
                      <a:pt x="348" y="95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3" name="Freeform 261">
                <a:extLst>
                  <a:ext uri="{FF2B5EF4-FFF2-40B4-BE49-F238E27FC236}">
                    <a16:creationId xmlns="" xmlns:a16="http://schemas.microsoft.com/office/drawing/2014/main" id="{5ABA19D9-7C1D-4C87-946D-D16B35076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9738" y="6680201"/>
                <a:ext cx="174625" cy="130175"/>
              </a:xfrm>
              <a:custGeom>
                <a:avLst/>
                <a:gdLst>
                  <a:gd name="T0" fmla="*/ 0 w 110"/>
                  <a:gd name="T1" fmla="*/ 82 h 82"/>
                  <a:gd name="T2" fmla="*/ 0 w 110"/>
                  <a:gd name="T3" fmla="*/ 0 h 82"/>
                  <a:gd name="T4" fmla="*/ 110 w 110"/>
                  <a:gd name="T5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0" h="82">
                    <a:moveTo>
                      <a:pt x="0" y="82"/>
                    </a:moveTo>
                    <a:lnTo>
                      <a:pt x="0" y="0"/>
                    </a:lnTo>
                    <a:lnTo>
                      <a:pt x="110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5" name="Freeform 263">
                <a:extLst>
                  <a:ext uri="{FF2B5EF4-FFF2-40B4-BE49-F238E27FC236}">
                    <a16:creationId xmlns="" xmlns:a16="http://schemas.microsoft.com/office/drawing/2014/main" id="{2F77DF75-61B3-49D7-B38A-7B4B6D2E99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451" y="6908801"/>
                <a:ext cx="661988" cy="34925"/>
              </a:xfrm>
              <a:custGeom>
                <a:avLst/>
                <a:gdLst>
                  <a:gd name="T0" fmla="*/ 0 w 417"/>
                  <a:gd name="T1" fmla="*/ 22 h 22"/>
                  <a:gd name="T2" fmla="*/ 0 w 417"/>
                  <a:gd name="T3" fmla="*/ 0 h 22"/>
                  <a:gd name="T4" fmla="*/ 417 w 417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7" h="22">
                    <a:moveTo>
                      <a:pt x="0" y="22"/>
                    </a:moveTo>
                    <a:lnTo>
                      <a:pt x="0" y="0"/>
                    </a:lnTo>
                    <a:lnTo>
                      <a:pt x="417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7" name="Freeform 265">
                <a:extLst>
                  <a:ext uri="{FF2B5EF4-FFF2-40B4-BE49-F238E27FC236}">
                    <a16:creationId xmlns="" xmlns:a16="http://schemas.microsoft.com/office/drawing/2014/main" id="{550FD955-97BD-447C-9324-26D681CE6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451" y="6950076"/>
                <a:ext cx="354013" cy="33338"/>
              </a:xfrm>
              <a:custGeom>
                <a:avLst/>
                <a:gdLst>
                  <a:gd name="T0" fmla="*/ 0 w 223"/>
                  <a:gd name="T1" fmla="*/ 0 h 21"/>
                  <a:gd name="T2" fmla="*/ 0 w 223"/>
                  <a:gd name="T3" fmla="*/ 21 h 21"/>
                  <a:gd name="T4" fmla="*/ 223 w 223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3" h="21">
                    <a:moveTo>
                      <a:pt x="0" y="0"/>
                    </a:moveTo>
                    <a:lnTo>
                      <a:pt x="0" y="21"/>
                    </a:lnTo>
                    <a:lnTo>
                      <a:pt x="223" y="21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8" name="Freeform 266">
                <a:extLst>
                  <a:ext uri="{FF2B5EF4-FFF2-40B4-BE49-F238E27FC236}">
                    <a16:creationId xmlns="" xmlns:a16="http://schemas.microsoft.com/office/drawing/2014/main" id="{61A3F019-A453-4E11-9FE9-F5E744EE9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9738" y="6816726"/>
                <a:ext cx="112713" cy="130175"/>
              </a:xfrm>
              <a:custGeom>
                <a:avLst/>
                <a:gdLst>
                  <a:gd name="T0" fmla="*/ 0 w 71"/>
                  <a:gd name="T1" fmla="*/ 0 h 82"/>
                  <a:gd name="T2" fmla="*/ 0 w 71"/>
                  <a:gd name="T3" fmla="*/ 82 h 82"/>
                  <a:gd name="T4" fmla="*/ 71 w 71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82">
                    <a:moveTo>
                      <a:pt x="0" y="0"/>
                    </a:moveTo>
                    <a:lnTo>
                      <a:pt x="0" y="82"/>
                    </a:lnTo>
                    <a:lnTo>
                      <a:pt x="71" y="82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99" name="Freeform 267">
                <a:extLst>
                  <a:ext uri="{FF2B5EF4-FFF2-40B4-BE49-F238E27FC236}">
                    <a16:creationId xmlns="" xmlns:a16="http://schemas.microsoft.com/office/drawing/2014/main" id="{9682A3A8-C948-4076-A93B-BA9CED34B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6076" y="6813551"/>
                <a:ext cx="93663" cy="119063"/>
              </a:xfrm>
              <a:custGeom>
                <a:avLst/>
                <a:gdLst>
                  <a:gd name="T0" fmla="*/ 0 w 59"/>
                  <a:gd name="T1" fmla="*/ 75 h 75"/>
                  <a:gd name="T2" fmla="*/ 0 w 59"/>
                  <a:gd name="T3" fmla="*/ 0 h 75"/>
                  <a:gd name="T4" fmla="*/ 59 w 59"/>
                  <a:gd name="T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75">
                    <a:moveTo>
                      <a:pt x="0" y="75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1" name="Freeform 269">
                <a:extLst>
                  <a:ext uri="{FF2B5EF4-FFF2-40B4-BE49-F238E27FC236}">
                    <a16:creationId xmlns="" xmlns:a16="http://schemas.microsoft.com/office/drawing/2014/main" id="{3BA57257-3310-43E0-BA27-6C7D1138C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6076" y="6938963"/>
                <a:ext cx="338138" cy="119063"/>
              </a:xfrm>
              <a:custGeom>
                <a:avLst/>
                <a:gdLst>
                  <a:gd name="T0" fmla="*/ 0 w 213"/>
                  <a:gd name="T1" fmla="*/ 0 h 75"/>
                  <a:gd name="T2" fmla="*/ 0 w 213"/>
                  <a:gd name="T3" fmla="*/ 75 h 75"/>
                  <a:gd name="T4" fmla="*/ 213 w 213"/>
                  <a:gd name="T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3" h="75">
                    <a:moveTo>
                      <a:pt x="0" y="0"/>
                    </a:moveTo>
                    <a:lnTo>
                      <a:pt x="0" y="75"/>
                    </a:lnTo>
                    <a:lnTo>
                      <a:pt x="213" y="75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02" name="Freeform 270">
                <a:extLst>
                  <a:ext uri="{FF2B5EF4-FFF2-40B4-BE49-F238E27FC236}">
                    <a16:creationId xmlns="" xmlns:a16="http://schemas.microsoft.com/office/drawing/2014/main" id="{8C865F4C-CF31-430C-9DF3-44FE68EC1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3801" y="6935788"/>
                <a:ext cx="422275" cy="95250"/>
              </a:xfrm>
              <a:custGeom>
                <a:avLst/>
                <a:gdLst>
                  <a:gd name="T0" fmla="*/ 0 w 266"/>
                  <a:gd name="T1" fmla="*/ 60 h 60"/>
                  <a:gd name="T2" fmla="*/ 0 w 266"/>
                  <a:gd name="T3" fmla="*/ 0 h 60"/>
                  <a:gd name="T4" fmla="*/ 266 w 266"/>
                  <a:gd name="T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6" h="60">
                    <a:moveTo>
                      <a:pt x="0" y="60"/>
                    </a:moveTo>
                    <a:lnTo>
                      <a:pt x="0" y="0"/>
                    </a:lnTo>
                    <a:lnTo>
                      <a:pt x="266" y="0"/>
                    </a:lnTo>
                  </a:path>
                </a:pathLst>
              </a:custGeom>
              <a:noFill/>
              <a:ln w="12700" cap="sq" cmpd="sng">
                <a:solidFill>
                  <a:srgbClr val="6600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169" name="Rectangle 337">
                <a:extLst>
                  <a:ext uri="{FF2B5EF4-FFF2-40B4-BE49-F238E27FC236}">
                    <a16:creationId xmlns="" xmlns:a16="http://schemas.microsoft.com/office/drawing/2014/main" id="{447970C2-AE09-455B-A882-E41FEDBCA8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4226" y="6480176"/>
                <a:ext cx="147100" cy="89493"/>
              </a:xfrm>
              <a:prstGeom prst="rect">
                <a:avLst/>
              </a:prstGeom>
              <a:noFill/>
              <a:ln w="12700" cmpd="sng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91/*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71" name="Rectangle 339">
                <a:extLst>
                  <a:ext uri="{FF2B5EF4-FFF2-40B4-BE49-F238E27FC236}">
                    <a16:creationId xmlns="" xmlns:a16="http://schemas.microsoft.com/office/drawing/2014/main" id="{98E77D25-379B-40EF-8AA4-B138BC68F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7114" y="6685235"/>
                <a:ext cx="147100" cy="89493"/>
              </a:xfrm>
              <a:prstGeom prst="rect">
                <a:avLst/>
              </a:prstGeom>
              <a:noFill/>
              <a:ln w="12700" cmpd="sng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47/*</a:t>
                </a:r>
                <a:endPara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</p:grpSp>
      </p:grpSp>
      <p:sp>
        <p:nvSpPr>
          <p:cNvPr id="172" name="Rectangle 340">
            <a:extLst>
              <a:ext uri="{FF2B5EF4-FFF2-40B4-BE49-F238E27FC236}">
                <a16:creationId xmlns="" xmlns:a16="http://schemas.microsoft.com/office/drawing/2014/main" id="{2CD39CB7-9141-4411-858A-F0751EA20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811" y="6875615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43/0.96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3" name="Rectangle 341">
            <a:extLst>
              <a:ext uri="{FF2B5EF4-FFF2-40B4-BE49-F238E27FC236}">
                <a16:creationId xmlns="" xmlns:a16="http://schemas.microsoft.com/office/drawing/2014/main" id="{0981406A-5387-49F5-BC5E-886B9581D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7578" y="707682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4" name="Rectangle 342">
            <a:extLst>
              <a:ext uri="{FF2B5EF4-FFF2-40B4-BE49-F238E27FC236}">
                <a16:creationId xmlns="" xmlns:a16="http://schemas.microsoft.com/office/drawing/2014/main" id="{8F0B2EA7-3DA2-4D6B-B3DD-44F8E1E38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4172" y="7359256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38/0.92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5" name="Rectangle 343">
            <a:extLst>
              <a:ext uri="{FF2B5EF4-FFF2-40B4-BE49-F238E27FC236}">
                <a16:creationId xmlns="" xmlns:a16="http://schemas.microsoft.com/office/drawing/2014/main" id="{48C0AB1E-FB4E-46B3-8F7C-6E4D1CE8C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0426" y="721766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28/0.96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6" name="Rectangle 344">
            <a:extLst>
              <a:ext uri="{FF2B5EF4-FFF2-40B4-BE49-F238E27FC236}">
                <a16:creationId xmlns="" xmlns:a16="http://schemas.microsoft.com/office/drawing/2014/main" id="{9F672E92-A614-4C4F-8B82-A855E1AB4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4350" y="7382561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8" name="Rectangle 346">
            <a:extLst>
              <a:ext uri="{FF2B5EF4-FFF2-40B4-BE49-F238E27FC236}">
                <a16:creationId xmlns="" xmlns:a16="http://schemas.microsoft.com/office/drawing/2014/main" id="{B9A91AC7-4391-4B73-98C5-343EC013D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061" y="9094172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37/-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0" name="Rectangle 348">
            <a:extLst>
              <a:ext uri="{FF2B5EF4-FFF2-40B4-BE49-F238E27FC236}">
                <a16:creationId xmlns="" xmlns:a16="http://schemas.microsoft.com/office/drawing/2014/main" id="{F92EB56E-FC7E-46AC-B79D-D44408D26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7691" y="8581168"/>
            <a:ext cx="12824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*?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1" name="Rectangle 349">
            <a:extLst>
              <a:ext uri="{FF2B5EF4-FFF2-40B4-BE49-F238E27FC236}">
                <a16:creationId xmlns="" xmlns:a16="http://schemas.microsoft.com/office/drawing/2014/main" id="{136352AF-A43D-4DF7-B8EB-4F9218DEF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473" y="8636091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40" name="Group 439"/>
          <p:cNvGrpSpPr/>
          <p:nvPr/>
        </p:nvGrpSpPr>
        <p:grpSpPr>
          <a:xfrm>
            <a:off x="1733178" y="7499099"/>
            <a:ext cx="1554468" cy="1771277"/>
            <a:chOff x="950913" y="6940531"/>
            <a:chExt cx="1371601" cy="1471530"/>
          </a:xfrm>
        </p:grpSpPr>
        <p:sp>
          <p:nvSpPr>
            <p:cNvPr id="108" name="Freeform 276">
              <a:extLst>
                <a:ext uri="{FF2B5EF4-FFF2-40B4-BE49-F238E27FC236}">
                  <a16:creationId xmlns="" xmlns:a16="http://schemas.microsoft.com/office/drawing/2014/main" id="{70D7E6E0-9EA5-44EC-888E-412BFEC98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476" y="7208838"/>
              <a:ext cx="61913" cy="33338"/>
            </a:xfrm>
            <a:custGeom>
              <a:avLst/>
              <a:gdLst>
                <a:gd name="T0" fmla="*/ 0 w 39"/>
                <a:gd name="T1" fmla="*/ 21 h 21"/>
                <a:gd name="T2" fmla="*/ 0 w 39"/>
                <a:gd name="T3" fmla="*/ 0 h 21"/>
                <a:gd name="T4" fmla="*/ 39 w 39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1">
                  <a:moveTo>
                    <a:pt x="0" y="21"/>
                  </a:moveTo>
                  <a:lnTo>
                    <a:pt x="0" y="0"/>
                  </a:lnTo>
                  <a:lnTo>
                    <a:pt x="39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0" name="Freeform 278">
              <a:extLst>
                <a:ext uri="{FF2B5EF4-FFF2-40B4-BE49-F238E27FC236}">
                  <a16:creationId xmlns="" xmlns:a16="http://schemas.microsoft.com/office/drawing/2014/main" id="{85D00CA0-FF62-46B1-8BF5-65BA0AA59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476" y="7248526"/>
              <a:ext cx="120650" cy="34925"/>
            </a:xfrm>
            <a:custGeom>
              <a:avLst/>
              <a:gdLst>
                <a:gd name="T0" fmla="*/ 0 w 76"/>
                <a:gd name="T1" fmla="*/ 0 h 22"/>
                <a:gd name="T2" fmla="*/ 0 w 76"/>
                <a:gd name="T3" fmla="*/ 22 h 22"/>
                <a:gd name="T4" fmla="*/ 76 w 76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22">
                  <a:moveTo>
                    <a:pt x="0" y="0"/>
                  </a:moveTo>
                  <a:lnTo>
                    <a:pt x="0" y="22"/>
                  </a:lnTo>
                  <a:lnTo>
                    <a:pt x="76" y="22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1" name="Freeform 279">
              <a:extLst>
                <a:ext uri="{FF2B5EF4-FFF2-40B4-BE49-F238E27FC236}">
                  <a16:creationId xmlns="" xmlns:a16="http://schemas.microsoft.com/office/drawing/2014/main" id="{ECD9DC60-156E-4EDB-88E8-F3CA772C8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126" y="7245351"/>
              <a:ext cx="133350" cy="53975"/>
            </a:xfrm>
            <a:custGeom>
              <a:avLst/>
              <a:gdLst>
                <a:gd name="T0" fmla="*/ 0 w 84"/>
                <a:gd name="T1" fmla="*/ 34 h 34"/>
                <a:gd name="T2" fmla="*/ 0 w 84"/>
                <a:gd name="T3" fmla="*/ 0 h 34"/>
                <a:gd name="T4" fmla="*/ 84 w 8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34">
                  <a:moveTo>
                    <a:pt x="0" y="34"/>
                  </a:moveTo>
                  <a:lnTo>
                    <a:pt x="0" y="0"/>
                  </a:lnTo>
                  <a:lnTo>
                    <a:pt x="84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3" name="Freeform 281">
              <a:extLst>
                <a:ext uri="{FF2B5EF4-FFF2-40B4-BE49-F238E27FC236}">
                  <a16:creationId xmlns="" xmlns:a16="http://schemas.microsoft.com/office/drawing/2014/main" id="{25797852-1EC0-4952-BE7A-7D967939A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126" y="7305676"/>
              <a:ext cx="412750" cy="52388"/>
            </a:xfrm>
            <a:custGeom>
              <a:avLst/>
              <a:gdLst>
                <a:gd name="T0" fmla="*/ 0 w 260"/>
                <a:gd name="T1" fmla="*/ 0 h 33"/>
                <a:gd name="T2" fmla="*/ 0 w 260"/>
                <a:gd name="T3" fmla="*/ 33 h 33"/>
                <a:gd name="T4" fmla="*/ 260 w 260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33">
                  <a:moveTo>
                    <a:pt x="0" y="0"/>
                  </a:moveTo>
                  <a:lnTo>
                    <a:pt x="0" y="33"/>
                  </a:lnTo>
                  <a:lnTo>
                    <a:pt x="260" y="33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4" name="Freeform 282">
              <a:extLst>
                <a:ext uri="{FF2B5EF4-FFF2-40B4-BE49-F238E27FC236}">
                  <a16:creationId xmlns="" xmlns:a16="http://schemas.microsoft.com/office/drawing/2014/main" id="{65F37D53-7D1B-49AD-B174-81A931BC4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713" y="7302501"/>
              <a:ext cx="125413" cy="61913"/>
            </a:xfrm>
            <a:custGeom>
              <a:avLst/>
              <a:gdLst>
                <a:gd name="T0" fmla="*/ 0 w 79"/>
                <a:gd name="T1" fmla="*/ 39 h 39"/>
                <a:gd name="T2" fmla="*/ 0 w 79"/>
                <a:gd name="T3" fmla="*/ 0 h 39"/>
                <a:gd name="T4" fmla="*/ 79 w 7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39">
                  <a:moveTo>
                    <a:pt x="0" y="39"/>
                  </a:moveTo>
                  <a:lnTo>
                    <a:pt x="0" y="0"/>
                  </a:lnTo>
                  <a:lnTo>
                    <a:pt x="79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6" name="Freeform 284">
              <a:extLst>
                <a:ext uri="{FF2B5EF4-FFF2-40B4-BE49-F238E27FC236}">
                  <a16:creationId xmlns="" xmlns:a16="http://schemas.microsoft.com/office/drawing/2014/main" id="{4699E83C-27D1-401F-AC48-338D9054A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713" y="7370763"/>
              <a:ext cx="561975" cy="61913"/>
            </a:xfrm>
            <a:custGeom>
              <a:avLst/>
              <a:gdLst>
                <a:gd name="T0" fmla="*/ 0 w 354"/>
                <a:gd name="T1" fmla="*/ 0 h 39"/>
                <a:gd name="T2" fmla="*/ 0 w 354"/>
                <a:gd name="T3" fmla="*/ 39 h 39"/>
                <a:gd name="T4" fmla="*/ 354 w 354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4" h="39">
                  <a:moveTo>
                    <a:pt x="0" y="0"/>
                  </a:moveTo>
                  <a:lnTo>
                    <a:pt x="0" y="39"/>
                  </a:lnTo>
                  <a:lnTo>
                    <a:pt x="354" y="39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7" name="Freeform 285">
              <a:extLst>
                <a:ext uri="{FF2B5EF4-FFF2-40B4-BE49-F238E27FC236}">
                  <a16:creationId xmlns="" xmlns:a16="http://schemas.microsoft.com/office/drawing/2014/main" id="{D143544E-1314-4587-83F5-310993609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851" y="7367588"/>
              <a:ext cx="42863" cy="66675"/>
            </a:xfrm>
            <a:custGeom>
              <a:avLst/>
              <a:gdLst>
                <a:gd name="T0" fmla="*/ 0 w 27"/>
                <a:gd name="T1" fmla="*/ 42 h 42"/>
                <a:gd name="T2" fmla="*/ 0 w 27"/>
                <a:gd name="T3" fmla="*/ 0 h 42"/>
                <a:gd name="T4" fmla="*/ 27 w 27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2">
                  <a:moveTo>
                    <a:pt x="0" y="42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19" name="Freeform 287">
              <a:extLst>
                <a:ext uri="{FF2B5EF4-FFF2-40B4-BE49-F238E27FC236}">
                  <a16:creationId xmlns="" xmlns:a16="http://schemas.microsoft.com/office/drawing/2014/main" id="{CA0CC969-1CF7-46D0-A4B2-56FC6F9F6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851" y="7440613"/>
              <a:ext cx="441325" cy="68263"/>
            </a:xfrm>
            <a:custGeom>
              <a:avLst/>
              <a:gdLst>
                <a:gd name="T0" fmla="*/ 0 w 278"/>
                <a:gd name="T1" fmla="*/ 0 h 43"/>
                <a:gd name="T2" fmla="*/ 0 w 278"/>
                <a:gd name="T3" fmla="*/ 43 h 43"/>
                <a:gd name="T4" fmla="*/ 278 w 278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8" h="43">
                  <a:moveTo>
                    <a:pt x="0" y="0"/>
                  </a:moveTo>
                  <a:lnTo>
                    <a:pt x="0" y="43"/>
                  </a:lnTo>
                  <a:lnTo>
                    <a:pt x="278" y="43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0" name="Freeform 288">
              <a:extLst>
                <a:ext uri="{FF2B5EF4-FFF2-40B4-BE49-F238E27FC236}">
                  <a16:creationId xmlns="" xmlns:a16="http://schemas.microsoft.com/office/drawing/2014/main" id="{B9362B4D-0402-4CAA-A97B-615D0C1DC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638" y="7437438"/>
              <a:ext cx="49213" cy="149225"/>
            </a:xfrm>
            <a:custGeom>
              <a:avLst/>
              <a:gdLst>
                <a:gd name="T0" fmla="*/ 0 w 31"/>
                <a:gd name="T1" fmla="*/ 94 h 94"/>
                <a:gd name="T2" fmla="*/ 0 w 31"/>
                <a:gd name="T3" fmla="*/ 0 h 94"/>
                <a:gd name="T4" fmla="*/ 31 w 31"/>
                <a:gd name="T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94">
                  <a:moveTo>
                    <a:pt x="0" y="94"/>
                  </a:moveTo>
                  <a:lnTo>
                    <a:pt x="0" y="0"/>
                  </a:lnTo>
                  <a:lnTo>
                    <a:pt x="31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2" name="Freeform 290">
              <a:extLst>
                <a:ext uri="{FF2B5EF4-FFF2-40B4-BE49-F238E27FC236}">
                  <a16:creationId xmlns="" xmlns:a16="http://schemas.microsoft.com/office/drawing/2014/main" id="{5948FD9F-6FA5-431C-AD20-0D6BEA7FF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963" y="7583488"/>
              <a:ext cx="187325" cy="33338"/>
            </a:xfrm>
            <a:custGeom>
              <a:avLst/>
              <a:gdLst>
                <a:gd name="T0" fmla="*/ 0 w 118"/>
                <a:gd name="T1" fmla="*/ 21 h 21"/>
                <a:gd name="T2" fmla="*/ 0 w 118"/>
                <a:gd name="T3" fmla="*/ 0 h 21"/>
                <a:gd name="T4" fmla="*/ 118 w 118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8" h="21">
                  <a:moveTo>
                    <a:pt x="0" y="21"/>
                  </a:moveTo>
                  <a:lnTo>
                    <a:pt x="0" y="0"/>
                  </a:lnTo>
                  <a:lnTo>
                    <a:pt x="118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4" name="Freeform 292">
              <a:extLst>
                <a:ext uri="{FF2B5EF4-FFF2-40B4-BE49-F238E27FC236}">
                  <a16:creationId xmlns="" xmlns:a16="http://schemas.microsoft.com/office/drawing/2014/main" id="{093075A0-217E-4250-94F8-0A733E35B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963" y="7623176"/>
              <a:ext cx="136525" cy="34925"/>
            </a:xfrm>
            <a:custGeom>
              <a:avLst/>
              <a:gdLst>
                <a:gd name="T0" fmla="*/ 0 w 86"/>
                <a:gd name="T1" fmla="*/ 0 h 22"/>
                <a:gd name="T2" fmla="*/ 0 w 86"/>
                <a:gd name="T3" fmla="*/ 22 h 22"/>
                <a:gd name="T4" fmla="*/ 86 w 86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22">
                  <a:moveTo>
                    <a:pt x="0" y="0"/>
                  </a:moveTo>
                  <a:lnTo>
                    <a:pt x="0" y="22"/>
                  </a:lnTo>
                  <a:lnTo>
                    <a:pt x="86" y="22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5" name="Freeform 293">
              <a:extLst>
                <a:ext uri="{FF2B5EF4-FFF2-40B4-BE49-F238E27FC236}">
                  <a16:creationId xmlns="" xmlns:a16="http://schemas.microsoft.com/office/drawing/2014/main" id="{B4107DD7-5223-479F-B7CF-A7D873E1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2413" y="7620001"/>
              <a:ext cx="82550" cy="53975"/>
            </a:xfrm>
            <a:custGeom>
              <a:avLst/>
              <a:gdLst>
                <a:gd name="T0" fmla="*/ 0 w 52"/>
                <a:gd name="T1" fmla="*/ 34 h 34"/>
                <a:gd name="T2" fmla="*/ 0 w 52"/>
                <a:gd name="T3" fmla="*/ 0 h 34"/>
                <a:gd name="T4" fmla="*/ 52 w 52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34">
                  <a:moveTo>
                    <a:pt x="0" y="34"/>
                  </a:moveTo>
                  <a:lnTo>
                    <a:pt x="0" y="0"/>
                  </a:lnTo>
                  <a:lnTo>
                    <a:pt x="52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7" name="Freeform 295">
              <a:extLst>
                <a:ext uri="{FF2B5EF4-FFF2-40B4-BE49-F238E27FC236}">
                  <a16:creationId xmlns="" xmlns:a16="http://schemas.microsoft.com/office/drawing/2014/main" id="{EAB42970-EB68-43F3-8D34-24DC735B8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2413" y="7680326"/>
              <a:ext cx="503238" cy="52388"/>
            </a:xfrm>
            <a:custGeom>
              <a:avLst/>
              <a:gdLst>
                <a:gd name="T0" fmla="*/ 0 w 317"/>
                <a:gd name="T1" fmla="*/ 0 h 33"/>
                <a:gd name="T2" fmla="*/ 0 w 317"/>
                <a:gd name="T3" fmla="*/ 33 h 33"/>
                <a:gd name="T4" fmla="*/ 317 w 317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7" h="33">
                  <a:moveTo>
                    <a:pt x="0" y="0"/>
                  </a:moveTo>
                  <a:lnTo>
                    <a:pt x="0" y="33"/>
                  </a:lnTo>
                  <a:lnTo>
                    <a:pt x="317" y="33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28" name="Freeform 296">
              <a:extLst>
                <a:ext uri="{FF2B5EF4-FFF2-40B4-BE49-F238E27FC236}">
                  <a16:creationId xmlns="" xmlns:a16="http://schemas.microsoft.com/office/drawing/2014/main" id="{62E63249-8391-49C2-BDB0-FA22714DA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3201" y="7677151"/>
              <a:ext cx="49213" cy="61913"/>
            </a:xfrm>
            <a:custGeom>
              <a:avLst/>
              <a:gdLst>
                <a:gd name="T0" fmla="*/ 0 w 31"/>
                <a:gd name="T1" fmla="*/ 39 h 39"/>
                <a:gd name="T2" fmla="*/ 0 w 31"/>
                <a:gd name="T3" fmla="*/ 0 h 39"/>
                <a:gd name="T4" fmla="*/ 31 w 31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39">
                  <a:moveTo>
                    <a:pt x="0" y="39"/>
                  </a:moveTo>
                  <a:lnTo>
                    <a:pt x="0" y="0"/>
                  </a:lnTo>
                  <a:lnTo>
                    <a:pt x="31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0" name="Freeform 298">
              <a:extLst>
                <a:ext uri="{FF2B5EF4-FFF2-40B4-BE49-F238E27FC236}">
                  <a16:creationId xmlns="" xmlns:a16="http://schemas.microsoft.com/office/drawing/2014/main" id="{7FC95249-403D-4AF0-B9F2-C12CF399D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3201" y="7745413"/>
              <a:ext cx="274638" cy="61913"/>
            </a:xfrm>
            <a:custGeom>
              <a:avLst/>
              <a:gdLst>
                <a:gd name="T0" fmla="*/ 0 w 173"/>
                <a:gd name="T1" fmla="*/ 0 h 39"/>
                <a:gd name="T2" fmla="*/ 0 w 173"/>
                <a:gd name="T3" fmla="*/ 39 h 39"/>
                <a:gd name="T4" fmla="*/ 173 w 173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" h="39">
                  <a:moveTo>
                    <a:pt x="0" y="0"/>
                  </a:moveTo>
                  <a:lnTo>
                    <a:pt x="0" y="39"/>
                  </a:lnTo>
                  <a:lnTo>
                    <a:pt x="173" y="39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1" name="Freeform 299">
              <a:extLst>
                <a:ext uri="{FF2B5EF4-FFF2-40B4-BE49-F238E27FC236}">
                  <a16:creationId xmlns="" xmlns:a16="http://schemas.microsoft.com/office/drawing/2014/main" id="{B4403006-5C18-43A1-A814-DEB47D327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638" y="7593013"/>
              <a:ext cx="55563" cy="149225"/>
            </a:xfrm>
            <a:custGeom>
              <a:avLst/>
              <a:gdLst>
                <a:gd name="T0" fmla="*/ 0 w 35"/>
                <a:gd name="T1" fmla="*/ 0 h 94"/>
                <a:gd name="T2" fmla="*/ 0 w 35"/>
                <a:gd name="T3" fmla="*/ 94 h 94"/>
                <a:gd name="T4" fmla="*/ 35 w 35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94">
                  <a:moveTo>
                    <a:pt x="0" y="0"/>
                  </a:moveTo>
                  <a:lnTo>
                    <a:pt x="0" y="94"/>
                  </a:lnTo>
                  <a:lnTo>
                    <a:pt x="35" y="94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2" name="Freeform 300">
              <a:extLst>
                <a:ext uri="{FF2B5EF4-FFF2-40B4-BE49-F238E27FC236}">
                  <a16:creationId xmlns="" xmlns:a16="http://schemas.microsoft.com/office/drawing/2014/main" id="{C15E0C6F-A6E6-4E78-8A49-FB78131B6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188" y="7589838"/>
              <a:ext cx="298450" cy="293688"/>
            </a:xfrm>
            <a:custGeom>
              <a:avLst/>
              <a:gdLst>
                <a:gd name="T0" fmla="*/ 0 w 188"/>
                <a:gd name="T1" fmla="*/ 185 h 185"/>
                <a:gd name="T2" fmla="*/ 0 w 188"/>
                <a:gd name="T3" fmla="*/ 0 h 185"/>
                <a:gd name="T4" fmla="*/ 188 w 188"/>
                <a:gd name="T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8" h="185">
                  <a:moveTo>
                    <a:pt x="0" y="185"/>
                  </a:moveTo>
                  <a:lnTo>
                    <a:pt x="0" y="0"/>
                  </a:lnTo>
                  <a:lnTo>
                    <a:pt x="188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4" name="Freeform 302">
              <a:extLst>
                <a:ext uri="{FF2B5EF4-FFF2-40B4-BE49-F238E27FC236}">
                  <a16:creationId xmlns="" xmlns:a16="http://schemas.microsoft.com/office/drawing/2014/main" id="{DF832611-FE41-4F7A-9D66-BFBE381A8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1063" y="7883526"/>
              <a:ext cx="9525" cy="33338"/>
            </a:xfrm>
            <a:custGeom>
              <a:avLst/>
              <a:gdLst>
                <a:gd name="T0" fmla="*/ 0 w 6"/>
                <a:gd name="T1" fmla="*/ 21 h 21"/>
                <a:gd name="T2" fmla="*/ 0 w 6"/>
                <a:gd name="T3" fmla="*/ 0 h 21"/>
                <a:gd name="T4" fmla="*/ 6 w 6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1">
                  <a:moveTo>
                    <a:pt x="0" y="21"/>
                  </a:moveTo>
                  <a:lnTo>
                    <a:pt x="0" y="0"/>
                  </a:lnTo>
                  <a:lnTo>
                    <a:pt x="6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6" name="Freeform 304">
              <a:extLst>
                <a:ext uri="{FF2B5EF4-FFF2-40B4-BE49-F238E27FC236}">
                  <a16:creationId xmlns="" xmlns:a16="http://schemas.microsoft.com/office/drawing/2014/main" id="{2F1BC8E8-1DDB-4F62-8C34-0ECC3AB16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1063" y="7923213"/>
              <a:ext cx="11113" cy="34925"/>
            </a:xfrm>
            <a:custGeom>
              <a:avLst/>
              <a:gdLst>
                <a:gd name="T0" fmla="*/ 0 w 7"/>
                <a:gd name="T1" fmla="*/ 0 h 22"/>
                <a:gd name="T2" fmla="*/ 0 w 7"/>
                <a:gd name="T3" fmla="*/ 22 h 22"/>
                <a:gd name="T4" fmla="*/ 7 w 7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2">
                  <a:moveTo>
                    <a:pt x="0" y="0"/>
                  </a:moveTo>
                  <a:lnTo>
                    <a:pt x="0" y="22"/>
                  </a:lnTo>
                  <a:lnTo>
                    <a:pt x="7" y="22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7" name="Freeform 305">
              <a:extLst>
                <a:ext uri="{FF2B5EF4-FFF2-40B4-BE49-F238E27FC236}">
                  <a16:creationId xmlns="" xmlns:a16="http://schemas.microsoft.com/office/drawing/2014/main" id="{2335F7D1-5261-4BF4-9533-FD57AED32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638" y="7920038"/>
              <a:ext cx="98425" cy="53975"/>
            </a:xfrm>
            <a:custGeom>
              <a:avLst/>
              <a:gdLst>
                <a:gd name="T0" fmla="*/ 0 w 62"/>
                <a:gd name="T1" fmla="*/ 34 h 34"/>
                <a:gd name="T2" fmla="*/ 0 w 62"/>
                <a:gd name="T3" fmla="*/ 0 h 34"/>
                <a:gd name="T4" fmla="*/ 62 w 62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34">
                  <a:moveTo>
                    <a:pt x="0" y="34"/>
                  </a:moveTo>
                  <a:lnTo>
                    <a:pt x="0" y="0"/>
                  </a:lnTo>
                  <a:lnTo>
                    <a:pt x="62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39" name="Freeform 307">
              <a:extLst>
                <a:ext uri="{FF2B5EF4-FFF2-40B4-BE49-F238E27FC236}">
                  <a16:creationId xmlns="" xmlns:a16="http://schemas.microsoft.com/office/drawing/2014/main" id="{1C04772E-DA0C-41AF-89A0-0A5E24447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2638" y="7980363"/>
              <a:ext cx="144463" cy="52388"/>
            </a:xfrm>
            <a:custGeom>
              <a:avLst/>
              <a:gdLst>
                <a:gd name="T0" fmla="*/ 0 w 91"/>
                <a:gd name="T1" fmla="*/ 0 h 33"/>
                <a:gd name="T2" fmla="*/ 0 w 91"/>
                <a:gd name="T3" fmla="*/ 33 h 33"/>
                <a:gd name="T4" fmla="*/ 91 w 91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33">
                  <a:moveTo>
                    <a:pt x="0" y="0"/>
                  </a:moveTo>
                  <a:lnTo>
                    <a:pt x="0" y="33"/>
                  </a:lnTo>
                  <a:lnTo>
                    <a:pt x="91" y="33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0" name="Freeform 308">
              <a:extLst>
                <a:ext uri="{FF2B5EF4-FFF2-40B4-BE49-F238E27FC236}">
                  <a16:creationId xmlns="" xmlns:a16="http://schemas.microsoft.com/office/drawing/2014/main" id="{2C8105DC-EAFA-47A3-AB19-71F233141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7826" y="7977188"/>
              <a:ext cx="404813" cy="61913"/>
            </a:xfrm>
            <a:custGeom>
              <a:avLst/>
              <a:gdLst>
                <a:gd name="T0" fmla="*/ 0 w 255"/>
                <a:gd name="T1" fmla="*/ 39 h 39"/>
                <a:gd name="T2" fmla="*/ 0 w 255"/>
                <a:gd name="T3" fmla="*/ 0 h 39"/>
                <a:gd name="T4" fmla="*/ 255 w 255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39">
                  <a:moveTo>
                    <a:pt x="0" y="39"/>
                  </a:moveTo>
                  <a:lnTo>
                    <a:pt x="0" y="0"/>
                  </a:lnTo>
                  <a:lnTo>
                    <a:pt x="255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2" name="Freeform 310">
              <a:extLst>
                <a:ext uri="{FF2B5EF4-FFF2-40B4-BE49-F238E27FC236}">
                  <a16:creationId xmlns="" xmlns:a16="http://schemas.microsoft.com/office/drawing/2014/main" id="{DC968633-4E0E-4786-A9DC-5D14D1AFD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7826" y="8045451"/>
              <a:ext cx="644525" cy="61913"/>
            </a:xfrm>
            <a:custGeom>
              <a:avLst/>
              <a:gdLst>
                <a:gd name="T0" fmla="*/ 0 w 406"/>
                <a:gd name="T1" fmla="*/ 0 h 39"/>
                <a:gd name="T2" fmla="*/ 0 w 406"/>
                <a:gd name="T3" fmla="*/ 39 h 39"/>
                <a:gd name="T4" fmla="*/ 406 w 406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6" h="39">
                  <a:moveTo>
                    <a:pt x="0" y="0"/>
                  </a:moveTo>
                  <a:lnTo>
                    <a:pt x="0" y="39"/>
                  </a:lnTo>
                  <a:lnTo>
                    <a:pt x="406" y="39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3" name="Freeform 311">
              <a:extLst>
                <a:ext uri="{FF2B5EF4-FFF2-40B4-BE49-F238E27FC236}">
                  <a16:creationId xmlns="" xmlns:a16="http://schemas.microsoft.com/office/drawing/2014/main" id="{97E3308A-5F94-442D-A068-7642E529B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1" y="8042276"/>
              <a:ext cx="123825" cy="66675"/>
            </a:xfrm>
            <a:custGeom>
              <a:avLst/>
              <a:gdLst>
                <a:gd name="T0" fmla="*/ 0 w 78"/>
                <a:gd name="T1" fmla="*/ 42 h 42"/>
                <a:gd name="T2" fmla="*/ 0 w 78"/>
                <a:gd name="T3" fmla="*/ 0 h 42"/>
                <a:gd name="T4" fmla="*/ 78 w 78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42">
                  <a:moveTo>
                    <a:pt x="0" y="42"/>
                  </a:moveTo>
                  <a:lnTo>
                    <a:pt x="0" y="0"/>
                  </a:lnTo>
                  <a:lnTo>
                    <a:pt x="78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5" name="Freeform 313">
              <a:extLst>
                <a:ext uri="{FF2B5EF4-FFF2-40B4-BE49-F238E27FC236}">
                  <a16:creationId xmlns="" xmlns:a16="http://schemas.microsoft.com/office/drawing/2014/main" id="{83837905-23CF-4F02-B6C8-6BDF0DFB6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1" y="8115301"/>
              <a:ext cx="798513" cy="66675"/>
            </a:xfrm>
            <a:custGeom>
              <a:avLst/>
              <a:gdLst>
                <a:gd name="T0" fmla="*/ 0 w 503"/>
                <a:gd name="T1" fmla="*/ 0 h 42"/>
                <a:gd name="T2" fmla="*/ 0 w 503"/>
                <a:gd name="T3" fmla="*/ 42 h 42"/>
                <a:gd name="T4" fmla="*/ 503 w 503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3" h="42">
                  <a:moveTo>
                    <a:pt x="0" y="0"/>
                  </a:moveTo>
                  <a:lnTo>
                    <a:pt x="0" y="42"/>
                  </a:lnTo>
                  <a:lnTo>
                    <a:pt x="503" y="42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6" name="Freeform 314">
              <a:extLst>
                <a:ext uri="{FF2B5EF4-FFF2-40B4-BE49-F238E27FC236}">
                  <a16:creationId xmlns="" xmlns:a16="http://schemas.microsoft.com/office/drawing/2014/main" id="{FE468475-E7D2-4361-82F0-FE0AB2C31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651" y="8112126"/>
              <a:ext cx="133350" cy="68263"/>
            </a:xfrm>
            <a:custGeom>
              <a:avLst/>
              <a:gdLst>
                <a:gd name="T0" fmla="*/ 0 w 84"/>
                <a:gd name="T1" fmla="*/ 43 h 43"/>
                <a:gd name="T2" fmla="*/ 0 w 84"/>
                <a:gd name="T3" fmla="*/ 0 h 43"/>
                <a:gd name="T4" fmla="*/ 84 w 84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43">
                  <a:moveTo>
                    <a:pt x="0" y="43"/>
                  </a:moveTo>
                  <a:lnTo>
                    <a:pt x="0" y="0"/>
                  </a:lnTo>
                  <a:lnTo>
                    <a:pt x="84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8" name="Freeform 316">
              <a:extLst>
                <a:ext uri="{FF2B5EF4-FFF2-40B4-BE49-F238E27FC236}">
                  <a16:creationId xmlns="" xmlns:a16="http://schemas.microsoft.com/office/drawing/2014/main" id="{96A9F308-6C3D-4242-BA65-81AA0D6AC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651" y="8186738"/>
              <a:ext cx="674688" cy="71438"/>
            </a:xfrm>
            <a:custGeom>
              <a:avLst/>
              <a:gdLst>
                <a:gd name="T0" fmla="*/ 0 w 425"/>
                <a:gd name="T1" fmla="*/ 0 h 45"/>
                <a:gd name="T2" fmla="*/ 0 w 425"/>
                <a:gd name="T3" fmla="*/ 45 h 45"/>
                <a:gd name="T4" fmla="*/ 425 w 425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5" h="45">
                  <a:moveTo>
                    <a:pt x="0" y="0"/>
                  </a:moveTo>
                  <a:lnTo>
                    <a:pt x="0" y="45"/>
                  </a:lnTo>
                  <a:lnTo>
                    <a:pt x="425" y="45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49" name="Freeform 317">
              <a:extLst>
                <a:ext uri="{FF2B5EF4-FFF2-40B4-BE49-F238E27FC236}">
                  <a16:creationId xmlns="" xmlns:a16="http://schemas.microsoft.com/office/drawing/2014/main" id="{A367644A-33E9-4F53-B26D-B4847E706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188" y="7889876"/>
              <a:ext cx="271463" cy="293688"/>
            </a:xfrm>
            <a:custGeom>
              <a:avLst/>
              <a:gdLst>
                <a:gd name="T0" fmla="*/ 0 w 171"/>
                <a:gd name="T1" fmla="*/ 0 h 185"/>
                <a:gd name="T2" fmla="*/ 0 w 171"/>
                <a:gd name="T3" fmla="*/ 185 h 185"/>
                <a:gd name="T4" fmla="*/ 171 w 171"/>
                <a:gd name="T5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" h="185">
                  <a:moveTo>
                    <a:pt x="0" y="0"/>
                  </a:moveTo>
                  <a:lnTo>
                    <a:pt x="0" y="185"/>
                  </a:lnTo>
                  <a:lnTo>
                    <a:pt x="171" y="185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0" name="Freeform 318">
              <a:extLst>
                <a:ext uri="{FF2B5EF4-FFF2-40B4-BE49-F238E27FC236}">
                  <a16:creationId xmlns="" xmlns:a16="http://schemas.microsoft.com/office/drawing/2014/main" id="{1A9171F6-5F8E-4385-A9CB-3ED1B0859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901" y="7886701"/>
              <a:ext cx="141288" cy="266700"/>
            </a:xfrm>
            <a:custGeom>
              <a:avLst/>
              <a:gdLst>
                <a:gd name="T0" fmla="*/ 0 w 89"/>
                <a:gd name="T1" fmla="*/ 168 h 168"/>
                <a:gd name="T2" fmla="*/ 0 w 89"/>
                <a:gd name="T3" fmla="*/ 0 h 168"/>
                <a:gd name="T4" fmla="*/ 89 w 89"/>
                <a:gd name="T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168">
                  <a:moveTo>
                    <a:pt x="0" y="168"/>
                  </a:moveTo>
                  <a:lnTo>
                    <a:pt x="0" y="0"/>
                  </a:lnTo>
                  <a:lnTo>
                    <a:pt x="89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5" name="Freeform 323">
              <a:extLst>
                <a:ext uri="{FF2B5EF4-FFF2-40B4-BE49-F238E27FC236}">
                  <a16:creationId xmlns="" xmlns:a16="http://schemas.microsoft.com/office/drawing/2014/main" id="{2BB813B1-2117-4B10-9F3D-BF8148858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313" y="8342396"/>
              <a:ext cx="534806" cy="45719"/>
            </a:xfrm>
            <a:custGeom>
              <a:avLst/>
              <a:gdLst>
                <a:gd name="T0" fmla="*/ 0 w 68"/>
                <a:gd name="T1" fmla="*/ 34 h 34"/>
                <a:gd name="T2" fmla="*/ 0 w 68"/>
                <a:gd name="T3" fmla="*/ 0 h 34"/>
                <a:gd name="T4" fmla="*/ 68 w 68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34">
                  <a:moveTo>
                    <a:pt x="0" y="34"/>
                  </a:moveTo>
                  <a:lnTo>
                    <a:pt x="0" y="0"/>
                  </a:lnTo>
                  <a:lnTo>
                    <a:pt x="68" y="0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7" name="Freeform 325">
              <a:extLst>
                <a:ext uri="{FF2B5EF4-FFF2-40B4-BE49-F238E27FC236}">
                  <a16:creationId xmlns="" xmlns:a16="http://schemas.microsoft.com/office/drawing/2014/main" id="{0B97D656-5D03-4172-AC1A-F14F9D9C3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313" y="8359673"/>
              <a:ext cx="641350" cy="52388"/>
            </a:xfrm>
            <a:custGeom>
              <a:avLst/>
              <a:gdLst>
                <a:gd name="T0" fmla="*/ 0 w 404"/>
                <a:gd name="T1" fmla="*/ 0 h 33"/>
                <a:gd name="T2" fmla="*/ 0 w 404"/>
                <a:gd name="T3" fmla="*/ 33 h 33"/>
                <a:gd name="T4" fmla="*/ 404 w 404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4" h="33">
                  <a:moveTo>
                    <a:pt x="0" y="0"/>
                  </a:moveTo>
                  <a:lnTo>
                    <a:pt x="0" y="33"/>
                  </a:lnTo>
                  <a:lnTo>
                    <a:pt x="404" y="33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8" name="Freeform 326">
              <a:extLst>
                <a:ext uri="{FF2B5EF4-FFF2-40B4-BE49-F238E27FC236}">
                  <a16:creationId xmlns="" xmlns:a16="http://schemas.microsoft.com/office/drawing/2014/main" id="{63520AB7-32E9-4B9F-B6B9-DF5D4D3B4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901" y="8159751"/>
              <a:ext cx="252413" cy="213392"/>
            </a:xfrm>
            <a:custGeom>
              <a:avLst/>
              <a:gdLst>
                <a:gd name="T0" fmla="*/ 0 w 159"/>
                <a:gd name="T1" fmla="*/ 0 h 168"/>
                <a:gd name="T2" fmla="*/ 0 w 159"/>
                <a:gd name="T3" fmla="*/ 168 h 168"/>
                <a:gd name="T4" fmla="*/ 159 w 159"/>
                <a:gd name="T5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68">
                  <a:moveTo>
                    <a:pt x="0" y="0"/>
                  </a:moveTo>
                  <a:lnTo>
                    <a:pt x="0" y="168"/>
                  </a:lnTo>
                  <a:lnTo>
                    <a:pt x="159" y="168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9" name="Freeform 327">
              <a:extLst>
                <a:ext uri="{FF2B5EF4-FFF2-40B4-BE49-F238E27FC236}">
                  <a16:creationId xmlns="" xmlns:a16="http://schemas.microsoft.com/office/drawing/2014/main" id="{BD3ED665-E55A-4FC8-B201-D117F4047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913" y="7288213"/>
              <a:ext cx="26988" cy="868363"/>
            </a:xfrm>
            <a:custGeom>
              <a:avLst/>
              <a:gdLst>
                <a:gd name="T0" fmla="*/ 0 w 17"/>
                <a:gd name="T1" fmla="*/ 0 h 547"/>
                <a:gd name="T2" fmla="*/ 0 w 17"/>
                <a:gd name="T3" fmla="*/ 547 h 547"/>
                <a:gd name="T4" fmla="*/ 17 w 17"/>
                <a:gd name="T5" fmla="*/ 54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47">
                  <a:moveTo>
                    <a:pt x="0" y="0"/>
                  </a:moveTo>
                  <a:lnTo>
                    <a:pt x="0" y="547"/>
                  </a:lnTo>
                  <a:lnTo>
                    <a:pt x="17" y="547"/>
                  </a:lnTo>
                </a:path>
              </a:pathLst>
            </a:custGeom>
            <a:noFill/>
            <a:ln w="12700" cap="sq" cmpd="sng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77" name="Rectangle 345">
              <a:extLst>
                <a:ext uri="{FF2B5EF4-FFF2-40B4-BE49-F238E27FC236}">
                  <a16:creationId xmlns="" xmlns:a16="http://schemas.microsoft.com/office/drawing/2014/main" id="{F453C13F-3C50-4777-BE52-7BDC9C696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815" y="6940531"/>
              <a:ext cx="147100" cy="89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73/*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82" name="Rectangle 350">
              <a:extLst>
                <a:ext uri="{FF2B5EF4-FFF2-40B4-BE49-F238E27FC236}">
                  <a16:creationId xmlns="" xmlns:a16="http://schemas.microsoft.com/office/drawing/2014/main" id="{F9A5EC78-DCCA-44C7-83D9-8AB637235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055" y="7942823"/>
              <a:ext cx="264271" cy="89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70/0.95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183" name="Rectangle 351">
            <a:extLst>
              <a:ext uri="{FF2B5EF4-FFF2-40B4-BE49-F238E27FC236}">
                <a16:creationId xmlns="" xmlns:a16="http://schemas.microsoft.com/office/drawing/2014/main" id="{C771C405-25E9-483A-8CA8-7880807B7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1482" y="8789634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84/0.96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4" name="Rectangle 352">
            <a:extLst>
              <a:ext uri="{FF2B5EF4-FFF2-40B4-BE49-F238E27FC236}">
                <a16:creationId xmlns="" xmlns:a16="http://schemas.microsoft.com/office/drawing/2014/main" id="{F97D9F6D-B4A4-4B20-9A2E-6ABB5DECA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0765" y="8895113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5" name="Rectangle 353">
            <a:extLst>
              <a:ext uri="{FF2B5EF4-FFF2-40B4-BE49-F238E27FC236}">
                <a16:creationId xmlns="" xmlns:a16="http://schemas.microsoft.com/office/drawing/2014/main" id="{882F7F36-1F0D-470D-AB5B-3AB2E746E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1100" y="8215964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6" name="Rectangle 354">
            <a:extLst>
              <a:ext uri="{FF2B5EF4-FFF2-40B4-BE49-F238E27FC236}">
                <a16:creationId xmlns="" xmlns:a16="http://schemas.microsoft.com/office/drawing/2014/main" id="{B9741CB9-0E93-46EC-A762-00C8828CC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878" y="8345987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7" name="Rectangle 355">
            <a:extLst>
              <a:ext uri="{FF2B5EF4-FFF2-40B4-BE49-F238E27FC236}">
                <a16:creationId xmlns="" xmlns:a16="http://schemas.microsoft.com/office/drawing/2014/main" id="{A2FEC3BC-B0D5-47F5-B4A5-87B041B4D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030" y="8466805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40/0.93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8" name="Rectangle 356">
            <a:extLst>
              <a:ext uri="{FF2B5EF4-FFF2-40B4-BE49-F238E27FC236}">
                <a16:creationId xmlns="" xmlns:a16="http://schemas.microsoft.com/office/drawing/2014/main" id="{1F97DD30-347F-424F-94F4-954273678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0083" y="7764998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9" name="Rectangle 357">
            <a:extLst>
              <a:ext uri="{FF2B5EF4-FFF2-40B4-BE49-F238E27FC236}">
                <a16:creationId xmlns="" xmlns:a16="http://schemas.microsoft.com/office/drawing/2014/main" id="{A6BCB153-072A-4493-9DE2-FF52466BA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550" y="7823973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0" name="Rectangle 358">
            <a:extLst>
              <a:ext uri="{FF2B5EF4-FFF2-40B4-BE49-F238E27FC236}">
                <a16:creationId xmlns="" xmlns:a16="http://schemas.microsoft.com/office/drawing/2014/main" id="{DDCB7267-55B2-4AFF-9E85-5382F6F0B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618" y="7902317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40/-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1" name="Rectangle 359">
            <a:extLst>
              <a:ext uri="{FF2B5EF4-FFF2-40B4-BE49-F238E27FC236}">
                <a16:creationId xmlns="" xmlns:a16="http://schemas.microsoft.com/office/drawing/2014/main" id="{7FA904BB-05C5-48B8-AC05-516072CB0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8364" y="798830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2" name="Rectangle 360">
            <a:extLst>
              <a:ext uri="{FF2B5EF4-FFF2-40B4-BE49-F238E27FC236}">
                <a16:creationId xmlns="" xmlns:a16="http://schemas.microsoft.com/office/drawing/2014/main" id="{9445C48E-925E-40DD-8D51-8C0D2E921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661" y="816983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3" name="Rectangle 361">
            <a:extLst>
              <a:ext uri="{FF2B5EF4-FFF2-40B4-BE49-F238E27FC236}">
                <a16:creationId xmlns="" xmlns:a16="http://schemas.microsoft.com/office/drawing/2014/main" id="{868DA596-38D5-4616-BA0F-E08CDCAF8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8825" y="852717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4" name="Rectangle 362">
            <a:extLst>
              <a:ext uri="{FF2B5EF4-FFF2-40B4-BE49-F238E27FC236}">
                <a16:creationId xmlns="" xmlns:a16="http://schemas.microsoft.com/office/drawing/2014/main" id="{93234BD0-1F38-41E3-B1C6-923EC9F0F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2426" y="9001068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20/-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6" name="Rectangle 364">
            <a:extLst>
              <a:ext uri="{FF2B5EF4-FFF2-40B4-BE49-F238E27FC236}">
                <a16:creationId xmlns="" xmlns:a16="http://schemas.microsoft.com/office/drawing/2014/main" id="{B50FD7ED-CB5D-4624-A164-463416B97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301" y="573996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80/0.94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7" name="Rectangle 365">
            <a:extLst>
              <a:ext uri="{FF2B5EF4-FFF2-40B4-BE49-F238E27FC236}">
                <a16:creationId xmlns="" xmlns:a16="http://schemas.microsoft.com/office/drawing/2014/main" id="{B8791542-755A-4EBF-BDD5-99196E8B6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4661" y="584236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8" name="Rectangle 366">
            <a:extLst>
              <a:ext uri="{FF2B5EF4-FFF2-40B4-BE49-F238E27FC236}">
                <a16:creationId xmlns="" xmlns:a16="http://schemas.microsoft.com/office/drawing/2014/main" id="{A08B66C9-66C7-44AB-97A2-43A23FCF2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697" y="5922623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9" name="Rectangle 367">
            <a:extLst>
              <a:ext uri="{FF2B5EF4-FFF2-40B4-BE49-F238E27FC236}">
                <a16:creationId xmlns="" xmlns:a16="http://schemas.microsoft.com/office/drawing/2014/main" id="{D657DA1B-8FED-4A46-9B29-916377014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819" y="6006701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44/0.90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0" name="Rectangle 368">
            <a:extLst>
              <a:ext uri="{FF2B5EF4-FFF2-40B4-BE49-F238E27FC236}">
                <a16:creationId xmlns="" xmlns:a16="http://schemas.microsoft.com/office/drawing/2014/main" id="{DEE19A65-6D74-42C2-BF5D-BE8EB96DF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7278" y="609269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1" name="Rectangle 369">
            <a:extLst>
              <a:ext uri="{FF2B5EF4-FFF2-40B4-BE49-F238E27FC236}">
                <a16:creationId xmlns="" xmlns:a16="http://schemas.microsoft.com/office/drawing/2014/main" id="{88054E0E-9D1D-4451-BDA9-DFD70C707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3837" y="618059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" name="Rectangle 433">
            <a:extLst>
              <a:ext uri="{FF2B5EF4-FFF2-40B4-BE49-F238E27FC236}">
                <a16:creationId xmlns="" xmlns:a16="http://schemas.microsoft.com/office/drawing/2014/main" id="{A40F74EB-ABC9-45DB-86BB-5C6C01B96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338" y="562705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2" name="Rectangle 370">
            <a:extLst>
              <a:ext uri="{FF2B5EF4-FFF2-40B4-BE49-F238E27FC236}">
                <a16:creationId xmlns="" xmlns:a16="http://schemas.microsoft.com/office/drawing/2014/main" id="{2A02FDF6-596E-4D6F-9FA2-F5A4AB70B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5499" y="623757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6" name="Rectangle 374">
            <a:extLst>
              <a:ext uri="{FF2B5EF4-FFF2-40B4-BE49-F238E27FC236}">
                <a16:creationId xmlns="" xmlns:a16="http://schemas.microsoft.com/office/drawing/2014/main" id="{87048BBD-DCF9-4608-B047-2A742E9D2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5892" y="426101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7" name="Rectangle 375">
            <a:extLst>
              <a:ext uri="{FF2B5EF4-FFF2-40B4-BE49-F238E27FC236}">
                <a16:creationId xmlns="" xmlns:a16="http://schemas.microsoft.com/office/drawing/2014/main" id="{F2F83563-B529-492F-87AB-069BA809F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0103" y="229282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2" name="Rectangle 380">
            <a:extLst>
              <a:ext uri="{FF2B5EF4-FFF2-40B4-BE49-F238E27FC236}">
                <a16:creationId xmlns="" xmlns:a16="http://schemas.microsoft.com/office/drawing/2014/main" id="{FB24B170-E453-4DBB-927D-B5CBF29DB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653" y="179849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4" name="Rectangle 382">
            <a:extLst>
              <a:ext uri="{FF2B5EF4-FFF2-40B4-BE49-F238E27FC236}">
                <a16:creationId xmlns="" xmlns:a16="http://schemas.microsoft.com/office/drawing/2014/main" id="{C3E0B245-F738-43D5-B7E3-BA3FB048D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1337" y="1196028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6" name="Rectangle 384">
            <a:extLst>
              <a:ext uri="{FF2B5EF4-FFF2-40B4-BE49-F238E27FC236}">
                <a16:creationId xmlns="" xmlns:a16="http://schemas.microsoft.com/office/drawing/2014/main" id="{1E91666E-3BE5-46ED-A61E-7C3D89335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6446" y="138114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8" name="Rectangle 386">
            <a:extLst>
              <a:ext uri="{FF2B5EF4-FFF2-40B4-BE49-F238E27FC236}">
                <a16:creationId xmlns="" xmlns:a16="http://schemas.microsoft.com/office/drawing/2014/main" id="{33923AEF-9691-4375-9988-2764ACC47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7762" y="57061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9" name="Rectangle 387">
            <a:extLst>
              <a:ext uri="{FF2B5EF4-FFF2-40B4-BE49-F238E27FC236}">
                <a16:creationId xmlns="" xmlns:a16="http://schemas.microsoft.com/office/drawing/2014/main" id="{51082B25-227B-4B60-AE1E-78AA52780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7321" y="637490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38/-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0" name="Rectangle 388">
            <a:extLst>
              <a:ext uri="{FF2B5EF4-FFF2-40B4-BE49-F238E27FC236}">
                <a16:creationId xmlns="" xmlns:a16="http://schemas.microsoft.com/office/drawing/2014/main" id="{39720E22-8DA7-4B10-BF73-8F62467AC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7855" y="92333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1" name="Rectangle 389">
            <a:extLst>
              <a:ext uri="{FF2B5EF4-FFF2-40B4-BE49-F238E27FC236}">
                <a16:creationId xmlns="" xmlns:a16="http://schemas.microsoft.com/office/drawing/2014/main" id="{8148D51B-B985-43FF-8617-81AE1D72E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1953" y="18383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2" name="Rectangle 390">
            <a:extLst>
              <a:ext uri="{FF2B5EF4-FFF2-40B4-BE49-F238E27FC236}">
                <a16:creationId xmlns="" xmlns:a16="http://schemas.microsoft.com/office/drawing/2014/main" id="{E3590A56-EAC7-48A5-AD7C-24EBC2582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984" y="34768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45/0.66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3" name="Rectangle 391">
            <a:extLst>
              <a:ext uri="{FF2B5EF4-FFF2-40B4-BE49-F238E27FC236}">
                <a16:creationId xmlns="" xmlns:a16="http://schemas.microsoft.com/office/drawing/2014/main" id="{37573F93-4329-4857-9F3B-AFD439507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1076" y="13740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4" name="Rectangle 392">
            <a:extLst>
              <a:ext uri="{FF2B5EF4-FFF2-40B4-BE49-F238E27FC236}">
                <a16:creationId xmlns="" xmlns:a16="http://schemas.microsoft.com/office/drawing/2014/main" id="{A4C11028-33F4-476F-BB82-34A91DF55F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4194" y="44042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5" name="Rectangle 393">
            <a:extLst>
              <a:ext uri="{FF2B5EF4-FFF2-40B4-BE49-F238E27FC236}">
                <a16:creationId xmlns="" xmlns:a16="http://schemas.microsoft.com/office/drawing/2014/main" id="{8F91D707-B8CD-4B0C-BBBB-D3854824C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8882" y="273078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6" name="Rectangle 394">
            <a:extLst>
              <a:ext uri="{FF2B5EF4-FFF2-40B4-BE49-F238E27FC236}">
                <a16:creationId xmlns="" xmlns:a16="http://schemas.microsoft.com/office/drawing/2014/main" id="{B97A70DF-FB96-42B8-8AA3-8F45DD74B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91" y="497996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43/0.98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7" name="Rectangle 395">
            <a:extLst>
              <a:ext uri="{FF2B5EF4-FFF2-40B4-BE49-F238E27FC236}">
                <a16:creationId xmlns="" xmlns:a16="http://schemas.microsoft.com/office/drawing/2014/main" id="{B2B9EFE5-B163-4206-9C36-A7BCC2BFD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899" y="752706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92/0.95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8" name="Rectangle 396">
            <a:extLst>
              <a:ext uri="{FF2B5EF4-FFF2-40B4-BE49-F238E27FC236}">
                <a16:creationId xmlns="" xmlns:a16="http://schemas.microsoft.com/office/drawing/2014/main" id="{7F5787E9-8A52-4053-AF31-DB8A8D4D1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3943" y="1056535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9" name="Rectangle 397">
            <a:extLst>
              <a:ext uri="{FF2B5EF4-FFF2-40B4-BE49-F238E27FC236}">
                <a16:creationId xmlns="" xmlns:a16="http://schemas.microsoft.com/office/drawing/2014/main" id="{09BD31F4-26A1-4B13-B5F3-CD1583AE9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647" y="1578674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0" name="Rectangle 398">
            <a:extLst>
              <a:ext uri="{FF2B5EF4-FFF2-40B4-BE49-F238E27FC236}">
                <a16:creationId xmlns="" xmlns:a16="http://schemas.microsoft.com/office/drawing/2014/main" id="{9D140F57-309D-4095-BC24-57D435D9B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965" y="131641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1" name="Rectangle 399">
            <a:extLst>
              <a:ext uri="{FF2B5EF4-FFF2-40B4-BE49-F238E27FC236}">
                <a16:creationId xmlns="" xmlns:a16="http://schemas.microsoft.com/office/drawing/2014/main" id="{6F5FF666-0FD8-4DE3-98E7-01636EF52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465" y="164642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2" name="Rectangle 400">
            <a:extLst>
              <a:ext uri="{FF2B5EF4-FFF2-40B4-BE49-F238E27FC236}">
                <a16:creationId xmlns="" xmlns:a16="http://schemas.microsoft.com/office/drawing/2014/main" id="{9CDC6288-E58C-47C2-AB25-767353F3E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902" y="1983307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5" name="Freeform 112">
            <a:extLst>
              <a:ext uri="{FF2B5EF4-FFF2-40B4-BE49-F238E27FC236}">
                <a16:creationId xmlns="" xmlns:a16="http://schemas.microsoft.com/office/drawing/2014/main" id="{C291C84C-4119-4C24-B4DD-3785B77F27BB}"/>
              </a:ext>
            </a:extLst>
          </p:cNvPr>
          <p:cNvSpPr>
            <a:spLocks/>
          </p:cNvSpPr>
          <p:nvPr/>
        </p:nvSpPr>
        <p:spPr bwMode="auto">
          <a:xfrm flipV="1">
            <a:off x="3002400" y="2544696"/>
            <a:ext cx="367027" cy="108000"/>
          </a:xfrm>
          <a:custGeom>
            <a:avLst/>
            <a:gdLst>
              <a:gd name="T0" fmla="*/ 0 w 204"/>
              <a:gd name="T1" fmla="*/ 0 h 98"/>
              <a:gd name="T2" fmla="*/ 0 w 204"/>
              <a:gd name="T3" fmla="*/ 98 h 98"/>
              <a:gd name="T4" fmla="*/ 204 w 204"/>
              <a:gd name="T5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4" h="98">
                <a:moveTo>
                  <a:pt x="0" y="0"/>
                </a:moveTo>
                <a:lnTo>
                  <a:pt x="0" y="98"/>
                </a:lnTo>
                <a:lnTo>
                  <a:pt x="204" y="98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6" name="Freeform 113">
            <a:extLst>
              <a:ext uri="{FF2B5EF4-FFF2-40B4-BE49-F238E27FC236}">
                <a16:creationId xmlns="" xmlns:a16="http://schemas.microsoft.com/office/drawing/2014/main" id="{BCF83C8B-2FD6-4BF4-9DD6-1A623AFF9C48}"/>
              </a:ext>
            </a:extLst>
          </p:cNvPr>
          <p:cNvSpPr>
            <a:spLocks/>
          </p:cNvSpPr>
          <p:nvPr/>
        </p:nvSpPr>
        <p:spPr bwMode="auto">
          <a:xfrm>
            <a:off x="2978048" y="2605438"/>
            <a:ext cx="19791" cy="248712"/>
          </a:xfrm>
          <a:custGeom>
            <a:avLst/>
            <a:gdLst>
              <a:gd name="T0" fmla="*/ 0 w 11"/>
              <a:gd name="T1" fmla="*/ 0 h 279"/>
              <a:gd name="T2" fmla="*/ 0 w 11"/>
              <a:gd name="T3" fmla="*/ 279 h 279"/>
              <a:gd name="T4" fmla="*/ 11 w 11"/>
              <a:gd name="T5" fmla="*/ 27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79">
                <a:moveTo>
                  <a:pt x="0" y="0"/>
                </a:moveTo>
                <a:lnTo>
                  <a:pt x="0" y="279"/>
                </a:lnTo>
                <a:lnTo>
                  <a:pt x="11" y="279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8" name="Freeform 35">
            <a:extLst>
              <a:ext uri="{FF2B5EF4-FFF2-40B4-BE49-F238E27FC236}">
                <a16:creationId xmlns="" xmlns:a16="http://schemas.microsoft.com/office/drawing/2014/main" id="{59EC0CCD-CAF5-4F69-839A-7C94138B06D3}"/>
              </a:ext>
            </a:extLst>
          </p:cNvPr>
          <p:cNvSpPr>
            <a:spLocks/>
          </p:cNvSpPr>
          <p:nvPr/>
        </p:nvSpPr>
        <p:spPr bwMode="auto">
          <a:xfrm>
            <a:off x="3321686" y="628500"/>
            <a:ext cx="57573" cy="238860"/>
          </a:xfrm>
          <a:custGeom>
            <a:avLst/>
            <a:gdLst>
              <a:gd name="T0" fmla="*/ 0 w 32"/>
              <a:gd name="T1" fmla="*/ 0 h 125"/>
              <a:gd name="T2" fmla="*/ 0 w 32"/>
              <a:gd name="T3" fmla="*/ 125 h 125"/>
              <a:gd name="T4" fmla="*/ 32 w 32"/>
              <a:gd name="T5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" h="125">
                <a:moveTo>
                  <a:pt x="0" y="0"/>
                </a:moveTo>
                <a:lnTo>
                  <a:pt x="0" y="125"/>
                </a:lnTo>
                <a:lnTo>
                  <a:pt x="32" y="12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9" name="Freeform 36">
            <a:extLst>
              <a:ext uri="{FF2B5EF4-FFF2-40B4-BE49-F238E27FC236}">
                <a16:creationId xmlns="" xmlns:a16="http://schemas.microsoft.com/office/drawing/2014/main" id="{F1C6F4CA-80C1-420A-97E4-564DF9316EFD}"/>
              </a:ext>
            </a:extLst>
          </p:cNvPr>
          <p:cNvSpPr>
            <a:spLocks/>
          </p:cNvSpPr>
          <p:nvPr/>
        </p:nvSpPr>
        <p:spPr bwMode="auto">
          <a:xfrm>
            <a:off x="3285703" y="624678"/>
            <a:ext cx="35983" cy="235038"/>
          </a:xfrm>
          <a:custGeom>
            <a:avLst/>
            <a:gdLst>
              <a:gd name="T0" fmla="*/ 0 w 20"/>
              <a:gd name="T1" fmla="*/ 123 h 123"/>
              <a:gd name="T2" fmla="*/ 0 w 20"/>
              <a:gd name="T3" fmla="*/ 0 h 123"/>
              <a:gd name="T4" fmla="*/ 20 w 20"/>
              <a:gd name="T5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123">
                <a:moveTo>
                  <a:pt x="0" y="123"/>
                </a:moveTo>
                <a:lnTo>
                  <a:pt x="0" y="0"/>
                </a:lnTo>
                <a:lnTo>
                  <a:pt x="20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39" name="Freeform 6">
            <a:extLst>
              <a:ext uri="{FF2B5EF4-FFF2-40B4-BE49-F238E27FC236}">
                <a16:creationId xmlns="" xmlns:a16="http://schemas.microsoft.com/office/drawing/2014/main" id="{39DF88E2-8DD2-4A3D-A609-8B32636586A4}"/>
              </a:ext>
            </a:extLst>
          </p:cNvPr>
          <p:cNvSpPr>
            <a:spLocks/>
          </p:cNvSpPr>
          <p:nvPr/>
        </p:nvSpPr>
        <p:spPr bwMode="auto">
          <a:xfrm>
            <a:off x="3539383" y="112565"/>
            <a:ext cx="53975" cy="42039"/>
          </a:xfrm>
          <a:custGeom>
            <a:avLst/>
            <a:gdLst>
              <a:gd name="T0" fmla="*/ 0 w 30"/>
              <a:gd name="T1" fmla="*/ 22 h 22"/>
              <a:gd name="T2" fmla="*/ 0 w 30"/>
              <a:gd name="T3" fmla="*/ 0 h 22"/>
              <a:gd name="T4" fmla="*/ 30 w 30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22">
                <a:moveTo>
                  <a:pt x="0" y="22"/>
                </a:moveTo>
                <a:lnTo>
                  <a:pt x="0" y="0"/>
                </a:lnTo>
                <a:lnTo>
                  <a:pt x="30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1" name="Freeform 8">
            <a:extLst>
              <a:ext uri="{FF2B5EF4-FFF2-40B4-BE49-F238E27FC236}">
                <a16:creationId xmlns="" xmlns:a16="http://schemas.microsoft.com/office/drawing/2014/main" id="{190EF9C8-4E75-45A0-84C4-D47A19ADFFBA}"/>
              </a:ext>
            </a:extLst>
          </p:cNvPr>
          <p:cNvSpPr>
            <a:spLocks/>
          </p:cNvSpPr>
          <p:nvPr/>
        </p:nvSpPr>
        <p:spPr bwMode="auto">
          <a:xfrm>
            <a:off x="3539383" y="160336"/>
            <a:ext cx="16193" cy="42039"/>
          </a:xfrm>
          <a:custGeom>
            <a:avLst/>
            <a:gdLst>
              <a:gd name="T0" fmla="*/ 0 w 9"/>
              <a:gd name="T1" fmla="*/ 0 h 22"/>
              <a:gd name="T2" fmla="*/ 0 w 9"/>
              <a:gd name="T3" fmla="*/ 22 h 22"/>
              <a:gd name="T4" fmla="*/ 9 w 9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22">
                <a:moveTo>
                  <a:pt x="0" y="0"/>
                </a:moveTo>
                <a:lnTo>
                  <a:pt x="0" y="22"/>
                </a:lnTo>
                <a:lnTo>
                  <a:pt x="9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2" name="Freeform 9">
            <a:extLst>
              <a:ext uri="{FF2B5EF4-FFF2-40B4-BE49-F238E27FC236}">
                <a16:creationId xmlns="" xmlns:a16="http://schemas.microsoft.com/office/drawing/2014/main" id="{AE5E03D3-9A30-4E17-9A93-65F046DE4A91}"/>
              </a:ext>
            </a:extLst>
          </p:cNvPr>
          <p:cNvSpPr>
            <a:spLocks/>
          </p:cNvSpPr>
          <p:nvPr/>
        </p:nvSpPr>
        <p:spPr bwMode="auto">
          <a:xfrm>
            <a:off x="3530387" y="158426"/>
            <a:ext cx="8996" cy="85990"/>
          </a:xfrm>
          <a:custGeom>
            <a:avLst/>
            <a:gdLst>
              <a:gd name="T0" fmla="*/ 0 w 5"/>
              <a:gd name="T1" fmla="*/ 45 h 45"/>
              <a:gd name="T2" fmla="*/ 0 w 5"/>
              <a:gd name="T3" fmla="*/ 0 h 45"/>
              <a:gd name="T4" fmla="*/ 5 w 5"/>
              <a:gd name="T5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45">
                <a:moveTo>
                  <a:pt x="0" y="45"/>
                </a:moveTo>
                <a:lnTo>
                  <a:pt x="0" y="0"/>
                </a:lnTo>
                <a:lnTo>
                  <a:pt x="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4" name="Freeform 11">
            <a:extLst>
              <a:ext uri="{FF2B5EF4-FFF2-40B4-BE49-F238E27FC236}">
                <a16:creationId xmlns="" xmlns:a16="http://schemas.microsoft.com/office/drawing/2014/main" id="{672CAF32-784E-4D92-BD2D-5CE607767D98}"/>
              </a:ext>
            </a:extLst>
          </p:cNvPr>
          <p:cNvSpPr>
            <a:spLocks/>
          </p:cNvSpPr>
          <p:nvPr/>
        </p:nvSpPr>
        <p:spPr bwMode="auto">
          <a:xfrm>
            <a:off x="3548379" y="292187"/>
            <a:ext cx="14393" cy="42039"/>
          </a:xfrm>
          <a:custGeom>
            <a:avLst/>
            <a:gdLst>
              <a:gd name="T0" fmla="*/ 0 w 8"/>
              <a:gd name="T1" fmla="*/ 22 h 22"/>
              <a:gd name="T2" fmla="*/ 0 w 8"/>
              <a:gd name="T3" fmla="*/ 0 h 22"/>
              <a:gd name="T4" fmla="*/ 8 w 8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22">
                <a:moveTo>
                  <a:pt x="0" y="22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6" name="Freeform 13">
            <a:extLst>
              <a:ext uri="{FF2B5EF4-FFF2-40B4-BE49-F238E27FC236}">
                <a16:creationId xmlns="" xmlns:a16="http://schemas.microsoft.com/office/drawing/2014/main" id="{6837774B-9E37-4228-870B-1B0209BC3BE7}"/>
              </a:ext>
            </a:extLst>
          </p:cNvPr>
          <p:cNvSpPr>
            <a:spLocks/>
          </p:cNvSpPr>
          <p:nvPr/>
        </p:nvSpPr>
        <p:spPr bwMode="auto">
          <a:xfrm>
            <a:off x="3548378" y="341870"/>
            <a:ext cx="19791" cy="42039"/>
          </a:xfrm>
          <a:custGeom>
            <a:avLst/>
            <a:gdLst>
              <a:gd name="T0" fmla="*/ 0 w 11"/>
              <a:gd name="T1" fmla="*/ 0 h 22"/>
              <a:gd name="T2" fmla="*/ 0 w 11"/>
              <a:gd name="T3" fmla="*/ 22 h 22"/>
              <a:gd name="T4" fmla="*/ 11 w 11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2">
                <a:moveTo>
                  <a:pt x="0" y="0"/>
                </a:moveTo>
                <a:lnTo>
                  <a:pt x="0" y="22"/>
                </a:lnTo>
                <a:lnTo>
                  <a:pt x="11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7" name="Freeform 14">
            <a:extLst>
              <a:ext uri="{FF2B5EF4-FFF2-40B4-BE49-F238E27FC236}">
                <a16:creationId xmlns="" xmlns:a16="http://schemas.microsoft.com/office/drawing/2014/main" id="{EC31D8C9-C0CA-4401-94B4-C7E8F8C74DEC}"/>
              </a:ext>
            </a:extLst>
          </p:cNvPr>
          <p:cNvSpPr>
            <a:spLocks/>
          </p:cNvSpPr>
          <p:nvPr/>
        </p:nvSpPr>
        <p:spPr bwMode="auto">
          <a:xfrm>
            <a:off x="3530387" y="252058"/>
            <a:ext cx="17992" cy="85990"/>
          </a:xfrm>
          <a:custGeom>
            <a:avLst/>
            <a:gdLst>
              <a:gd name="T0" fmla="*/ 0 w 10"/>
              <a:gd name="T1" fmla="*/ 0 h 45"/>
              <a:gd name="T2" fmla="*/ 0 w 10"/>
              <a:gd name="T3" fmla="*/ 45 h 45"/>
              <a:gd name="T4" fmla="*/ 10 w 10"/>
              <a:gd name="T5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45">
                <a:moveTo>
                  <a:pt x="0" y="0"/>
                </a:moveTo>
                <a:lnTo>
                  <a:pt x="0" y="45"/>
                </a:lnTo>
                <a:lnTo>
                  <a:pt x="10" y="4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8" name="Freeform 15">
            <a:extLst>
              <a:ext uri="{FF2B5EF4-FFF2-40B4-BE49-F238E27FC236}">
                <a16:creationId xmlns="" xmlns:a16="http://schemas.microsoft.com/office/drawing/2014/main" id="{9F236440-588E-4C3E-8B4B-AB7A0B1519C3}"/>
              </a:ext>
            </a:extLst>
          </p:cNvPr>
          <p:cNvSpPr>
            <a:spLocks/>
          </p:cNvSpPr>
          <p:nvPr/>
        </p:nvSpPr>
        <p:spPr bwMode="auto">
          <a:xfrm>
            <a:off x="3505199" y="248236"/>
            <a:ext cx="25188" cy="131850"/>
          </a:xfrm>
          <a:custGeom>
            <a:avLst/>
            <a:gdLst>
              <a:gd name="T0" fmla="*/ 0 w 14"/>
              <a:gd name="T1" fmla="*/ 69 h 69"/>
              <a:gd name="T2" fmla="*/ 0 w 14"/>
              <a:gd name="T3" fmla="*/ 0 h 69"/>
              <a:gd name="T4" fmla="*/ 14 w 14"/>
              <a:gd name="T5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69">
                <a:moveTo>
                  <a:pt x="0" y="69"/>
                </a:moveTo>
                <a:lnTo>
                  <a:pt x="0" y="0"/>
                </a:lnTo>
                <a:lnTo>
                  <a:pt x="14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0" name="Freeform 17">
            <a:extLst>
              <a:ext uri="{FF2B5EF4-FFF2-40B4-BE49-F238E27FC236}">
                <a16:creationId xmlns="" xmlns:a16="http://schemas.microsoft.com/office/drawing/2014/main" id="{F3E34814-66E5-4D54-96D7-500B9F944316}"/>
              </a:ext>
            </a:extLst>
          </p:cNvPr>
          <p:cNvSpPr>
            <a:spLocks/>
          </p:cNvSpPr>
          <p:nvPr/>
        </p:nvSpPr>
        <p:spPr bwMode="auto">
          <a:xfrm>
            <a:off x="3544780" y="473719"/>
            <a:ext cx="23390" cy="40129"/>
          </a:xfrm>
          <a:custGeom>
            <a:avLst/>
            <a:gdLst>
              <a:gd name="T0" fmla="*/ 0 w 13"/>
              <a:gd name="T1" fmla="*/ 21 h 21"/>
              <a:gd name="T2" fmla="*/ 0 w 13"/>
              <a:gd name="T3" fmla="*/ 0 h 21"/>
              <a:gd name="T4" fmla="*/ 13 w 13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21">
                <a:moveTo>
                  <a:pt x="0" y="21"/>
                </a:moveTo>
                <a:lnTo>
                  <a:pt x="0" y="0"/>
                </a:lnTo>
                <a:lnTo>
                  <a:pt x="1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2" name="Freeform 19">
            <a:extLst>
              <a:ext uri="{FF2B5EF4-FFF2-40B4-BE49-F238E27FC236}">
                <a16:creationId xmlns="" xmlns:a16="http://schemas.microsoft.com/office/drawing/2014/main" id="{C5C6C379-2E8E-4F2A-8C4C-8C4D23D75CC1}"/>
              </a:ext>
            </a:extLst>
          </p:cNvPr>
          <p:cNvSpPr>
            <a:spLocks/>
          </p:cNvSpPr>
          <p:nvPr/>
        </p:nvSpPr>
        <p:spPr bwMode="auto">
          <a:xfrm>
            <a:off x="3544780" y="521491"/>
            <a:ext cx="14393" cy="42039"/>
          </a:xfrm>
          <a:custGeom>
            <a:avLst/>
            <a:gdLst>
              <a:gd name="T0" fmla="*/ 0 w 8"/>
              <a:gd name="T1" fmla="*/ 0 h 22"/>
              <a:gd name="T2" fmla="*/ 0 w 8"/>
              <a:gd name="T3" fmla="*/ 22 h 22"/>
              <a:gd name="T4" fmla="*/ 8 w 8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22">
                <a:moveTo>
                  <a:pt x="0" y="0"/>
                </a:moveTo>
                <a:lnTo>
                  <a:pt x="0" y="22"/>
                </a:lnTo>
                <a:lnTo>
                  <a:pt x="8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3" name="Freeform 20">
            <a:extLst>
              <a:ext uri="{FF2B5EF4-FFF2-40B4-BE49-F238E27FC236}">
                <a16:creationId xmlns="" xmlns:a16="http://schemas.microsoft.com/office/drawing/2014/main" id="{C19D7C00-7B2B-48C2-BCA2-A223C5B8C450}"/>
              </a:ext>
            </a:extLst>
          </p:cNvPr>
          <p:cNvSpPr>
            <a:spLocks/>
          </p:cNvSpPr>
          <p:nvPr/>
        </p:nvSpPr>
        <p:spPr bwMode="auto">
          <a:xfrm>
            <a:off x="3505200" y="385819"/>
            <a:ext cx="39581" cy="131850"/>
          </a:xfrm>
          <a:custGeom>
            <a:avLst/>
            <a:gdLst>
              <a:gd name="T0" fmla="*/ 0 w 22"/>
              <a:gd name="T1" fmla="*/ 0 h 69"/>
              <a:gd name="T2" fmla="*/ 0 w 22"/>
              <a:gd name="T3" fmla="*/ 69 h 69"/>
              <a:gd name="T4" fmla="*/ 22 w 22"/>
              <a:gd name="T5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" h="69">
                <a:moveTo>
                  <a:pt x="0" y="0"/>
                </a:moveTo>
                <a:lnTo>
                  <a:pt x="0" y="69"/>
                </a:lnTo>
                <a:lnTo>
                  <a:pt x="22" y="69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4" name="Freeform 21">
            <a:extLst>
              <a:ext uri="{FF2B5EF4-FFF2-40B4-BE49-F238E27FC236}">
                <a16:creationId xmlns="" xmlns:a16="http://schemas.microsoft.com/office/drawing/2014/main" id="{7AD34703-6AB6-4521-B2A1-89BE661C2CE3}"/>
              </a:ext>
            </a:extLst>
          </p:cNvPr>
          <p:cNvSpPr>
            <a:spLocks/>
          </p:cNvSpPr>
          <p:nvPr/>
        </p:nvSpPr>
        <p:spPr bwMode="auto">
          <a:xfrm>
            <a:off x="3321686" y="383909"/>
            <a:ext cx="183513" cy="236948"/>
          </a:xfrm>
          <a:custGeom>
            <a:avLst/>
            <a:gdLst>
              <a:gd name="T0" fmla="*/ 0 w 102"/>
              <a:gd name="T1" fmla="*/ 124 h 124"/>
              <a:gd name="T2" fmla="*/ 0 w 102"/>
              <a:gd name="T3" fmla="*/ 0 h 124"/>
              <a:gd name="T4" fmla="*/ 102 w 102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2" h="124">
                <a:moveTo>
                  <a:pt x="0" y="124"/>
                </a:moveTo>
                <a:lnTo>
                  <a:pt x="0" y="0"/>
                </a:lnTo>
                <a:lnTo>
                  <a:pt x="102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6" name="Freeform 23">
            <a:extLst>
              <a:ext uri="{FF2B5EF4-FFF2-40B4-BE49-F238E27FC236}">
                <a16:creationId xmlns="" xmlns:a16="http://schemas.microsoft.com/office/drawing/2014/main" id="{509DA8F0-6626-4565-8309-A5110EA153B2}"/>
              </a:ext>
            </a:extLst>
          </p:cNvPr>
          <p:cNvSpPr>
            <a:spLocks/>
          </p:cNvSpPr>
          <p:nvPr/>
        </p:nvSpPr>
        <p:spPr bwMode="auto">
          <a:xfrm>
            <a:off x="3458421" y="653341"/>
            <a:ext cx="145732" cy="42039"/>
          </a:xfrm>
          <a:custGeom>
            <a:avLst/>
            <a:gdLst>
              <a:gd name="T0" fmla="*/ 0 w 81"/>
              <a:gd name="T1" fmla="*/ 22 h 22"/>
              <a:gd name="T2" fmla="*/ 0 w 81"/>
              <a:gd name="T3" fmla="*/ 0 h 22"/>
              <a:gd name="T4" fmla="*/ 81 w 81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1" h="22">
                <a:moveTo>
                  <a:pt x="0" y="22"/>
                </a:moveTo>
                <a:lnTo>
                  <a:pt x="0" y="0"/>
                </a:lnTo>
                <a:lnTo>
                  <a:pt x="81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8" name="Freeform 25">
            <a:extLst>
              <a:ext uri="{FF2B5EF4-FFF2-40B4-BE49-F238E27FC236}">
                <a16:creationId xmlns="" xmlns:a16="http://schemas.microsoft.com/office/drawing/2014/main" id="{F015BF1F-B45A-42C2-B2C5-97FB52DB2D08}"/>
              </a:ext>
            </a:extLst>
          </p:cNvPr>
          <p:cNvSpPr>
            <a:spLocks/>
          </p:cNvSpPr>
          <p:nvPr/>
        </p:nvSpPr>
        <p:spPr bwMode="auto">
          <a:xfrm>
            <a:off x="3458421" y="703023"/>
            <a:ext cx="203305" cy="40129"/>
          </a:xfrm>
          <a:custGeom>
            <a:avLst/>
            <a:gdLst>
              <a:gd name="T0" fmla="*/ 0 w 113"/>
              <a:gd name="T1" fmla="*/ 0 h 21"/>
              <a:gd name="T2" fmla="*/ 0 w 113"/>
              <a:gd name="T3" fmla="*/ 21 h 21"/>
              <a:gd name="T4" fmla="*/ 113 w 113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3" h="21">
                <a:moveTo>
                  <a:pt x="0" y="0"/>
                </a:moveTo>
                <a:lnTo>
                  <a:pt x="0" y="21"/>
                </a:lnTo>
                <a:lnTo>
                  <a:pt x="113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59" name="Freeform 26">
            <a:extLst>
              <a:ext uri="{FF2B5EF4-FFF2-40B4-BE49-F238E27FC236}">
                <a16:creationId xmlns="" xmlns:a16="http://schemas.microsoft.com/office/drawing/2014/main" id="{A747C73A-CA32-4BDF-913F-1C3BA01EC50A}"/>
              </a:ext>
            </a:extLst>
          </p:cNvPr>
          <p:cNvSpPr>
            <a:spLocks/>
          </p:cNvSpPr>
          <p:nvPr/>
        </p:nvSpPr>
        <p:spPr bwMode="auto">
          <a:xfrm>
            <a:off x="3411643" y="699202"/>
            <a:ext cx="46778" cy="63060"/>
          </a:xfrm>
          <a:custGeom>
            <a:avLst/>
            <a:gdLst>
              <a:gd name="T0" fmla="*/ 0 w 26"/>
              <a:gd name="T1" fmla="*/ 33 h 33"/>
              <a:gd name="T2" fmla="*/ 0 w 26"/>
              <a:gd name="T3" fmla="*/ 0 h 33"/>
              <a:gd name="T4" fmla="*/ 26 w 26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33">
                <a:moveTo>
                  <a:pt x="0" y="33"/>
                </a:moveTo>
                <a:lnTo>
                  <a:pt x="0" y="0"/>
                </a:lnTo>
                <a:lnTo>
                  <a:pt x="26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1" name="Freeform 28">
            <a:extLst>
              <a:ext uri="{FF2B5EF4-FFF2-40B4-BE49-F238E27FC236}">
                <a16:creationId xmlns="" xmlns:a16="http://schemas.microsoft.com/office/drawing/2014/main" id="{8B4F6A4E-EA08-4477-A7F6-5B2B66F0C99C}"/>
              </a:ext>
            </a:extLst>
          </p:cNvPr>
          <p:cNvSpPr>
            <a:spLocks/>
          </p:cNvSpPr>
          <p:nvPr/>
        </p:nvSpPr>
        <p:spPr bwMode="auto">
          <a:xfrm>
            <a:off x="3411643" y="769904"/>
            <a:ext cx="145732" cy="64970"/>
          </a:xfrm>
          <a:custGeom>
            <a:avLst/>
            <a:gdLst>
              <a:gd name="T0" fmla="*/ 0 w 81"/>
              <a:gd name="T1" fmla="*/ 0 h 34"/>
              <a:gd name="T2" fmla="*/ 0 w 81"/>
              <a:gd name="T3" fmla="*/ 34 h 34"/>
              <a:gd name="T4" fmla="*/ 81 w 81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1" h="34">
                <a:moveTo>
                  <a:pt x="0" y="0"/>
                </a:moveTo>
                <a:lnTo>
                  <a:pt x="0" y="34"/>
                </a:lnTo>
                <a:lnTo>
                  <a:pt x="81" y="34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2" name="Freeform 29">
            <a:extLst>
              <a:ext uri="{FF2B5EF4-FFF2-40B4-BE49-F238E27FC236}">
                <a16:creationId xmlns="" xmlns:a16="http://schemas.microsoft.com/office/drawing/2014/main" id="{F7198DF4-A77C-4AFE-A382-617D83785D32}"/>
              </a:ext>
            </a:extLst>
          </p:cNvPr>
          <p:cNvSpPr>
            <a:spLocks/>
          </p:cNvSpPr>
          <p:nvPr/>
        </p:nvSpPr>
        <p:spPr bwMode="auto">
          <a:xfrm>
            <a:off x="3379259" y="766082"/>
            <a:ext cx="32385" cy="97455"/>
          </a:xfrm>
          <a:custGeom>
            <a:avLst/>
            <a:gdLst>
              <a:gd name="T0" fmla="*/ 0 w 18"/>
              <a:gd name="T1" fmla="*/ 51 h 51"/>
              <a:gd name="T2" fmla="*/ 0 w 18"/>
              <a:gd name="T3" fmla="*/ 0 h 51"/>
              <a:gd name="T4" fmla="*/ 18 w 18"/>
              <a:gd name="T5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" h="51">
                <a:moveTo>
                  <a:pt x="0" y="51"/>
                </a:moveTo>
                <a:lnTo>
                  <a:pt x="0" y="0"/>
                </a:lnTo>
                <a:lnTo>
                  <a:pt x="18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4" name="Freeform 31">
            <a:extLst>
              <a:ext uri="{FF2B5EF4-FFF2-40B4-BE49-F238E27FC236}">
                <a16:creationId xmlns="" xmlns:a16="http://schemas.microsoft.com/office/drawing/2014/main" id="{BC1CD67F-B5DA-4E94-81A0-D807350316B8}"/>
              </a:ext>
            </a:extLst>
          </p:cNvPr>
          <p:cNvSpPr>
            <a:spLocks/>
          </p:cNvSpPr>
          <p:nvPr/>
        </p:nvSpPr>
        <p:spPr bwMode="auto">
          <a:xfrm>
            <a:off x="3404447" y="924683"/>
            <a:ext cx="136735" cy="40129"/>
          </a:xfrm>
          <a:custGeom>
            <a:avLst/>
            <a:gdLst>
              <a:gd name="T0" fmla="*/ 0 w 76"/>
              <a:gd name="T1" fmla="*/ 21 h 21"/>
              <a:gd name="T2" fmla="*/ 0 w 76"/>
              <a:gd name="T3" fmla="*/ 0 h 21"/>
              <a:gd name="T4" fmla="*/ 76 w 76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" h="21">
                <a:moveTo>
                  <a:pt x="0" y="21"/>
                </a:moveTo>
                <a:lnTo>
                  <a:pt x="0" y="0"/>
                </a:lnTo>
                <a:lnTo>
                  <a:pt x="76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6" name="Freeform 33">
            <a:extLst>
              <a:ext uri="{FF2B5EF4-FFF2-40B4-BE49-F238E27FC236}">
                <a16:creationId xmlns="" xmlns:a16="http://schemas.microsoft.com/office/drawing/2014/main" id="{1D76FA98-F0D6-4371-877C-5D6EF5285AB6}"/>
              </a:ext>
            </a:extLst>
          </p:cNvPr>
          <p:cNvSpPr>
            <a:spLocks/>
          </p:cNvSpPr>
          <p:nvPr/>
        </p:nvSpPr>
        <p:spPr bwMode="auto">
          <a:xfrm>
            <a:off x="3404446" y="972457"/>
            <a:ext cx="127740" cy="42039"/>
          </a:xfrm>
          <a:custGeom>
            <a:avLst/>
            <a:gdLst>
              <a:gd name="T0" fmla="*/ 0 w 71"/>
              <a:gd name="T1" fmla="*/ 0 h 22"/>
              <a:gd name="T2" fmla="*/ 0 w 71"/>
              <a:gd name="T3" fmla="*/ 22 h 22"/>
              <a:gd name="T4" fmla="*/ 71 w 71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" h="22">
                <a:moveTo>
                  <a:pt x="0" y="0"/>
                </a:moveTo>
                <a:lnTo>
                  <a:pt x="0" y="22"/>
                </a:lnTo>
                <a:lnTo>
                  <a:pt x="71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7" name="Freeform 34">
            <a:extLst>
              <a:ext uri="{FF2B5EF4-FFF2-40B4-BE49-F238E27FC236}">
                <a16:creationId xmlns="" xmlns:a16="http://schemas.microsoft.com/office/drawing/2014/main" id="{F1D5E835-9518-493A-B727-BDA8006A028A}"/>
              </a:ext>
            </a:extLst>
          </p:cNvPr>
          <p:cNvSpPr>
            <a:spLocks/>
          </p:cNvSpPr>
          <p:nvPr/>
        </p:nvSpPr>
        <p:spPr bwMode="auto">
          <a:xfrm>
            <a:off x="3379258" y="871180"/>
            <a:ext cx="25188" cy="97455"/>
          </a:xfrm>
          <a:custGeom>
            <a:avLst/>
            <a:gdLst>
              <a:gd name="T0" fmla="*/ 0 w 14"/>
              <a:gd name="T1" fmla="*/ 0 h 51"/>
              <a:gd name="T2" fmla="*/ 0 w 14"/>
              <a:gd name="T3" fmla="*/ 51 h 51"/>
              <a:gd name="T4" fmla="*/ 14 w 14"/>
              <a:gd name="T5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51">
                <a:moveTo>
                  <a:pt x="0" y="0"/>
                </a:moveTo>
                <a:lnTo>
                  <a:pt x="0" y="51"/>
                </a:lnTo>
                <a:lnTo>
                  <a:pt x="14" y="5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1" name="Freeform 38">
            <a:extLst>
              <a:ext uri="{FF2B5EF4-FFF2-40B4-BE49-F238E27FC236}">
                <a16:creationId xmlns="" xmlns:a16="http://schemas.microsoft.com/office/drawing/2014/main" id="{A95123BA-3559-4C1C-B28C-5977B02CA874}"/>
              </a:ext>
            </a:extLst>
          </p:cNvPr>
          <p:cNvSpPr>
            <a:spLocks/>
          </p:cNvSpPr>
          <p:nvPr/>
        </p:nvSpPr>
        <p:spPr bwMode="auto">
          <a:xfrm>
            <a:off x="3285702" y="867358"/>
            <a:ext cx="217698" cy="236948"/>
          </a:xfrm>
          <a:custGeom>
            <a:avLst/>
            <a:gdLst>
              <a:gd name="T0" fmla="*/ 0 w 121"/>
              <a:gd name="T1" fmla="*/ 0 h 124"/>
              <a:gd name="T2" fmla="*/ 0 w 121"/>
              <a:gd name="T3" fmla="*/ 124 h 124"/>
              <a:gd name="T4" fmla="*/ 121 w 121"/>
              <a:gd name="T5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" h="124">
                <a:moveTo>
                  <a:pt x="0" y="0"/>
                </a:moveTo>
                <a:lnTo>
                  <a:pt x="0" y="124"/>
                </a:lnTo>
                <a:lnTo>
                  <a:pt x="121" y="124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2" name="Freeform 39">
            <a:extLst>
              <a:ext uri="{FF2B5EF4-FFF2-40B4-BE49-F238E27FC236}">
                <a16:creationId xmlns="" xmlns:a16="http://schemas.microsoft.com/office/drawing/2014/main" id="{7C058A9A-D935-4C56-9D88-34F50DEB71FA}"/>
              </a:ext>
            </a:extLst>
          </p:cNvPr>
          <p:cNvSpPr>
            <a:spLocks/>
          </p:cNvSpPr>
          <p:nvPr/>
        </p:nvSpPr>
        <p:spPr bwMode="auto">
          <a:xfrm>
            <a:off x="3226331" y="863536"/>
            <a:ext cx="59373" cy="300008"/>
          </a:xfrm>
          <a:custGeom>
            <a:avLst/>
            <a:gdLst>
              <a:gd name="T0" fmla="*/ 0 w 33"/>
              <a:gd name="T1" fmla="*/ 157 h 157"/>
              <a:gd name="T2" fmla="*/ 0 w 33"/>
              <a:gd name="T3" fmla="*/ 0 h 157"/>
              <a:gd name="T4" fmla="*/ 33 w 33"/>
              <a:gd name="T5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" h="157">
                <a:moveTo>
                  <a:pt x="0" y="157"/>
                </a:moveTo>
                <a:lnTo>
                  <a:pt x="0" y="0"/>
                </a:lnTo>
                <a:lnTo>
                  <a:pt x="3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4" name="Freeform 41">
            <a:extLst>
              <a:ext uri="{FF2B5EF4-FFF2-40B4-BE49-F238E27FC236}">
                <a16:creationId xmlns="" xmlns:a16="http://schemas.microsoft.com/office/drawing/2014/main" id="{004865FE-0B2B-468C-8D56-D5F65D24C97A}"/>
              </a:ext>
            </a:extLst>
          </p:cNvPr>
          <p:cNvSpPr>
            <a:spLocks/>
          </p:cNvSpPr>
          <p:nvPr/>
        </p:nvSpPr>
        <p:spPr bwMode="auto">
          <a:xfrm>
            <a:off x="3492604" y="1194118"/>
            <a:ext cx="25188" cy="42039"/>
          </a:xfrm>
          <a:custGeom>
            <a:avLst/>
            <a:gdLst>
              <a:gd name="T0" fmla="*/ 0 w 14"/>
              <a:gd name="T1" fmla="*/ 22 h 22"/>
              <a:gd name="T2" fmla="*/ 0 w 14"/>
              <a:gd name="T3" fmla="*/ 0 h 22"/>
              <a:gd name="T4" fmla="*/ 14 w 14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22">
                <a:moveTo>
                  <a:pt x="0" y="22"/>
                </a:moveTo>
                <a:lnTo>
                  <a:pt x="0" y="0"/>
                </a:lnTo>
                <a:lnTo>
                  <a:pt x="14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6" name="Freeform 43">
            <a:extLst>
              <a:ext uri="{FF2B5EF4-FFF2-40B4-BE49-F238E27FC236}">
                <a16:creationId xmlns="" xmlns:a16="http://schemas.microsoft.com/office/drawing/2014/main" id="{BFA46589-9564-44C8-9B51-22F097C0C6CF}"/>
              </a:ext>
            </a:extLst>
          </p:cNvPr>
          <p:cNvSpPr>
            <a:spLocks/>
          </p:cNvSpPr>
          <p:nvPr/>
        </p:nvSpPr>
        <p:spPr bwMode="auto">
          <a:xfrm>
            <a:off x="3492605" y="1243800"/>
            <a:ext cx="134937" cy="40129"/>
          </a:xfrm>
          <a:custGeom>
            <a:avLst/>
            <a:gdLst>
              <a:gd name="T0" fmla="*/ 0 w 75"/>
              <a:gd name="T1" fmla="*/ 0 h 21"/>
              <a:gd name="T2" fmla="*/ 0 w 75"/>
              <a:gd name="T3" fmla="*/ 21 h 21"/>
              <a:gd name="T4" fmla="*/ 75 w 75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" h="21">
                <a:moveTo>
                  <a:pt x="0" y="0"/>
                </a:moveTo>
                <a:lnTo>
                  <a:pt x="0" y="21"/>
                </a:lnTo>
                <a:lnTo>
                  <a:pt x="75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7" name="Freeform 44">
            <a:extLst>
              <a:ext uri="{FF2B5EF4-FFF2-40B4-BE49-F238E27FC236}">
                <a16:creationId xmlns="" xmlns:a16="http://schemas.microsoft.com/office/drawing/2014/main" id="{2ECC4677-35FC-450B-A1BB-98497DCB9941}"/>
              </a:ext>
            </a:extLst>
          </p:cNvPr>
          <p:cNvSpPr>
            <a:spLocks/>
          </p:cNvSpPr>
          <p:nvPr/>
        </p:nvSpPr>
        <p:spPr bwMode="auto">
          <a:xfrm>
            <a:off x="3483609" y="1239978"/>
            <a:ext cx="8996" cy="63060"/>
          </a:xfrm>
          <a:custGeom>
            <a:avLst/>
            <a:gdLst>
              <a:gd name="T0" fmla="*/ 0 w 5"/>
              <a:gd name="T1" fmla="*/ 33 h 33"/>
              <a:gd name="T2" fmla="*/ 0 w 5"/>
              <a:gd name="T3" fmla="*/ 0 h 33"/>
              <a:gd name="T4" fmla="*/ 5 w 5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33">
                <a:moveTo>
                  <a:pt x="0" y="33"/>
                </a:moveTo>
                <a:lnTo>
                  <a:pt x="0" y="0"/>
                </a:lnTo>
                <a:lnTo>
                  <a:pt x="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9" name="Freeform 46">
            <a:extLst>
              <a:ext uri="{FF2B5EF4-FFF2-40B4-BE49-F238E27FC236}">
                <a16:creationId xmlns="" xmlns:a16="http://schemas.microsoft.com/office/drawing/2014/main" id="{9EC742A6-830A-4591-B97F-EB95A72F423C}"/>
              </a:ext>
            </a:extLst>
          </p:cNvPr>
          <p:cNvSpPr>
            <a:spLocks/>
          </p:cNvSpPr>
          <p:nvPr/>
        </p:nvSpPr>
        <p:spPr bwMode="auto">
          <a:xfrm>
            <a:off x="3483610" y="1310679"/>
            <a:ext cx="172719" cy="64970"/>
          </a:xfrm>
          <a:custGeom>
            <a:avLst/>
            <a:gdLst>
              <a:gd name="T0" fmla="*/ 0 w 96"/>
              <a:gd name="T1" fmla="*/ 0 h 34"/>
              <a:gd name="T2" fmla="*/ 0 w 96"/>
              <a:gd name="T3" fmla="*/ 34 h 34"/>
              <a:gd name="T4" fmla="*/ 96 w 96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" h="34">
                <a:moveTo>
                  <a:pt x="0" y="0"/>
                </a:moveTo>
                <a:lnTo>
                  <a:pt x="0" y="34"/>
                </a:lnTo>
                <a:lnTo>
                  <a:pt x="96" y="34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0" name="Freeform 47">
            <a:extLst>
              <a:ext uri="{FF2B5EF4-FFF2-40B4-BE49-F238E27FC236}">
                <a16:creationId xmlns="" xmlns:a16="http://schemas.microsoft.com/office/drawing/2014/main" id="{FA205946-5ED3-453F-A9A9-46CCBC8BA2C2}"/>
              </a:ext>
            </a:extLst>
          </p:cNvPr>
          <p:cNvSpPr>
            <a:spLocks/>
          </p:cNvSpPr>
          <p:nvPr/>
        </p:nvSpPr>
        <p:spPr bwMode="auto">
          <a:xfrm>
            <a:off x="3456621" y="1306858"/>
            <a:ext cx="26988" cy="76435"/>
          </a:xfrm>
          <a:custGeom>
            <a:avLst/>
            <a:gdLst>
              <a:gd name="T0" fmla="*/ 0 w 15"/>
              <a:gd name="T1" fmla="*/ 40 h 40"/>
              <a:gd name="T2" fmla="*/ 0 w 15"/>
              <a:gd name="T3" fmla="*/ 0 h 40"/>
              <a:gd name="T4" fmla="*/ 15 w 15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40">
                <a:moveTo>
                  <a:pt x="0" y="40"/>
                </a:moveTo>
                <a:lnTo>
                  <a:pt x="0" y="0"/>
                </a:lnTo>
                <a:lnTo>
                  <a:pt x="1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2" name="Freeform 49">
            <a:extLst>
              <a:ext uri="{FF2B5EF4-FFF2-40B4-BE49-F238E27FC236}">
                <a16:creationId xmlns="" xmlns:a16="http://schemas.microsoft.com/office/drawing/2014/main" id="{8F57AB3E-69DA-4DB3-92CA-7F1130470672}"/>
              </a:ext>
            </a:extLst>
          </p:cNvPr>
          <p:cNvSpPr>
            <a:spLocks/>
          </p:cNvSpPr>
          <p:nvPr/>
        </p:nvSpPr>
        <p:spPr bwMode="auto">
          <a:xfrm>
            <a:off x="3456622" y="1390936"/>
            <a:ext cx="10795" cy="74525"/>
          </a:xfrm>
          <a:custGeom>
            <a:avLst/>
            <a:gdLst>
              <a:gd name="T0" fmla="*/ 0 w 6"/>
              <a:gd name="T1" fmla="*/ 0 h 39"/>
              <a:gd name="T2" fmla="*/ 0 w 6"/>
              <a:gd name="T3" fmla="*/ 39 h 39"/>
              <a:gd name="T4" fmla="*/ 6 w 6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39">
                <a:moveTo>
                  <a:pt x="0" y="0"/>
                </a:moveTo>
                <a:lnTo>
                  <a:pt x="0" y="39"/>
                </a:lnTo>
                <a:lnTo>
                  <a:pt x="6" y="39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3" name="Freeform 50">
            <a:extLst>
              <a:ext uri="{FF2B5EF4-FFF2-40B4-BE49-F238E27FC236}">
                <a16:creationId xmlns="" xmlns:a16="http://schemas.microsoft.com/office/drawing/2014/main" id="{61DE3EDE-C66A-48E0-B8C2-2E6C1B4F5592}"/>
              </a:ext>
            </a:extLst>
          </p:cNvPr>
          <p:cNvSpPr>
            <a:spLocks/>
          </p:cNvSpPr>
          <p:nvPr/>
        </p:nvSpPr>
        <p:spPr bwMode="auto">
          <a:xfrm>
            <a:off x="3449426" y="1387114"/>
            <a:ext cx="7197" cy="80257"/>
          </a:xfrm>
          <a:custGeom>
            <a:avLst/>
            <a:gdLst>
              <a:gd name="T0" fmla="*/ 0 w 4"/>
              <a:gd name="T1" fmla="*/ 42 h 42"/>
              <a:gd name="T2" fmla="*/ 0 w 4"/>
              <a:gd name="T3" fmla="*/ 0 h 42"/>
              <a:gd name="T4" fmla="*/ 4 w 4"/>
              <a:gd name="T5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2">
                <a:moveTo>
                  <a:pt x="0" y="42"/>
                </a:moveTo>
                <a:lnTo>
                  <a:pt x="0" y="0"/>
                </a:lnTo>
                <a:lnTo>
                  <a:pt x="4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5" name="Freeform 52">
            <a:extLst>
              <a:ext uri="{FF2B5EF4-FFF2-40B4-BE49-F238E27FC236}">
                <a16:creationId xmlns="" xmlns:a16="http://schemas.microsoft.com/office/drawing/2014/main" id="{7FF27FC8-0F46-42DF-8CB8-4B913A10E45C}"/>
              </a:ext>
            </a:extLst>
          </p:cNvPr>
          <p:cNvSpPr>
            <a:spLocks/>
          </p:cNvSpPr>
          <p:nvPr/>
        </p:nvSpPr>
        <p:spPr bwMode="auto">
          <a:xfrm>
            <a:off x="3449426" y="1475015"/>
            <a:ext cx="12595" cy="80257"/>
          </a:xfrm>
          <a:custGeom>
            <a:avLst/>
            <a:gdLst>
              <a:gd name="T0" fmla="*/ 0 w 7"/>
              <a:gd name="T1" fmla="*/ 0 h 42"/>
              <a:gd name="T2" fmla="*/ 0 w 7"/>
              <a:gd name="T3" fmla="*/ 42 h 42"/>
              <a:gd name="T4" fmla="*/ 7 w 7"/>
              <a:gd name="T5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42">
                <a:moveTo>
                  <a:pt x="0" y="0"/>
                </a:moveTo>
                <a:lnTo>
                  <a:pt x="0" y="42"/>
                </a:lnTo>
                <a:lnTo>
                  <a:pt x="7" y="4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6" name="Freeform 53">
            <a:extLst>
              <a:ext uri="{FF2B5EF4-FFF2-40B4-BE49-F238E27FC236}">
                <a16:creationId xmlns="" xmlns:a16="http://schemas.microsoft.com/office/drawing/2014/main" id="{DA64363E-9999-41BB-BC9F-3D7B6ECF839D}"/>
              </a:ext>
            </a:extLst>
          </p:cNvPr>
          <p:cNvSpPr>
            <a:spLocks/>
          </p:cNvSpPr>
          <p:nvPr/>
        </p:nvSpPr>
        <p:spPr bwMode="auto">
          <a:xfrm>
            <a:off x="3226331" y="1171187"/>
            <a:ext cx="223095" cy="300008"/>
          </a:xfrm>
          <a:custGeom>
            <a:avLst/>
            <a:gdLst>
              <a:gd name="T0" fmla="*/ 0 w 124"/>
              <a:gd name="T1" fmla="*/ 0 h 157"/>
              <a:gd name="T2" fmla="*/ 0 w 124"/>
              <a:gd name="T3" fmla="*/ 157 h 157"/>
              <a:gd name="T4" fmla="*/ 124 w 124"/>
              <a:gd name="T5" fmla="*/ 157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4" h="157">
                <a:moveTo>
                  <a:pt x="0" y="0"/>
                </a:moveTo>
                <a:lnTo>
                  <a:pt x="0" y="157"/>
                </a:lnTo>
                <a:lnTo>
                  <a:pt x="124" y="157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7" name="Freeform 54">
            <a:extLst>
              <a:ext uri="{FF2B5EF4-FFF2-40B4-BE49-F238E27FC236}">
                <a16:creationId xmlns="" xmlns:a16="http://schemas.microsoft.com/office/drawing/2014/main" id="{B680D536-692A-4A22-AF39-484932684DB7}"/>
              </a:ext>
            </a:extLst>
          </p:cNvPr>
          <p:cNvSpPr>
            <a:spLocks/>
          </p:cNvSpPr>
          <p:nvPr/>
        </p:nvSpPr>
        <p:spPr bwMode="auto">
          <a:xfrm>
            <a:off x="3179552" y="1167365"/>
            <a:ext cx="46778" cy="256057"/>
          </a:xfrm>
          <a:custGeom>
            <a:avLst/>
            <a:gdLst>
              <a:gd name="T0" fmla="*/ 0 w 26"/>
              <a:gd name="T1" fmla="*/ 134 h 134"/>
              <a:gd name="T2" fmla="*/ 0 w 26"/>
              <a:gd name="T3" fmla="*/ 0 h 134"/>
              <a:gd name="T4" fmla="*/ 26 w 26"/>
              <a:gd name="T5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134">
                <a:moveTo>
                  <a:pt x="0" y="134"/>
                </a:moveTo>
                <a:lnTo>
                  <a:pt x="0" y="0"/>
                </a:lnTo>
                <a:lnTo>
                  <a:pt x="26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89" name="Freeform 56">
            <a:extLst>
              <a:ext uri="{FF2B5EF4-FFF2-40B4-BE49-F238E27FC236}">
                <a16:creationId xmlns="" xmlns:a16="http://schemas.microsoft.com/office/drawing/2014/main" id="{C04A2CE5-B4F2-4B97-A4F4-210C4E6CF5B8}"/>
              </a:ext>
            </a:extLst>
          </p:cNvPr>
          <p:cNvSpPr>
            <a:spLocks/>
          </p:cNvSpPr>
          <p:nvPr/>
        </p:nvSpPr>
        <p:spPr bwMode="auto">
          <a:xfrm>
            <a:off x="3386455" y="1645083"/>
            <a:ext cx="142134" cy="42039"/>
          </a:xfrm>
          <a:custGeom>
            <a:avLst/>
            <a:gdLst>
              <a:gd name="T0" fmla="*/ 0 w 79"/>
              <a:gd name="T1" fmla="*/ 22 h 22"/>
              <a:gd name="T2" fmla="*/ 0 w 79"/>
              <a:gd name="T3" fmla="*/ 0 h 22"/>
              <a:gd name="T4" fmla="*/ 79 w 79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9" h="22">
                <a:moveTo>
                  <a:pt x="0" y="22"/>
                </a:moveTo>
                <a:lnTo>
                  <a:pt x="0" y="0"/>
                </a:lnTo>
                <a:lnTo>
                  <a:pt x="79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1" name="Freeform 58">
            <a:extLst>
              <a:ext uri="{FF2B5EF4-FFF2-40B4-BE49-F238E27FC236}">
                <a16:creationId xmlns="" xmlns:a16="http://schemas.microsoft.com/office/drawing/2014/main" id="{2FBEBDD8-5299-40F2-B58C-0F7CEDA2673D}"/>
              </a:ext>
            </a:extLst>
          </p:cNvPr>
          <p:cNvSpPr>
            <a:spLocks/>
          </p:cNvSpPr>
          <p:nvPr/>
        </p:nvSpPr>
        <p:spPr bwMode="auto">
          <a:xfrm>
            <a:off x="3386456" y="1694766"/>
            <a:ext cx="232091" cy="40129"/>
          </a:xfrm>
          <a:custGeom>
            <a:avLst/>
            <a:gdLst>
              <a:gd name="T0" fmla="*/ 0 w 129"/>
              <a:gd name="T1" fmla="*/ 0 h 21"/>
              <a:gd name="T2" fmla="*/ 0 w 129"/>
              <a:gd name="T3" fmla="*/ 21 h 21"/>
              <a:gd name="T4" fmla="*/ 129 w 129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" h="21">
                <a:moveTo>
                  <a:pt x="0" y="0"/>
                </a:moveTo>
                <a:lnTo>
                  <a:pt x="0" y="21"/>
                </a:lnTo>
                <a:lnTo>
                  <a:pt x="129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2" name="Freeform 59">
            <a:extLst>
              <a:ext uri="{FF2B5EF4-FFF2-40B4-BE49-F238E27FC236}">
                <a16:creationId xmlns="" xmlns:a16="http://schemas.microsoft.com/office/drawing/2014/main" id="{1406B707-EE25-47E7-86C3-C6347E4E3E69}"/>
              </a:ext>
            </a:extLst>
          </p:cNvPr>
          <p:cNvSpPr>
            <a:spLocks/>
          </p:cNvSpPr>
          <p:nvPr/>
        </p:nvSpPr>
        <p:spPr bwMode="auto">
          <a:xfrm>
            <a:off x="3179553" y="1431065"/>
            <a:ext cx="206903" cy="259879"/>
          </a:xfrm>
          <a:custGeom>
            <a:avLst/>
            <a:gdLst>
              <a:gd name="T0" fmla="*/ 0 w 115"/>
              <a:gd name="T1" fmla="*/ 0 h 136"/>
              <a:gd name="T2" fmla="*/ 0 w 115"/>
              <a:gd name="T3" fmla="*/ 136 h 136"/>
              <a:gd name="T4" fmla="*/ 115 w 115"/>
              <a:gd name="T5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5" h="136">
                <a:moveTo>
                  <a:pt x="0" y="0"/>
                </a:moveTo>
                <a:lnTo>
                  <a:pt x="0" y="136"/>
                </a:lnTo>
                <a:lnTo>
                  <a:pt x="115" y="136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3" name="Freeform 60">
            <a:extLst>
              <a:ext uri="{FF2B5EF4-FFF2-40B4-BE49-F238E27FC236}">
                <a16:creationId xmlns="" xmlns:a16="http://schemas.microsoft.com/office/drawing/2014/main" id="{386D7D09-3155-4287-9A6D-F9C135FE408E}"/>
              </a:ext>
            </a:extLst>
          </p:cNvPr>
          <p:cNvSpPr>
            <a:spLocks/>
          </p:cNvSpPr>
          <p:nvPr/>
        </p:nvSpPr>
        <p:spPr bwMode="auto">
          <a:xfrm>
            <a:off x="3147168" y="1427243"/>
            <a:ext cx="32385" cy="343956"/>
          </a:xfrm>
          <a:custGeom>
            <a:avLst/>
            <a:gdLst>
              <a:gd name="T0" fmla="*/ 0 w 18"/>
              <a:gd name="T1" fmla="*/ 180 h 180"/>
              <a:gd name="T2" fmla="*/ 0 w 18"/>
              <a:gd name="T3" fmla="*/ 0 h 180"/>
              <a:gd name="T4" fmla="*/ 18 w 18"/>
              <a:gd name="T5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" h="180">
                <a:moveTo>
                  <a:pt x="0" y="180"/>
                </a:moveTo>
                <a:lnTo>
                  <a:pt x="0" y="0"/>
                </a:lnTo>
                <a:lnTo>
                  <a:pt x="18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2546850" y="1984261"/>
            <a:ext cx="2379813" cy="415767"/>
            <a:chOff x="2533621" y="1686106"/>
            <a:chExt cx="2379813" cy="383785"/>
          </a:xfrm>
        </p:grpSpPr>
        <p:sp>
          <p:nvSpPr>
            <p:cNvPr id="296" name="Rectangle 63">
              <a:extLst>
                <a:ext uri="{FF2B5EF4-FFF2-40B4-BE49-F238E27FC236}">
                  <a16:creationId xmlns="" xmlns:a16="http://schemas.microsoft.com/office/drawing/2014/main" id="{8A2CA338-1B9B-41F5-ABB1-13F39DD42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365" y="1710800"/>
              <a:ext cx="1004932" cy="9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P. patens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3c9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590V3.1.p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99" name="Rectangle 66">
              <a:extLst>
                <a:ext uri="{FF2B5EF4-FFF2-40B4-BE49-F238E27FC236}">
                  <a16:creationId xmlns="" xmlns:a16="http://schemas.microsoft.com/office/drawing/2014/main" id="{AFFAE6B0-7ACF-414F-A60C-4144CF5C7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3357" y="1795466"/>
              <a:ext cx="1269578" cy="9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S. </a:t>
              </a:r>
              <a:r>
                <a:rPr kumimoji="0" lang="en-US" altLang="en-US" sz="7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fallax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Sphfalx0008s0247.1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02" name="Rectangle 69">
              <a:extLst>
                <a:ext uri="{FF2B5EF4-FFF2-40B4-BE49-F238E27FC236}">
                  <a16:creationId xmlns="" xmlns:a16="http://schemas.microsoft.com/office/drawing/2014/main" id="{DCAD5194-2117-4A26-8961-8CF81AAA1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455" y="1878369"/>
              <a:ext cx="1526979" cy="9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M.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polymorpha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Mapoly0006s0146.1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.p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10" name="Rectangle 378">
              <a:extLst>
                <a:ext uri="{FF2B5EF4-FFF2-40B4-BE49-F238E27FC236}">
                  <a16:creationId xmlns="" xmlns:a16="http://schemas.microsoft.com/office/drawing/2014/main" id="{7A71ABAC-4038-45CE-AB35-BBC29DDD8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7883" y="1727558"/>
              <a:ext cx="166712" cy="9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61/*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11" name="Rectangle 379">
              <a:extLst>
                <a:ext uri="{FF2B5EF4-FFF2-40B4-BE49-F238E27FC236}">
                  <a16:creationId xmlns="" xmlns:a16="http://schemas.microsoft.com/office/drawing/2014/main" id="{1EE2384C-88F2-4E31-9598-E2B3AD8CE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3621" y="1970455"/>
              <a:ext cx="299505" cy="9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68/0.56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00" name="Freeform 67">
              <a:extLst>
                <a:ext uri="{FF2B5EF4-FFF2-40B4-BE49-F238E27FC236}">
                  <a16:creationId xmlns="" xmlns:a16="http://schemas.microsoft.com/office/drawing/2014/main" id="{08BBFCA4-BB41-4207-97C4-A2BA9CA39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3694" y="1793703"/>
              <a:ext cx="286066" cy="58209"/>
            </a:xfrm>
            <a:custGeom>
              <a:avLst/>
              <a:gdLst>
                <a:gd name="T0" fmla="*/ 0 w 159"/>
                <a:gd name="T1" fmla="*/ 0 h 33"/>
                <a:gd name="T2" fmla="*/ 0 w 159"/>
                <a:gd name="T3" fmla="*/ 33 h 33"/>
                <a:gd name="T4" fmla="*/ 159 w 159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33">
                  <a:moveTo>
                    <a:pt x="0" y="0"/>
                  </a:moveTo>
                  <a:lnTo>
                    <a:pt x="0" y="33"/>
                  </a:lnTo>
                  <a:lnTo>
                    <a:pt x="159" y="3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5" name="Freeform 62">
              <a:extLst>
                <a:ext uri="{FF2B5EF4-FFF2-40B4-BE49-F238E27FC236}">
                  <a16:creationId xmlns="" xmlns:a16="http://schemas.microsoft.com/office/drawing/2014/main" id="{CC7AA143-7263-410C-9139-D3C9B8C43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002" y="1686106"/>
              <a:ext cx="39581" cy="37042"/>
            </a:xfrm>
            <a:custGeom>
              <a:avLst/>
              <a:gdLst>
                <a:gd name="T0" fmla="*/ 0 w 22"/>
                <a:gd name="T1" fmla="*/ 21 h 21"/>
                <a:gd name="T2" fmla="*/ 0 w 22"/>
                <a:gd name="T3" fmla="*/ 0 h 21"/>
                <a:gd name="T4" fmla="*/ 22 w 22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21"/>
                  </a:move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7" name="Freeform 64">
              <a:extLst>
                <a:ext uri="{FF2B5EF4-FFF2-40B4-BE49-F238E27FC236}">
                  <a16:creationId xmlns="" xmlns:a16="http://schemas.microsoft.com/office/drawing/2014/main" id="{A599647B-01D8-4CCF-9BA7-64CFFE83C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002" y="1730203"/>
              <a:ext cx="73766" cy="38805"/>
            </a:xfrm>
            <a:custGeom>
              <a:avLst/>
              <a:gdLst>
                <a:gd name="T0" fmla="*/ 0 w 41"/>
                <a:gd name="T1" fmla="*/ 0 h 22"/>
                <a:gd name="T2" fmla="*/ 0 w 41"/>
                <a:gd name="T3" fmla="*/ 22 h 22"/>
                <a:gd name="T4" fmla="*/ 41 w 41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2">
                  <a:moveTo>
                    <a:pt x="0" y="0"/>
                  </a:moveTo>
                  <a:lnTo>
                    <a:pt x="0" y="22"/>
                  </a:lnTo>
                  <a:lnTo>
                    <a:pt x="41" y="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8" name="Freeform 65">
              <a:extLst>
                <a:ext uri="{FF2B5EF4-FFF2-40B4-BE49-F238E27FC236}">
                  <a16:creationId xmlns="" xmlns:a16="http://schemas.microsoft.com/office/drawing/2014/main" id="{DD82D92E-92F7-4028-9A58-EF7E4D668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3694" y="1726676"/>
              <a:ext cx="194308" cy="59972"/>
            </a:xfrm>
            <a:custGeom>
              <a:avLst/>
              <a:gdLst>
                <a:gd name="T0" fmla="*/ 0 w 108"/>
                <a:gd name="T1" fmla="*/ 34 h 34"/>
                <a:gd name="T2" fmla="*/ 0 w 108"/>
                <a:gd name="T3" fmla="*/ 0 h 34"/>
                <a:gd name="T4" fmla="*/ 108 w 108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34">
                  <a:moveTo>
                    <a:pt x="0" y="34"/>
                  </a:moveTo>
                  <a:lnTo>
                    <a:pt x="0" y="0"/>
                  </a:lnTo>
                  <a:lnTo>
                    <a:pt x="10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1" name="Freeform 68">
              <a:extLst>
                <a:ext uri="{FF2B5EF4-FFF2-40B4-BE49-F238E27FC236}">
                  <a16:creationId xmlns="" xmlns:a16="http://schemas.microsoft.com/office/drawing/2014/main" id="{21E78761-0CE7-4578-B923-036C2D908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9928" y="1790175"/>
              <a:ext cx="73766" cy="68792"/>
            </a:xfrm>
            <a:custGeom>
              <a:avLst/>
              <a:gdLst>
                <a:gd name="T0" fmla="*/ 0 w 41"/>
                <a:gd name="T1" fmla="*/ 39 h 39"/>
                <a:gd name="T2" fmla="*/ 0 w 41"/>
                <a:gd name="T3" fmla="*/ 0 h 39"/>
                <a:gd name="T4" fmla="*/ 41 w 41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9">
                  <a:moveTo>
                    <a:pt x="0" y="39"/>
                  </a:moveTo>
                  <a:lnTo>
                    <a:pt x="0" y="0"/>
                  </a:lnTo>
                  <a:lnTo>
                    <a:pt x="4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3" name="Freeform 70">
              <a:extLst>
                <a:ext uri="{FF2B5EF4-FFF2-40B4-BE49-F238E27FC236}">
                  <a16:creationId xmlns="" xmlns:a16="http://schemas.microsoft.com/office/drawing/2014/main" id="{177893F4-D3B6-44E7-AC0C-B3B035AD7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9928" y="1866022"/>
              <a:ext cx="152928" cy="68792"/>
            </a:xfrm>
            <a:custGeom>
              <a:avLst/>
              <a:gdLst>
                <a:gd name="T0" fmla="*/ 0 w 85"/>
                <a:gd name="T1" fmla="*/ 0 h 39"/>
                <a:gd name="T2" fmla="*/ 0 w 85"/>
                <a:gd name="T3" fmla="*/ 39 h 39"/>
                <a:gd name="T4" fmla="*/ 85 w 85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39">
                  <a:moveTo>
                    <a:pt x="0" y="0"/>
                  </a:moveTo>
                  <a:lnTo>
                    <a:pt x="0" y="39"/>
                  </a:lnTo>
                  <a:lnTo>
                    <a:pt x="85" y="3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</p:grpSp>
      <p:sp>
        <p:nvSpPr>
          <p:cNvPr id="310" name="Freeform 77">
            <a:extLst>
              <a:ext uri="{FF2B5EF4-FFF2-40B4-BE49-F238E27FC236}">
                <a16:creationId xmlns="" xmlns:a16="http://schemas.microsoft.com/office/drawing/2014/main" id="{D030FAF3-4852-461C-844A-523E3B3E5038}"/>
              </a:ext>
            </a:extLst>
          </p:cNvPr>
          <p:cNvSpPr>
            <a:spLocks/>
          </p:cNvSpPr>
          <p:nvPr/>
        </p:nvSpPr>
        <p:spPr bwMode="auto">
          <a:xfrm>
            <a:off x="3147167" y="1778844"/>
            <a:ext cx="68368" cy="345868"/>
          </a:xfrm>
          <a:custGeom>
            <a:avLst/>
            <a:gdLst>
              <a:gd name="T0" fmla="*/ 0 w 38"/>
              <a:gd name="T1" fmla="*/ 0 h 181"/>
              <a:gd name="T2" fmla="*/ 0 w 38"/>
              <a:gd name="T3" fmla="*/ 181 h 181"/>
              <a:gd name="T4" fmla="*/ 38 w 38"/>
              <a:gd name="T5" fmla="*/ 181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" h="181">
                <a:moveTo>
                  <a:pt x="0" y="0"/>
                </a:moveTo>
                <a:lnTo>
                  <a:pt x="0" y="181"/>
                </a:lnTo>
                <a:lnTo>
                  <a:pt x="38" y="18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1" name="Freeform 78">
            <a:extLst>
              <a:ext uri="{FF2B5EF4-FFF2-40B4-BE49-F238E27FC236}">
                <a16:creationId xmlns="" xmlns:a16="http://schemas.microsoft.com/office/drawing/2014/main" id="{F3BD9951-ADA9-4153-841C-15BC660EDECE}"/>
              </a:ext>
            </a:extLst>
          </p:cNvPr>
          <p:cNvSpPr>
            <a:spLocks/>
          </p:cNvSpPr>
          <p:nvPr/>
        </p:nvSpPr>
        <p:spPr bwMode="auto">
          <a:xfrm>
            <a:off x="3051813" y="1775022"/>
            <a:ext cx="95356" cy="313382"/>
          </a:xfrm>
          <a:custGeom>
            <a:avLst/>
            <a:gdLst>
              <a:gd name="T0" fmla="*/ 0 w 53"/>
              <a:gd name="T1" fmla="*/ 164 h 164"/>
              <a:gd name="T2" fmla="*/ 0 w 53"/>
              <a:gd name="T3" fmla="*/ 0 h 164"/>
              <a:gd name="T4" fmla="*/ 53 w 53"/>
              <a:gd name="T5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" h="164">
                <a:moveTo>
                  <a:pt x="0" y="164"/>
                </a:moveTo>
                <a:lnTo>
                  <a:pt x="0" y="0"/>
                </a:lnTo>
                <a:lnTo>
                  <a:pt x="53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3" name="Freeform 80">
            <a:extLst>
              <a:ext uri="{FF2B5EF4-FFF2-40B4-BE49-F238E27FC236}">
                <a16:creationId xmlns="" xmlns:a16="http://schemas.microsoft.com/office/drawing/2014/main" id="{57E41668-CD3E-4DAA-8995-6D1DDE4707CD}"/>
              </a:ext>
            </a:extLst>
          </p:cNvPr>
          <p:cNvSpPr>
            <a:spLocks/>
          </p:cNvSpPr>
          <p:nvPr/>
        </p:nvSpPr>
        <p:spPr bwMode="auto">
          <a:xfrm>
            <a:off x="3264114" y="2367392"/>
            <a:ext cx="525809" cy="55032"/>
          </a:xfrm>
          <a:custGeom>
            <a:avLst/>
            <a:gdLst>
              <a:gd name="T0" fmla="*/ 0 w 174"/>
              <a:gd name="T1" fmla="*/ 22 h 22"/>
              <a:gd name="T2" fmla="*/ 0 w 174"/>
              <a:gd name="T3" fmla="*/ 0 h 22"/>
              <a:gd name="T4" fmla="*/ 174 w 174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4" h="22">
                <a:moveTo>
                  <a:pt x="0" y="22"/>
                </a:moveTo>
                <a:lnTo>
                  <a:pt x="0" y="0"/>
                </a:lnTo>
                <a:lnTo>
                  <a:pt x="174" y="0"/>
                </a:lnTo>
              </a:path>
            </a:pathLst>
          </a:custGeom>
          <a:noFill/>
          <a:ln w="12700" cap="sq" cmpd="sng">
            <a:solidFill>
              <a:srgbClr val="00A1B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6" name="Freeform 83">
            <a:extLst>
              <a:ext uri="{FF2B5EF4-FFF2-40B4-BE49-F238E27FC236}">
                <a16:creationId xmlns="" xmlns:a16="http://schemas.microsoft.com/office/drawing/2014/main" id="{70A11842-5CF1-4BA0-A574-992781BE5D88}"/>
              </a:ext>
            </a:extLst>
          </p:cNvPr>
          <p:cNvSpPr>
            <a:spLocks/>
          </p:cNvSpPr>
          <p:nvPr/>
        </p:nvSpPr>
        <p:spPr bwMode="auto">
          <a:xfrm>
            <a:off x="3051813" y="2096048"/>
            <a:ext cx="212300" cy="315294"/>
          </a:xfrm>
          <a:custGeom>
            <a:avLst/>
            <a:gdLst>
              <a:gd name="T0" fmla="*/ 0 w 118"/>
              <a:gd name="T1" fmla="*/ 0 h 165"/>
              <a:gd name="T2" fmla="*/ 0 w 118"/>
              <a:gd name="T3" fmla="*/ 165 h 165"/>
              <a:gd name="T4" fmla="*/ 118 w 118"/>
              <a:gd name="T5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8" h="165">
                <a:moveTo>
                  <a:pt x="0" y="0"/>
                </a:moveTo>
                <a:lnTo>
                  <a:pt x="0" y="165"/>
                </a:lnTo>
                <a:lnTo>
                  <a:pt x="118" y="16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7" name="Freeform 84">
            <a:extLst>
              <a:ext uri="{FF2B5EF4-FFF2-40B4-BE49-F238E27FC236}">
                <a16:creationId xmlns="" xmlns:a16="http://schemas.microsoft.com/office/drawing/2014/main" id="{316C9CBD-F03B-4F24-A8C2-9DC9AC0A9205}"/>
              </a:ext>
            </a:extLst>
          </p:cNvPr>
          <p:cNvSpPr>
            <a:spLocks/>
          </p:cNvSpPr>
          <p:nvPr/>
        </p:nvSpPr>
        <p:spPr bwMode="auto">
          <a:xfrm>
            <a:off x="2978047" y="2092227"/>
            <a:ext cx="73766" cy="535043"/>
          </a:xfrm>
          <a:custGeom>
            <a:avLst/>
            <a:gdLst>
              <a:gd name="T0" fmla="*/ 0 w 41"/>
              <a:gd name="T1" fmla="*/ 280 h 280"/>
              <a:gd name="T2" fmla="*/ 0 w 41"/>
              <a:gd name="T3" fmla="*/ 0 h 280"/>
              <a:gd name="T4" fmla="*/ 41 w 41"/>
              <a:gd name="T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280">
                <a:moveTo>
                  <a:pt x="0" y="280"/>
                </a:moveTo>
                <a:lnTo>
                  <a:pt x="0" y="0"/>
                </a:lnTo>
                <a:lnTo>
                  <a:pt x="41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7" name="Freeform 114">
            <a:extLst>
              <a:ext uri="{FF2B5EF4-FFF2-40B4-BE49-F238E27FC236}">
                <a16:creationId xmlns="" xmlns:a16="http://schemas.microsoft.com/office/drawing/2014/main" id="{B6B3E6A9-AE54-4BE5-81CA-735A296D61DE}"/>
              </a:ext>
            </a:extLst>
          </p:cNvPr>
          <p:cNvSpPr>
            <a:spLocks/>
          </p:cNvSpPr>
          <p:nvPr/>
        </p:nvSpPr>
        <p:spPr bwMode="auto">
          <a:xfrm>
            <a:off x="2731564" y="2631092"/>
            <a:ext cx="246484" cy="637233"/>
          </a:xfrm>
          <a:custGeom>
            <a:avLst/>
            <a:gdLst>
              <a:gd name="T0" fmla="*/ 0 w 137"/>
              <a:gd name="T1" fmla="*/ 380 h 380"/>
              <a:gd name="T2" fmla="*/ 0 w 137"/>
              <a:gd name="T3" fmla="*/ 0 h 380"/>
              <a:gd name="T4" fmla="*/ 137 w 137"/>
              <a:gd name="T5" fmla="*/ 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7" h="380">
                <a:moveTo>
                  <a:pt x="0" y="380"/>
                </a:moveTo>
                <a:lnTo>
                  <a:pt x="0" y="0"/>
                </a:lnTo>
                <a:lnTo>
                  <a:pt x="137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09" name="Rectangle 377">
            <a:extLst>
              <a:ext uri="{FF2B5EF4-FFF2-40B4-BE49-F238E27FC236}">
                <a16:creationId xmlns="" xmlns:a16="http://schemas.microsoft.com/office/drawing/2014/main" id="{098EFCD2-FD13-406D-AC85-A3333DAFC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011" y="1917385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3" name="Rectangle 381">
            <a:extLst>
              <a:ext uri="{FF2B5EF4-FFF2-40B4-BE49-F238E27FC236}">
                <a16:creationId xmlns="" xmlns:a16="http://schemas.microsoft.com/office/drawing/2014/main" id="{301FF097-A7EF-4BE7-802C-E6D640784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6086" y="1129147"/>
            <a:ext cx="154684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44/-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5" name="Rectangle 383">
            <a:extLst>
              <a:ext uri="{FF2B5EF4-FFF2-40B4-BE49-F238E27FC236}">
                <a16:creationId xmlns="" xmlns:a16="http://schemas.microsoft.com/office/drawing/2014/main" id="{DABCECEA-9531-4152-B40C-F6AF19EBC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021" y="1276284"/>
            <a:ext cx="154684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7" name="Rectangle 385">
            <a:extLst>
              <a:ext uri="{FF2B5EF4-FFF2-40B4-BE49-F238E27FC236}">
                <a16:creationId xmlns="" xmlns:a16="http://schemas.microsoft.com/office/drawing/2014/main" id="{F0326F54-2B33-4B63-8E7B-DD79745F0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783" y="989090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3" name="Rectangle 401">
            <a:extLst>
              <a:ext uri="{FF2B5EF4-FFF2-40B4-BE49-F238E27FC236}">
                <a16:creationId xmlns="" xmlns:a16="http://schemas.microsoft.com/office/drawing/2014/main" id="{E00B99E2-75DF-49C2-930E-2CEED41C2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2238" y="2596493"/>
            <a:ext cx="10259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8" name="Rectangle 85">
            <a:extLst>
              <a:ext uri="{FF2B5EF4-FFF2-40B4-BE49-F238E27FC236}">
                <a16:creationId xmlns="" xmlns:a16="http://schemas.microsoft.com/office/drawing/2014/main" id="{9DAD07FD-9AE8-4630-A348-EF895E018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1052" y="2575788"/>
            <a:ext cx="1352353" cy="10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C.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reinhardtii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Cre16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.g679669.t1.1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0" name="Rectangle 87">
            <a:extLst>
              <a:ext uri="{FF2B5EF4-FFF2-40B4-BE49-F238E27FC236}">
                <a16:creationId xmlns="" xmlns:a16="http://schemas.microsoft.com/office/drawing/2014/main" id="{2D06750D-69FF-4252-BF28-2EB8A1433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3061" y="2665598"/>
            <a:ext cx="1250586" cy="10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carteri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Vocar.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0058s0008.1.p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3" name="Rectangle 90">
            <a:extLst>
              <a:ext uri="{FF2B5EF4-FFF2-40B4-BE49-F238E27FC236}">
                <a16:creationId xmlns="" xmlns:a16="http://schemas.microsoft.com/office/drawing/2014/main" id="{8032C1DF-9E3F-4071-9F34-AA57251AA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7245" y="2755410"/>
            <a:ext cx="1277236" cy="10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D.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salina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Dusal.0281s00015.1.p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9" name="Rectangle 96">
            <a:extLst>
              <a:ext uri="{FF2B5EF4-FFF2-40B4-BE49-F238E27FC236}">
                <a16:creationId xmlns="" xmlns:a16="http://schemas.microsoft.com/office/drawing/2014/main" id="{BC32F5B3-37DE-4F40-BAF7-2D226C856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091" y="2847153"/>
            <a:ext cx="992108" cy="10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subellipsoidea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35670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2" name="Rectangle 99">
            <a:extLst>
              <a:ext uri="{FF2B5EF4-FFF2-40B4-BE49-F238E27FC236}">
                <a16:creationId xmlns="" xmlns:a16="http://schemas.microsoft.com/office/drawing/2014/main" id="{6D86F6DA-85A6-42E5-974B-FE3769E31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4569" y="2936964"/>
            <a:ext cx="1004932" cy="10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pusilla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CCMP148483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4" name="Rectangle 101">
            <a:extLst>
              <a:ext uri="{FF2B5EF4-FFF2-40B4-BE49-F238E27FC236}">
                <a16:creationId xmlns="" xmlns:a16="http://schemas.microsoft.com/office/drawing/2014/main" id="{0B0B16BB-3CBA-430D-9AF2-5B7D675F9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356" y="3026775"/>
            <a:ext cx="1133172" cy="10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Micromonas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sp. RCC83560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7" name="Rectangle 104">
            <a:extLst>
              <a:ext uri="{FF2B5EF4-FFF2-40B4-BE49-F238E27FC236}">
                <a16:creationId xmlns="" xmlns:a16="http://schemas.microsoft.com/office/drawing/2014/main" id="{254FDDF9-ED3E-48A3-AD33-CA3203E01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069" y="3116586"/>
            <a:ext cx="1308050" cy="10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Chlorophyte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Olucimarinus24843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9" name="Rectangle 106">
            <a:extLst>
              <a:ext uri="{FF2B5EF4-FFF2-40B4-BE49-F238E27FC236}">
                <a16:creationId xmlns="" xmlns:a16="http://schemas.microsoft.com/office/drawing/2014/main" id="{F1A2D505-1778-4D8A-9C8B-F5E53EF74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639" y="3206396"/>
            <a:ext cx="902997" cy="10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prasinos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04g04020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5" name="Rectangle 403">
            <a:extLst>
              <a:ext uri="{FF2B5EF4-FFF2-40B4-BE49-F238E27FC236}">
                <a16:creationId xmlns="" xmlns:a16="http://schemas.microsoft.com/office/drawing/2014/main" id="{A5EF3F38-2B96-4D64-BACE-17DB80DC7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764" y="262141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9" name="Freeform 86">
            <a:extLst>
              <a:ext uri="{FF2B5EF4-FFF2-40B4-BE49-F238E27FC236}">
                <a16:creationId xmlns="" xmlns:a16="http://schemas.microsoft.com/office/drawing/2014/main" id="{C970291A-3EB2-4954-88BC-1AA23F2A1CA8}"/>
              </a:ext>
            </a:extLst>
          </p:cNvPr>
          <p:cNvSpPr>
            <a:spLocks/>
          </p:cNvSpPr>
          <p:nvPr/>
        </p:nvSpPr>
        <p:spPr bwMode="auto">
          <a:xfrm>
            <a:off x="3512895" y="2636936"/>
            <a:ext cx="84561" cy="42039"/>
          </a:xfrm>
          <a:custGeom>
            <a:avLst/>
            <a:gdLst>
              <a:gd name="T0" fmla="*/ 0 w 47"/>
              <a:gd name="T1" fmla="*/ 22 h 22"/>
              <a:gd name="T2" fmla="*/ 0 w 47"/>
              <a:gd name="T3" fmla="*/ 0 h 22"/>
              <a:gd name="T4" fmla="*/ 47 w 47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22">
                <a:moveTo>
                  <a:pt x="0" y="22"/>
                </a:moveTo>
                <a:lnTo>
                  <a:pt x="0" y="0"/>
                </a:lnTo>
                <a:lnTo>
                  <a:pt x="47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1" name="Freeform 88">
            <a:extLst>
              <a:ext uri="{FF2B5EF4-FFF2-40B4-BE49-F238E27FC236}">
                <a16:creationId xmlns="" xmlns:a16="http://schemas.microsoft.com/office/drawing/2014/main" id="{4546D9F2-35BA-4BFD-9B0F-6E89A5E0832D}"/>
              </a:ext>
            </a:extLst>
          </p:cNvPr>
          <p:cNvSpPr>
            <a:spLocks/>
          </p:cNvSpPr>
          <p:nvPr/>
        </p:nvSpPr>
        <p:spPr bwMode="auto">
          <a:xfrm>
            <a:off x="3512895" y="2686618"/>
            <a:ext cx="66569" cy="40129"/>
          </a:xfrm>
          <a:custGeom>
            <a:avLst/>
            <a:gdLst>
              <a:gd name="T0" fmla="*/ 0 w 37"/>
              <a:gd name="T1" fmla="*/ 0 h 21"/>
              <a:gd name="T2" fmla="*/ 0 w 37"/>
              <a:gd name="T3" fmla="*/ 21 h 21"/>
              <a:gd name="T4" fmla="*/ 37 w 37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1">
                <a:moveTo>
                  <a:pt x="0" y="0"/>
                </a:moveTo>
                <a:lnTo>
                  <a:pt x="0" y="21"/>
                </a:lnTo>
                <a:lnTo>
                  <a:pt x="37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2" name="Freeform 89">
            <a:extLst>
              <a:ext uri="{FF2B5EF4-FFF2-40B4-BE49-F238E27FC236}">
                <a16:creationId xmlns="" xmlns:a16="http://schemas.microsoft.com/office/drawing/2014/main" id="{1F78C950-BE2D-49A2-9F6D-16E1D79802D7}"/>
              </a:ext>
            </a:extLst>
          </p:cNvPr>
          <p:cNvSpPr>
            <a:spLocks/>
          </p:cNvSpPr>
          <p:nvPr/>
        </p:nvSpPr>
        <p:spPr bwMode="auto">
          <a:xfrm>
            <a:off x="3329381" y="2682797"/>
            <a:ext cx="183513" cy="63059"/>
          </a:xfrm>
          <a:custGeom>
            <a:avLst/>
            <a:gdLst>
              <a:gd name="T0" fmla="*/ 0 w 102"/>
              <a:gd name="T1" fmla="*/ 33 h 33"/>
              <a:gd name="T2" fmla="*/ 0 w 102"/>
              <a:gd name="T3" fmla="*/ 0 h 33"/>
              <a:gd name="T4" fmla="*/ 102 w 102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2" h="33">
                <a:moveTo>
                  <a:pt x="0" y="33"/>
                </a:moveTo>
                <a:lnTo>
                  <a:pt x="0" y="0"/>
                </a:lnTo>
                <a:lnTo>
                  <a:pt x="102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4" name="Freeform 91">
            <a:extLst>
              <a:ext uri="{FF2B5EF4-FFF2-40B4-BE49-F238E27FC236}">
                <a16:creationId xmlns="" xmlns:a16="http://schemas.microsoft.com/office/drawing/2014/main" id="{51A7D992-5DE8-4FF0-ABFB-1D735E2FDFD2}"/>
              </a:ext>
            </a:extLst>
          </p:cNvPr>
          <p:cNvSpPr>
            <a:spLocks/>
          </p:cNvSpPr>
          <p:nvPr/>
        </p:nvSpPr>
        <p:spPr bwMode="auto">
          <a:xfrm>
            <a:off x="3329381" y="2753498"/>
            <a:ext cx="282467" cy="64970"/>
          </a:xfrm>
          <a:custGeom>
            <a:avLst/>
            <a:gdLst>
              <a:gd name="T0" fmla="*/ 0 w 157"/>
              <a:gd name="T1" fmla="*/ 0 h 34"/>
              <a:gd name="T2" fmla="*/ 0 w 157"/>
              <a:gd name="T3" fmla="*/ 34 h 34"/>
              <a:gd name="T4" fmla="*/ 157 w 157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" h="34">
                <a:moveTo>
                  <a:pt x="0" y="0"/>
                </a:moveTo>
                <a:lnTo>
                  <a:pt x="0" y="34"/>
                </a:lnTo>
                <a:lnTo>
                  <a:pt x="157" y="34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8" name="Freeform 95">
            <a:extLst>
              <a:ext uri="{FF2B5EF4-FFF2-40B4-BE49-F238E27FC236}">
                <a16:creationId xmlns="" xmlns:a16="http://schemas.microsoft.com/office/drawing/2014/main" id="{0F51E4D5-AD74-43F6-97A1-3E41DEEBE1FC}"/>
              </a:ext>
            </a:extLst>
          </p:cNvPr>
          <p:cNvSpPr>
            <a:spLocks/>
          </p:cNvSpPr>
          <p:nvPr/>
        </p:nvSpPr>
        <p:spPr bwMode="auto">
          <a:xfrm>
            <a:off x="3207781" y="2740262"/>
            <a:ext cx="114546" cy="117504"/>
          </a:xfrm>
          <a:custGeom>
            <a:avLst/>
            <a:gdLst>
              <a:gd name="T0" fmla="*/ 0 w 27"/>
              <a:gd name="T1" fmla="*/ 42 h 42"/>
              <a:gd name="T2" fmla="*/ 0 w 27"/>
              <a:gd name="T3" fmla="*/ 0 h 42"/>
              <a:gd name="T4" fmla="*/ 27 w 27"/>
              <a:gd name="T5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42">
                <a:moveTo>
                  <a:pt x="0" y="42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0" name="Freeform 97">
            <a:extLst>
              <a:ext uri="{FF2B5EF4-FFF2-40B4-BE49-F238E27FC236}">
                <a16:creationId xmlns="" xmlns:a16="http://schemas.microsoft.com/office/drawing/2014/main" id="{F5C1F577-6A8E-4F25-94BC-B49BA09D9F0D}"/>
              </a:ext>
            </a:extLst>
          </p:cNvPr>
          <p:cNvSpPr>
            <a:spLocks/>
          </p:cNvSpPr>
          <p:nvPr/>
        </p:nvSpPr>
        <p:spPr bwMode="auto">
          <a:xfrm>
            <a:off x="3205239" y="2828044"/>
            <a:ext cx="311254" cy="80257"/>
          </a:xfrm>
          <a:custGeom>
            <a:avLst/>
            <a:gdLst>
              <a:gd name="T0" fmla="*/ 0 w 173"/>
              <a:gd name="T1" fmla="*/ 0 h 42"/>
              <a:gd name="T2" fmla="*/ 0 w 173"/>
              <a:gd name="T3" fmla="*/ 42 h 42"/>
              <a:gd name="T4" fmla="*/ 173 w 173"/>
              <a:gd name="T5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3" h="42">
                <a:moveTo>
                  <a:pt x="0" y="0"/>
                </a:moveTo>
                <a:lnTo>
                  <a:pt x="0" y="42"/>
                </a:lnTo>
                <a:lnTo>
                  <a:pt x="173" y="4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1" name="Freeform 98">
            <a:extLst>
              <a:ext uri="{FF2B5EF4-FFF2-40B4-BE49-F238E27FC236}">
                <a16:creationId xmlns="" xmlns:a16="http://schemas.microsoft.com/office/drawing/2014/main" id="{5114CB6B-EA69-4AC1-B122-4370F6091A52}"/>
              </a:ext>
            </a:extLst>
          </p:cNvPr>
          <p:cNvSpPr>
            <a:spLocks/>
          </p:cNvSpPr>
          <p:nvPr/>
        </p:nvSpPr>
        <p:spPr bwMode="auto">
          <a:xfrm>
            <a:off x="3061307" y="2824222"/>
            <a:ext cx="143932" cy="149048"/>
          </a:xfrm>
          <a:custGeom>
            <a:avLst/>
            <a:gdLst>
              <a:gd name="T0" fmla="*/ 0 w 80"/>
              <a:gd name="T1" fmla="*/ 78 h 78"/>
              <a:gd name="T2" fmla="*/ 0 w 80"/>
              <a:gd name="T3" fmla="*/ 0 h 78"/>
              <a:gd name="T4" fmla="*/ 80 w 80"/>
              <a:gd name="T5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" h="78">
                <a:moveTo>
                  <a:pt x="0" y="78"/>
                </a:moveTo>
                <a:lnTo>
                  <a:pt x="0" y="0"/>
                </a:lnTo>
                <a:lnTo>
                  <a:pt x="80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3" name="Freeform 100">
            <a:extLst>
              <a:ext uri="{FF2B5EF4-FFF2-40B4-BE49-F238E27FC236}">
                <a16:creationId xmlns="" xmlns:a16="http://schemas.microsoft.com/office/drawing/2014/main" id="{30208F83-33C1-4C07-B0F2-46FEB5A4A30A}"/>
              </a:ext>
            </a:extLst>
          </p:cNvPr>
          <p:cNvSpPr>
            <a:spLocks/>
          </p:cNvSpPr>
          <p:nvPr/>
        </p:nvSpPr>
        <p:spPr bwMode="auto">
          <a:xfrm>
            <a:off x="3305992" y="2998112"/>
            <a:ext cx="44979" cy="42039"/>
          </a:xfrm>
          <a:custGeom>
            <a:avLst/>
            <a:gdLst>
              <a:gd name="T0" fmla="*/ 0 w 25"/>
              <a:gd name="T1" fmla="*/ 22 h 22"/>
              <a:gd name="T2" fmla="*/ 0 w 25"/>
              <a:gd name="T3" fmla="*/ 0 h 22"/>
              <a:gd name="T4" fmla="*/ 25 w 25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22">
                <a:moveTo>
                  <a:pt x="0" y="22"/>
                </a:moveTo>
                <a:lnTo>
                  <a:pt x="0" y="0"/>
                </a:lnTo>
                <a:lnTo>
                  <a:pt x="25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5" name="Freeform 102">
            <a:extLst>
              <a:ext uri="{FF2B5EF4-FFF2-40B4-BE49-F238E27FC236}">
                <a16:creationId xmlns="" xmlns:a16="http://schemas.microsoft.com/office/drawing/2014/main" id="{6EB493FE-CC6D-47CE-AD47-0755A6FAB43F}"/>
              </a:ext>
            </a:extLst>
          </p:cNvPr>
          <p:cNvSpPr>
            <a:spLocks/>
          </p:cNvSpPr>
          <p:nvPr/>
        </p:nvSpPr>
        <p:spPr bwMode="auto">
          <a:xfrm>
            <a:off x="3305992" y="3047795"/>
            <a:ext cx="73766" cy="40129"/>
          </a:xfrm>
          <a:custGeom>
            <a:avLst/>
            <a:gdLst>
              <a:gd name="T0" fmla="*/ 0 w 41"/>
              <a:gd name="T1" fmla="*/ 0 h 21"/>
              <a:gd name="T2" fmla="*/ 0 w 41"/>
              <a:gd name="T3" fmla="*/ 21 h 21"/>
              <a:gd name="T4" fmla="*/ 41 w 41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21">
                <a:moveTo>
                  <a:pt x="0" y="0"/>
                </a:moveTo>
                <a:lnTo>
                  <a:pt x="0" y="21"/>
                </a:lnTo>
                <a:lnTo>
                  <a:pt x="41" y="21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6" name="Freeform 103">
            <a:extLst>
              <a:ext uri="{FF2B5EF4-FFF2-40B4-BE49-F238E27FC236}">
                <a16:creationId xmlns="" xmlns:a16="http://schemas.microsoft.com/office/drawing/2014/main" id="{5A2F3502-913E-4D18-8561-CEE1A406D8C0}"/>
              </a:ext>
            </a:extLst>
          </p:cNvPr>
          <p:cNvSpPr>
            <a:spLocks/>
          </p:cNvSpPr>
          <p:nvPr/>
        </p:nvSpPr>
        <p:spPr bwMode="auto">
          <a:xfrm>
            <a:off x="3214236" y="3043973"/>
            <a:ext cx="91757" cy="85990"/>
          </a:xfrm>
          <a:custGeom>
            <a:avLst/>
            <a:gdLst>
              <a:gd name="T0" fmla="*/ 0 w 51"/>
              <a:gd name="T1" fmla="*/ 45 h 45"/>
              <a:gd name="T2" fmla="*/ 0 w 51"/>
              <a:gd name="T3" fmla="*/ 0 h 45"/>
              <a:gd name="T4" fmla="*/ 51 w 51"/>
              <a:gd name="T5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" h="45">
                <a:moveTo>
                  <a:pt x="0" y="45"/>
                </a:moveTo>
                <a:lnTo>
                  <a:pt x="0" y="0"/>
                </a:lnTo>
                <a:lnTo>
                  <a:pt x="51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8" name="Freeform 105">
            <a:extLst>
              <a:ext uri="{FF2B5EF4-FFF2-40B4-BE49-F238E27FC236}">
                <a16:creationId xmlns="" xmlns:a16="http://schemas.microsoft.com/office/drawing/2014/main" id="{AB900183-5964-4885-AEB8-E972007667A9}"/>
              </a:ext>
            </a:extLst>
          </p:cNvPr>
          <p:cNvSpPr>
            <a:spLocks/>
          </p:cNvSpPr>
          <p:nvPr/>
        </p:nvSpPr>
        <p:spPr bwMode="auto">
          <a:xfrm>
            <a:off x="3329381" y="3179644"/>
            <a:ext cx="232091" cy="40129"/>
          </a:xfrm>
          <a:custGeom>
            <a:avLst/>
            <a:gdLst>
              <a:gd name="T0" fmla="*/ 0 w 129"/>
              <a:gd name="T1" fmla="*/ 21 h 21"/>
              <a:gd name="T2" fmla="*/ 0 w 129"/>
              <a:gd name="T3" fmla="*/ 0 h 21"/>
              <a:gd name="T4" fmla="*/ 129 w 129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" h="21">
                <a:moveTo>
                  <a:pt x="0" y="21"/>
                </a:moveTo>
                <a:lnTo>
                  <a:pt x="0" y="0"/>
                </a:lnTo>
                <a:lnTo>
                  <a:pt x="129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0" name="Freeform 107">
            <a:extLst>
              <a:ext uri="{FF2B5EF4-FFF2-40B4-BE49-F238E27FC236}">
                <a16:creationId xmlns="" xmlns:a16="http://schemas.microsoft.com/office/drawing/2014/main" id="{6132DCD2-EBBC-457C-8F17-34F058AD9992}"/>
              </a:ext>
            </a:extLst>
          </p:cNvPr>
          <p:cNvSpPr>
            <a:spLocks/>
          </p:cNvSpPr>
          <p:nvPr/>
        </p:nvSpPr>
        <p:spPr bwMode="auto">
          <a:xfrm>
            <a:off x="3329381" y="3227417"/>
            <a:ext cx="298659" cy="42039"/>
          </a:xfrm>
          <a:custGeom>
            <a:avLst/>
            <a:gdLst>
              <a:gd name="T0" fmla="*/ 0 w 166"/>
              <a:gd name="T1" fmla="*/ 0 h 22"/>
              <a:gd name="T2" fmla="*/ 0 w 166"/>
              <a:gd name="T3" fmla="*/ 22 h 22"/>
              <a:gd name="T4" fmla="*/ 166 w 166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" h="22">
                <a:moveTo>
                  <a:pt x="0" y="0"/>
                </a:moveTo>
                <a:lnTo>
                  <a:pt x="0" y="22"/>
                </a:lnTo>
                <a:lnTo>
                  <a:pt x="166" y="22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1" name="Freeform 108">
            <a:extLst>
              <a:ext uri="{FF2B5EF4-FFF2-40B4-BE49-F238E27FC236}">
                <a16:creationId xmlns="" xmlns:a16="http://schemas.microsoft.com/office/drawing/2014/main" id="{2CA05722-18AF-4789-AB70-B4C968E4B89D}"/>
              </a:ext>
            </a:extLst>
          </p:cNvPr>
          <p:cNvSpPr>
            <a:spLocks/>
          </p:cNvSpPr>
          <p:nvPr/>
        </p:nvSpPr>
        <p:spPr bwMode="auto">
          <a:xfrm>
            <a:off x="3214236" y="3137605"/>
            <a:ext cx="115146" cy="85990"/>
          </a:xfrm>
          <a:custGeom>
            <a:avLst/>
            <a:gdLst>
              <a:gd name="T0" fmla="*/ 0 w 64"/>
              <a:gd name="T1" fmla="*/ 0 h 45"/>
              <a:gd name="T2" fmla="*/ 0 w 64"/>
              <a:gd name="T3" fmla="*/ 45 h 45"/>
              <a:gd name="T4" fmla="*/ 64 w 64"/>
              <a:gd name="T5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45">
                <a:moveTo>
                  <a:pt x="0" y="0"/>
                </a:moveTo>
                <a:lnTo>
                  <a:pt x="0" y="45"/>
                </a:lnTo>
                <a:lnTo>
                  <a:pt x="64" y="45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2" name="Freeform 109">
            <a:extLst>
              <a:ext uri="{FF2B5EF4-FFF2-40B4-BE49-F238E27FC236}">
                <a16:creationId xmlns="" xmlns:a16="http://schemas.microsoft.com/office/drawing/2014/main" id="{3AB6B7B6-EC9A-4E1F-8B02-2F63C72C12B3}"/>
              </a:ext>
            </a:extLst>
          </p:cNvPr>
          <p:cNvSpPr>
            <a:spLocks/>
          </p:cNvSpPr>
          <p:nvPr/>
        </p:nvSpPr>
        <p:spPr bwMode="auto">
          <a:xfrm>
            <a:off x="3061307" y="2980914"/>
            <a:ext cx="152928" cy="152870"/>
          </a:xfrm>
          <a:custGeom>
            <a:avLst/>
            <a:gdLst>
              <a:gd name="T0" fmla="*/ 0 w 85"/>
              <a:gd name="T1" fmla="*/ 0 h 80"/>
              <a:gd name="T2" fmla="*/ 0 w 85"/>
              <a:gd name="T3" fmla="*/ 80 h 80"/>
              <a:gd name="T4" fmla="*/ 85 w 85"/>
              <a:gd name="T5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5" h="80">
                <a:moveTo>
                  <a:pt x="0" y="0"/>
                </a:moveTo>
                <a:lnTo>
                  <a:pt x="0" y="80"/>
                </a:lnTo>
                <a:lnTo>
                  <a:pt x="85" y="8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3" name="Freeform 110">
            <a:extLst>
              <a:ext uri="{FF2B5EF4-FFF2-40B4-BE49-F238E27FC236}">
                <a16:creationId xmlns="" xmlns:a16="http://schemas.microsoft.com/office/drawing/2014/main" id="{820465D3-DB67-4CC5-8E90-D2F59F3C2E5D}"/>
              </a:ext>
            </a:extLst>
          </p:cNvPr>
          <p:cNvSpPr>
            <a:spLocks/>
          </p:cNvSpPr>
          <p:nvPr/>
        </p:nvSpPr>
        <p:spPr bwMode="auto">
          <a:xfrm flipV="1">
            <a:off x="3000432" y="2651002"/>
            <a:ext cx="60876" cy="415880"/>
          </a:xfrm>
          <a:custGeom>
            <a:avLst/>
            <a:gdLst>
              <a:gd name="T0" fmla="*/ 0 w 31"/>
              <a:gd name="T1" fmla="*/ 98 h 98"/>
              <a:gd name="T2" fmla="*/ 0 w 31"/>
              <a:gd name="T3" fmla="*/ 0 h 98"/>
              <a:gd name="T4" fmla="*/ 31 w 31"/>
              <a:gd name="T5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98">
                <a:moveTo>
                  <a:pt x="0" y="98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36" name="Rectangle 404">
            <a:extLst>
              <a:ext uri="{FF2B5EF4-FFF2-40B4-BE49-F238E27FC236}">
                <a16:creationId xmlns="" xmlns:a16="http://schemas.microsoft.com/office/drawing/2014/main" id="{903EE559-2A2A-4E83-98F3-EEB8B5DE6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9496" y="2714371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7" name="Rectangle 405">
            <a:extLst>
              <a:ext uri="{FF2B5EF4-FFF2-40B4-BE49-F238E27FC236}">
                <a16:creationId xmlns="" xmlns:a16="http://schemas.microsoft.com/office/drawing/2014/main" id="{63935AC9-084C-42BA-AFB6-C49221972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737" y="309575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" name="Rectangle 407">
            <a:extLst>
              <a:ext uri="{FF2B5EF4-FFF2-40B4-BE49-F238E27FC236}">
                <a16:creationId xmlns="" xmlns:a16="http://schemas.microsoft.com/office/drawing/2014/main" id="{64EDF731-66EB-491F-B25E-181A9F753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772" y="291537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" name="Rectangle 408">
            <a:extLst>
              <a:ext uri="{FF2B5EF4-FFF2-40B4-BE49-F238E27FC236}">
                <a16:creationId xmlns="" xmlns:a16="http://schemas.microsoft.com/office/drawing/2014/main" id="{178867ED-6158-4559-A9AE-1230E8615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2532" y="313647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" name="Rectangle 409">
            <a:extLst>
              <a:ext uri="{FF2B5EF4-FFF2-40B4-BE49-F238E27FC236}">
                <a16:creationId xmlns="" xmlns:a16="http://schemas.microsoft.com/office/drawing/2014/main" id="{7A503709-64B7-4B41-A9B0-21C143A4E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7678" y="3045501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38/0.96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" name="Rectangle 410">
            <a:extLst>
              <a:ext uri="{FF2B5EF4-FFF2-40B4-BE49-F238E27FC236}">
                <a16:creationId xmlns="" xmlns:a16="http://schemas.microsoft.com/office/drawing/2014/main" id="{A7D58BCE-1074-4D05-B820-BD546768E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1643" y="2838389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10/-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" name="Rectangle 411">
            <a:extLst>
              <a:ext uri="{FF2B5EF4-FFF2-40B4-BE49-F238E27FC236}">
                <a16:creationId xmlns="" xmlns:a16="http://schemas.microsoft.com/office/drawing/2014/main" id="{4C18E13F-D47F-4D00-BCEF-07D8B7C4C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6728" y="252026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" name="Rectangle 412">
            <a:extLst>
              <a:ext uri="{FF2B5EF4-FFF2-40B4-BE49-F238E27FC236}">
                <a16:creationId xmlns="" xmlns:a16="http://schemas.microsoft.com/office/drawing/2014/main" id="{F4273BBE-6CEC-440E-9C97-72136ECAC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468" y="3278370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30/-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" name="Rectangle 413">
            <a:extLst>
              <a:ext uri="{FF2B5EF4-FFF2-40B4-BE49-F238E27FC236}">
                <a16:creationId xmlns="" xmlns:a16="http://schemas.microsoft.com/office/drawing/2014/main" id="{1E96A505-ECEF-43F8-9033-0AB702C89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0063" y="3396590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5" name="Freeform 142">
            <a:extLst>
              <a:ext uri="{FF2B5EF4-FFF2-40B4-BE49-F238E27FC236}">
                <a16:creationId xmlns="" xmlns:a16="http://schemas.microsoft.com/office/drawing/2014/main" id="{3788B33C-ECDA-4E4F-B1A2-3FF75247F437}"/>
              </a:ext>
            </a:extLst>
          </p:cNvPr>
          <p:cNvSpPr>
            <a:spLocks/>
          </p:cNvSpPr>
          <p:nvPr/>
        </p:nvSpPr>
        <p:spPr bwMode="auto">
          <a:xfrm>
            <a:off x="3109161" y="3752795"/>
            <a:ext cx="63195" cy="179455"/>
          </a:xfrm>
          <a:custGeom>
            <a:avLst/>
            <a:gdLst>
              <a:gd name="T0" fmla="*/ 0 w 37"/>
              <a:gd name="T1" fmla="*/ 0 h 142"/>
              <a:gd name="T2" fmla="*/ 0 w 37"/>
              <a:gd name="T3" fmla="*/ 142 h 142"/>
              <a:gd name="T4" fmla="*/ 37 w 37"/>
              <a:gd name="T5" fmla="*/ 14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142">
                <a:moveTo>
                  <a:pt x="0" y="0"/>
                </a:moveTo>
                <a:lnTo>
                  <a:pt x="0" y="142"/>
                </a:lnTo>
                <a:lnTo>
                  <a:pt x="37" y="142"/>
                </a:lnTo>
              </a:path>
            </a:pathLst>
          </a:custGeom>
          <a:noFill/>
          <a:ln w="12700" cap="sq" cmpd="sng">
            <a:solidFill>
              <a:srgbClr val="843C0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78" name="Freeform 145">
            <a:extLst>
              <a:ext uri="{FF2B5EF4-FFF2-40B4-BE49-F238E27FC236}">
                <a16:creationId xmlns="" xmlns:a16="http://schemas.microsoft.com/office/drawing/2014/main" id="{5B3C4968-2326-4CC4-9E47-4BED0FDF1A8B}"/>
              </a:ext>
            </a:extLst>
          </p:cNvPr>
          <p:cNvSpPr>
            <a:spLocks/>
          </p:cNvSpPr>
          <p:nvPr/>
        </p:nvSpPr>
        <p:spPr bwMode="auto">
          <a:xfrm>
            <a:off x="2983445" y="4008851"/>
            <a:ext cx="518156" cy="252235"/>
          </a:xfrm>
          <a:custGeom>
            <a:avLst/>
            <a:gdLst>
              <a:gd name="T0" fmla="*/ 0 w 288"/>
              <a:gd name="T1" fmla="*/ 0 h 132"/>
              <a:gd name="T2" fmla="*/ 0 w 288"/>
              <a:gd name="T3" fmla="*/ 132 h 132"/>
              <a:gd name="T4" fmla="*/ 288 w 288"/>
              <a:gd name="T5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8" h="132">
                <a:moveTo>
                  <a:pt x="0" y="0"/>
                </a:moveTo>
                <a:lnTo>
                  <a:pt x="0" y="132"/>
                </a:lnTo>
                <a:lnTo>
                  <a:pt x="288" y="132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6" name="Rectangle 416">
            <a:extLst>
              <a:ext uri="{FF2B5EF4-FFF2-40B4-BE49-F238E27FC236}">
                <a16:creationId xmlns="" xmlns:a16="http://schemas.microsoft.com/office/drawing/2014/main" id="{39B5140F-6A94-4E84-B219-71F63876B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271" y="3892470"/>
            <a:ext cx="25648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8/0.68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46" name="Group 445"/>
          <p:cNvGrpSpPr/>
          <p:nvPr/>
        </p:nvGrpSpPr>
        <p:grpSpPr>
          <a:xfrm>
            <a:off x="3087162" y="3936643"/>
            <a:ext cx="2055225" cy="289255"/>
            <a:chOff x="2283843" y="3409951"/>
            <a:chExt cx="1813445" cy="240305"/>
          </a:xfrm>
        </p:grpSpPr>
        <p:sp>
          <p:nvSpPr>
            <p:cNvPr id="356" name="Rectangle 123">
              <a:extLst>
                <a:ext uri="{FF2B5EF4-FFF2-40B4-BE49-F238E27FC236}">
                  <a16:creationId xmlns="" xmlns:a16="http://schemas.microsoft.com/office/drawing/2014/main" id="{2022F279-33C5-45D5-98BE-979DCBC487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1339" y="3409951"/>
              <a:ext cx="995756" cy="89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siliculosus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Ec-12 008040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58" name="Rectangle 125">
              <a:extLst>
                <a:ext uri="{FF2B5EF4-FFF2-40B4-BE49-F238E27FC236}">
                  <a16:creationId xmlns="" xmlns:a16="http://schemas.microsoft.com/office/drawing/2014/main" id="{6900E1E4-519F-4698-87A3-57763861C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3889" y="3486151"/>
              <a:ext cx="933399" cy="89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G.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sulphuraria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EME28721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61" name="Rectangle 128">
              <a:extLst>
                <a:ext uri="{FF2B5EF4-FFF2-40B4-BE49-F238E27FC236}">
                  <a16:creationId xmlns="" xmlns:a16="http://schemas.microsoft.com/office/drawing/2014/main" id="{E9D18DAC-16A3-492A-A387-FA5B65ABE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9439" y="3560764"/>
              <a:ext cx="848656" cy="89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merolae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CMH115CT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57" name="Freeform 124">
              <a:extLst>
                <a:ext uri="{FF2B5EF4-FFF2-40B4-BE49-F238E27FC236}">
                  <a16:creationId xmlns="" xmlns:a16="http://schemas.microsoft.com/office/drawing/2014/main" id="{0622A65C-9424-402D-8489-AA4071879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251" y="3462339"/>
              <a:ext cx="442913" cy="34925"/>
            </a:xfrm>
            <a:custGeom>
              <a:avLst/>
              <a:gdLst>
                <a:gd name="T0" fmla="*/ 0 w 279"/>
                <a:gd name="T1" fmla="*/ 22 h 22"/>
                <a:gd name="T2" fmla="*/ 0 w 279"/>
                <a:gd name="T3" fmla="*/ 0 h 22"/>
                <a:gd name="T4" fmla="*/ 279 w 279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9" h="22">
                  <a:moveTo>
                    <a:pt x="0" y="22"/>
                  </a:moveTo>
                  <a:lnTo>
                    <a:pt x="0" y="0"/>
                  </a:lnTo>
                  <a:lnTo>
                    <a:pt x="279" y="0"/>
                  </a:lnTo>
                </a:path>
              </a:pathLst>
            </a:custGeom>
            <a:noFill/>
            <a:ln w="12700" cap="sq" cmpd="sng">
              <a:solidFill>
                <a:srgbClr val="843C0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59" name="Freeform 126">
              <a:extLst>
                <a:ext uri="{FF2B5EF4-FFF2-40B4-BE49-F238E27FC236}">
                  <a16:creationId xmlns="" xmlns:a16="http://schemas.microsoft.com/office/drawing/2014/main" id="{EADD9A25-45D0-41A2-A570-42FCFE656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251" y="3502026"/>
              <a:ext cx="525463" cy="34925"/>
            </a:xfrm>
            <a:custGeom>
              <a:avLst/>
              <a:gdLst>
                <a:gd name="T0" fmla="*/ 0 w 331"/>
                <a:gd name="T1" fmla="*/ 0 h 22"/>
                <a:gd name="T2" fmla="*/ 0 w 331"/>
                <a:gd name="T3" fmla="*/ 22 h 22"/>
                <a:gd name="T4" fmla="*/ 331 w 331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1" h="22">
                  <a:moveTo>
                    <a:pt x="0" y="0"/>
                  </a:moveTo>
                  <a:lnTo>
                    <a:pt x="0" y="22"/>
                  </a:lnTo>
                  <a:lnTo>
                    <a:pt x="331" y="22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0" name="Freeform 127">
              <a:extLst>
                <a:ext uri="{FF2B5EF4-FFF2-40B4-BE49-F238E27FC236}">
                  <a16:creationId xmlns="" xmlns:a16="http://schemas.microsoft.com/office/drawing/2014/main" id="{E5649D92-1443-4528-BD50-EC531BEA5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226" y="3498851"/>
              <a:ext cx="73025" cy="53975"/>
            </a:xfrm>
            <a:custGeom>
              <a:avLst/>
              <a:gdLst>
                <a:gd name="T0" fmla="*/ 0 w 46"/>
                <a:gd name="T1" fmla="*/ 34 h 34"/>
                <a:gd name="T2" fmla="*/ 0 w 46"/>
                <a:gd name="T3" fmla="*/ 0 h 34"/>
                <a:gd name="T4" fmla="*/ 46 w 46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4">
                  <a:moveTo>
                    <a:pt x="0" y="34"/>
                  </a:moveTo>
                  <a:lnTo>
                    <a:pt x="0" y="0"/>
                  </a:lnTo>
                  <a:lnTo>
                    <a:pt x="46" y="0"/>
                  </a:lnTo>
                </a:path>
              </a:pathLst>
            </a:custGeom>
            <a:noFill/>
            <a:ln w="12700" cap="sq" cmpd="sng">
              <a:solidFill>
                <a:srgbClr val="843C0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2" name="Freeform 129">
              <a:extLst>
                <a:ext uri="{FF2B5EF4-FFF2-40B4-BE49-F238E27FC236}">
                  <a16:creationId xmlns="" xmlns:a16="http://schemas.microsoft.com/office/drawing/2014/main" id="{2E445414-5FCC-4BAC-97CC-4F42CE87F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226" y="3559176"/>
              <a:ext cx="552450" cy="52388"/>
            </a:xfrm>
            <a:custGeom>
              <a:avLst/>
              <a:gdLst>
                <a:gd name="T0" fmla="*/ 0 w 348"/>
                <a:gd name="T1" fmla="*/ 0 h 33"/>
                <a:gd name="T2" fmla="*/ 0 w 348"/>
                <a:gd name="T3" fmla="*/ 33 h 33"/>
                <a:gd name="T4" fmla="*/ 348 w 348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8" h="33">
                  <a:moveTo>
                    <a:pt x="0" y="0"/>
                  </a:moveTo>
                  <a:lnTo>
                    <a:pt x="0" y="33"/>
                  </a:lnTo>
                  <a:lnTo>
                    <a:pt x="348" y="33"/>
                  </a:lnTo>
                </a:path>
              </a:pathLst>
            </a:custGeom>
            <a:noFill/>
            <a:ln w="12700" cap="sq" cmpd="sng">
              <a:solidFill>
                <a:srgbClr val="D0005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3" name="Freeform 130">
              <a:extLst>
                <a:ext uri="{FF2B5EF4-FFF2-40B4-BE49-F238E27FC236}">
                  <a16:creationId xmlns="" xmlns:a16="http://schemas.microsoft.com/office/drawing/2014/main" id="{F7CD6B3E-3DEE-4AFF-80E3-09E62ACF34E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443184" y="3433208"/>
              <a:ext cx="119043" cy="122793"/>
            </a:xfrm>
            <a:custGeom>
              <a:avLst/>
              <a:gdLst>
                <a:gd name="T0" fmla="*/ 0 w 73"/>
                <a:gd name="T1" fmla="*/ 69 h 69"/>
                <a:gd name="T2" fmla="*/ 0 w 73"/>
                <a:gd name="T3" fmla="*/ 0 h 69"/>
                <a:gd name="T4" fmla="*/ 73 w 73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69">
                  <a:moveTo>
                    <a:pt x="0" y="69"/>
                  </a:moveTo>
                  <a:lnTo>
                    <a:pt x="0" y="0"/>
                  </a:lnTo>
                  <a:lnTo>
                    <a:pt x="73" y="0"/>
                  </a:lnTo>
                </a:path>
              </a:pathLst>
            </a:custGeom>
            <a:noFill/>
            <a:ln w="12700" cap="sq" cmpd="sng">
              <a:solidFill>
                <a:srgbClr val="843C0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7" name="Rectangle 417">
              <a:extLst>
                <a:ext uri="{FF2B5EF4-FFF2-40B4-BE49-F238E27FC236}">
                  <a16:creationId xmlns="" xmlns:a16="http://schemas.microsoft.com/office/drawing/2014/main" id="{1941D22E-CC43-4A45-BD94-F6D594857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3843" y="3551080"/>
              <a:ext cx="292817" cy="89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16/0.77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19" name="Rectangle 419">
            <a:extLst>
              <a:ext uri="{FF2B5EF4-FFF2-40B4-BE49-F238E27FC236}">
                <a16:creationId xmlns="" xmlns:a16="http://schemas.microsoft.com/office/drawing/2014/main" id="{7ECB7854-CF12-41FB-B1FC-22E3CCC6F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100" y="3919513"/>
            <a:ext cx="3353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" name="Rectangle 420">
            <a:extLst>
              <a:ext uri="{FF2B5EF4-FFF2-40B4-BE49-F238E27FC236}">
                <a16:creationId xmlns="" xmlns:a16="http://schemas.microsoft.com/office/drawing/2014/main" id="{F538F028-5368-445A-9E20-E5B68585F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948" y="3611499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26/0.51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" name="Rectangle 421">
            <a:extLst>
              <a:ext uri="{FF2B5EF4-FFF2-40B4-BE49-F238E27FC236}">
                <a16:creationId xmlns="" xmlns:a16="http://schemas.microsoft.com/office/drawing/2014/main" id="{3CC7FC86-C726-49D6-B25B-2A043ECBB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2857" y="386370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" name="Rectangle 422">
            <a:extLst>
              <a:ext uri="{FF2B5EF4-FFF2-40B4-BE49-F238E27FC236}">
                <a16:creationId xmlns="" xmlns:a16="http://schemas.microsoft.com/office/drawing/2014/main" id="{7BEB29C9-329E-46E5-B1BC-65E1505A3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5962" y="3160424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49/0.80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45" name="Group 444"/>
          <p:cNvGrpSpPr/>
          <p:nvPr/>
        </p:nvGrpSpPr>
        <p:grpSpPr>
          <a:xfrm>
            <a:off x="2448278" y="3566032"/>
            <a:ext cx="2856520" cy="651190"/>
            <a:chOff x="1714749" y="3548691"/>
            <a:chExt cx="2520479" cy="540992"/>
          </a:xfrm>
        </p:grpSpPr>
        <p:sp>
          <p:nvSpPr>
            <p:cNvPr id="364" name="Rectangle 131">
              <a:extLst>
                <a:ext uri="{FF2B5EF4-FFF2-40B4-BE49-F238E27FC236}">
                  <a16:creationId xmlns="" xmlns:a16="http://schemas.microsoft.com/office/drawing/2014/main" id="{B4EF07D3-7F59-40ED-A088-D9C913370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5613" y="3635376"/>
              <a:ext cx="920659" cy="89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N. </a:t>
              </a:r>
              <a:r>
                <a:rPr kumimoji="0" lang="en-US" altLang="zh-CN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gaditana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3346 rna8289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66" name="Rectangle 133">
              <a:extLst>
                <a:ext uri="{FF2B5EF4-FFF2-40B4-BE49-F238E27FC236}">
                  <a16:creationId xmlns="" xmlns:a16="http://schemas.microsoft.com/office/drawing/2014/main" id="{5A70E218-CB80-4675-B405-8548C0610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839" y="3709989"/>
              <a:ext cx="1090389" cy="89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N. </a:t>
              </a:r>
              <a:r>
                <a:rPr kumimoji="0" lang="en-US" altLang="en-US" sz="700" b="0" i="1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oceanica</a:t>
              </a: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NannoCCMP1779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69" name="Rectangle 136">
              <a:extLst>
                <a:ext uri="{FF2B5EF4-FFF2-40B4-BE49-F238E27FC236}">
                  <a16:creationId xmlns="" xmlns:a16="http://schemas.microsoft.com/office/drawing/2014/main" id="{514800F4-AEC9-4D50-9C46-503C219C6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2251" y="3784601"/>
              <a:ext cx="708666" cy="89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G. theta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EKX33502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73" name="Rectangle 140">
              <a:extLst>
                <a:ext uri="{FF2B5EF4-FFF2-40B4-BE49-F238E27FC236}">
                  <a16:creationId xmlns="" xmlns:a16="http://schemas.microsoft.com/office/drawing/2014/main" id="{AD4F16D0-9CEC-4736-AC64-A7694BBFC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2901" y="3548691"/>
              <a:ext cx="1233380" cy="89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anophagefferens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Auran1 23670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4" name="Rectangle 414">
              <a:extLst>
                <a:ext uri="{FF2B5EF4-FFF2-40B4-BE49-F238E27FC236}">
                  <a16:creationId xmlns="" xmlns:a16="http://schemas.microsoft.com/office/drawing/2014/main" id="{E168D08F-D59E-4A47-B488-7849BA803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8093" y="3651908"/>
              <a:ext cx="90523" cy="89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*/</a:t>
              </a: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65" name="Freeform 132">
              <a:extLst>
                <a:ext uri="{FF2B5EF4-FFF2-40B4-BE49-F238E27FC236}">
                  <a16:creationId xmlns="" xmlns:a16="http://schemas.microsoft.com/office/drawing/2014/main" id="{DA2F49EB-A51F-4F0D-90AF-A1AE42842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526" y="3686176"/>
              <a:ext cx="60325" cy="34925"/>
            </a:xfrm>
            <a:custGeom>
              <a:avLst/>
              <a:gdLst>
                <a:gd name="T0" fmla="*/ 0 w 38"/>
                <a:gd name="T1" fmla="*/ 22 h 22"/>
                <a:gd name="T2" fmla="*/ 0 w 38"/>
                <a:gd name="T3" fmla="*/ 0 h 22"/>
                <a:gd name="T4" fmla="*/ 38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0" y="22"/>
                  </a:moveTo>
                  <a:lnTo>
                    <a:pt x="0" y="0"/>
                  </a:lnTo>
                  <a:lnTo>
                    <a:pt x="38" y="0"/>
                  </a:lnTo>
                </a:path>
              </a:pathLst>
            </a:custGeom>
            <a:noFill/>
            <a:ln w="12700" cap="sq" cmpd="sng">
              <a:solidFill>
                <a:srgbClr val="843C0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7" name="Freeform 134">
              <a:extLst>
                <a:ext uri="{FF2B5EF4-FFF2-40B4-BE49-F238E27FC236}">
                  <a16:creationId xmlns="" xmlns:a16="http://schemas.microsoft.com/office/drawing/2014/main" id="{0061FC0B-C8CC-49B9-BA11-BDD0554CD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526" y="3727451"/>
              <a:ext cx="209550" cy="34925"/>
            </a:xfrm>
            <a:custGeom>
              <a:avLst/>
              <a:gdLst>
                <a:gd name="T0" fmla="*/ 0 w 132"/>
                <a:gd name="T1" fmla="*/ 0 h 22"/>
                <a:gd name="T2" fmla="*/ 0 w 132"/>
                <a:gd name="T3" fmla="*/ 22 h 22"/>
                <a:gd name="T4" fmla="*/ 132 w 132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22">
                  <a:moveTo>
                    <a:pt x="0" y="0"/>
                  </a:moveTo>
                  <a:lnTo>
                    <a:pt x="0" y="22"/>
                  </a:lnTo>
                  <a:lnTo>
                    <a:pt x="132" y="22"/>
                  </a:lnTo>
                </a:path>
              </a:pathLst>
            </a:custGeom>
            <a:noFill/>
            <a:ln w="12700" cap="sq" cmpd="sng">
              <a:solidFill>
                <a:srgbClr val="843C0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8" name="Freeform 135">
              <a:extLst>
                <a:ext uri="{FF2B5EF4-FFF2-40B4-BE49-F238E27FC236}">
                  <a16:creationId xmlns="" xmlns:a16="http://schemas.microsoft.com/office/drawing/2014/main" id="{CB25D820-7C60-4305-97BA-E73C4DD14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026" y="3724276"/>
              <a:ext cx="444500" cy="52388"/>
            </a:xfrm>
            <a:custGeom>
              <a:avLst/>
              <a:gdLst>
                <a:gd name="T0" fmla="*/ 0 w 280"/>
                <a:gd name="T1" fmla="*/ 33 h 33"/>
                <a:gd name="T2" fmla="*/ 0 w 280"/>
                <a:gd name="T3" fmla="*/ 0 h 33"/>
                <a:gd name="T4" fmla="*/ 280 w 280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0" h="33">
                  <a:moveTo>
                    <a:pt x="0" y="33"/>
                  </a:moveTo>
                  <a:lnTo>
                    <a:pt x="0" y="0"/>
                  </a:lnTo>
                  <a:lnTo>
                    <a:pt x="280" y="0"/>
                  </a:lnTo>
                </a:path>
              </a:pathLst>
            </a:custGeom>
            <a:noFill/>
            <a:ln w="12700" cap="sq" cmpd="sng">
              <a:solidFill>
                <a:srgbClr val="843C0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0" name="Freeform 137">
              <a:extLst>
                <a:ext uri="{FF2B5EF4-FFF2-40B4-BE49-F238E27FC236}">
                  <a16:creationId xmlns="" xmlns:a16="http://schemas.microsoft.com/office/drawing/2014/main" id="{BEC40741-DD08-47EF-AF40-0B2EBDB7C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026" y="3783014"/>
              <a:ext cx="273050" cy="53975"/>
            </a:xfrm>
            <a:custGeom>
              <a:avLst/>
              <a:gdLst>
                <a:gd name="T0" fmla="*/ 0 w 172"/>
                <a:gd name="T1" fmla="*/ 0 h 34"/>
                <a:gd name="T2" fmla="*/ 0 w 172"/>
                <a:gd name="T3" fmla="*/ 34 h 34"/>
                <a:gd name="T4" fmla="*/ 172 w 172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34">
                  <a:moveTo>
                    <a:pt x="0" y="0"/>
                  </a:moveTo>
                  <a:lnTo>
                    <a:pt x="0" y="34"/>
                  </a:lnTo>
                  <a:lnTo>
                    <a:pt x="172" y="34"/>
                  </a:lnTo>
                </a:path>
              </a:pathLst>
            </a:custGeom>
            <a:noFill/>
            <a:ln w="12700" cap="sq" cmpd="sng">
              <a:solidFill>
                <a:srgbClr val="843C0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1" name="Freeform 138">
              <a:extLst>
                <a:ext uri="{FF2B5EF4-FFF2-40B4-BE49-F238E27FC236}">
                  <a16:creationId xmlns="" xmlns:a16="http://schemas.microsoft.com/office/drawing/2014/main" id="{8F60BD9A-6571-425A-97A4-3D66705DC93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440308" y="3779839"/>
              <a:ext cx="45719" cy="94622"/>
            </a:xfrm>
            <a:custGeom>
              <a:avLst/>
              <a:gdLst>
                <a:gd name="T0" fmla="*/ 0 w 25"/>
                <a:gd name="T1" fmla="*/ 0 h 68"/>
                <a:gd name="T2" fmla="*/ 0 w 25"/>
                <a:gd name="T3" fmla="*/ 68 h 68"/>
                <a:gd name="T4" fmla="*/ 25 w 25"/>
                <a:gd name="T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8">
                  <a:moveTo>
                    <a:pt x="0" y="0"/>
                  </a:moveTo>
                  <a:lnTo>
                    <a:pt x="0" y="68"/>
                  </a:lnTo>
                  <a:lnTo>
                    <a:pt x="25" y="68"/>
                  </a:lnTo>
                </a:path>
              </a:pathLst>
            </a:custGeom>
            <a:noFill/>
            <a:ln w="12700" cap="sq" cmpd="sng">
              <a:solidFill>
                <a:srgbClr val="843C0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2" name="Freeform 139">
              <a:extLst>
                <a:ext uri="{FF2B5EF4-FFF2-40B4-BE49-F238E27FC236}">
                  <a16:creationId xmlns="" xmlns:a16="http://schemas.microsoft.com/office/drawing/2014/main" id="{DD649384-C448-4921-A6D8-8364028EAAD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357082" y="3831411"/>
              <a:ext cx="78494" cy="107622"/>
            </a:xfrm>
            <a:custGeom>
              <a:avLst/>
              <a:gdLst>
                <a:gd name="T0" fmla="*/ 0 w 55"/>
                <a:gd name="T1" fmla="*/ 74 h 74"/>
                <a:gd name="T2" fmla="*/ 0 w 55"/>
                <a:gd name="T3" fmla="*/ 0 h 74"/>
                <a:gd name="T4" fmla="*/ 55 w 55"/>
                <a:gd name="T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74">
                  <a:moveTo>
                    <a:pt x="0" y="74"/>
                  </a:moveTo>
                  <a:lnTo>
                    <a:pt x="0" y="0"/>
                  </a:lnTo>
                  <a:lnTo>
                    <a:pt x="55" y="0"/>
                  </a:lnTo>
                </a:path>
              </a:pathLst>
            </a:custGeom>
            <a:noFill/>
            <a:ln w="12700" cap="sq" cmpd="sng">
              <a:solidFill>
                <a:srgbClr val="843C0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4" name="Freeform 141">
              <a:extLst>
                <a:ext uri="{FF2B5EF4-FFF2-40B4-BE49-F238E27FC236}">
                  <a16:creationId xmlns="" xmlns:a16="http://schemas.microsoft.com/office/drawing/2014/main" id="{5009435E-D4A5-483D-AD0E-9A051EB4ACC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359026" y="3616162"/>
              <a:ext cx="271463" cy="215249"/>
            </a:xfrm>
            <a:custGeom>
              <a:avLst/>
              <a:gdLst>
                <a:gd name="T0" fmla="*/ 0 w 171"/>
                <a:gd name="T1" fmla="*/ 0 h 75"/>
                <a:gd name="T2" fmla="*/ 0 w 171"/>
                <a:gd name="T3" fmla="*/ 75 h 75"/>
                <a:gd name="T4" fmla="*/ 171 w 171"/>
                <a:gd name="T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" h="75">
                  <a:moveTo>
                    <a:pt x="0" y="0"/>
                  </a:moveTo>
                  <a:lnTo>
                    <a:pt x="0" y="75"/>
                  </a:lnTo>
                  <a:lnTo>
                    <a:pt x="171" y="75"/>
                  </a:lnTo>
                </a:path>
              </a:pathLst>
            </a:custGeom>
            <a:noFill/>
            <a:ln w="12700" cap="sq" cmpd="sng">
              <a:solidFill>
                <a:srgbClr val="843C0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5" name="Rectangle 415">
              <a:extLst>
                <a:ext uri="{FF2B5EF4-FFF2-40B4-BE49-F238E27FC236}">
                  <a16:creationId xmlns="" xmlns:a16="http://schemas.microsoft.com/office/drawing/2014/main" id="{CA026B28-57D2-49F4-9421-F5A09F49F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8644" y="4000190"/>
              <a:ext cx="264271" cy="89493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36/0.54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8" name="Rectangle 418">
              <a:extLst>
                <a:ext uri="{FF2B5EF4-FFF2-40B4-BE49-F238E27FC236}">
                  <a16:creationId xmlns="" xmlns:a16="http://schemas.microsoft.com/office/drawing/2014/main" id="{9D9F987E-FA5E-487C-AE6E-4981BA1DC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185" y="3655468"/>
              <a:ext cx="220219" cy="89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8/</a:t>
              </a:r>
              <a:r>
                <a:rPr lang="en-US" altLang="en-US" sz="700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0.51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23" name="Rectangle 423">
              <a:extLst>
                <a:ext uri="{FF2B5EF4-FFF2-40B4-BE49-F238E27FC236}">
                  <a16:creationId xmlns="" xmlns:a16="http://schemas.microsoft.com/office/drawing/2014/main" id="{7805612A-A2B6-417D-9A9F-D8D6A45ED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749" y="3656785"/>
              <a:ext cx="147100" cy="89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700" dirty="0">
                  <a:solidFill>
                    <a:srgbClr val="000000"/>
                  </a:solidFill>
                  <a:latin typeface="Helvetica"/>
                  <a:cs typeface="Helvetica"/>
                </a:rPr>
                <a:t>4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25" name="Rectangle 425">
            <a:extLst>
              <a:ext uri="{FF2B5EF4-FFF2-40B4-BE49-F238E27FC236}">
                <a16:creationId xmlns="" xmlns:a16="http://schemas.microsoft.com/office/drawing/2014/main" id="{ED85E83C-D015-47BF-AC7C-E3A81CEE8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977" y="4484166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" name="Rectangle 426">
            <a:extLst>
              <a:ext uri="{FF2B5EF4-FFF2-40B4-BE49-F238E27FC236}">
                <a16:creationId xmlns="" xmlns:a16="http://schemas.microsoft.com/office/drawing/2014/main" id="{91F747A5-2FB4-45A0-9036-D1A4EC002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3943" y="4534340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24/-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" name="Rectangle 427">
            <a:extLst>
              <a:ext uri="{FF2B5EF4-FFF2-40B4-BE49-F238E27FC236}">
                <a16:creationId xmlns="" xmlns:a16="http://schemas.microsoft.com/office/drawing/2014/main" id="{601E11E8-CAF2-4D90-9E8C-BFC315867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8838" y="463561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" name="Rectangle 428">
            <a:extLst>
              <a:ext uri="{FF2B5EF4-FFF2-40B4-BE49-F238E27FC236}">
                <a16:creationId xmlns="" xmlns:a16="http://schemas.microsoft.com/office/drawing/2014/main" id="{27C85F1B-6150-46BB-9A17-3F2C85BA3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2311" y="472744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0" name="Freeform 177">
            <a:extLst>
              <a:ext uri="{FF2B5EF4-FFF2-40B4-BE49-F238E27FC236}">
                <a16:creationId xmlns="" xmlns:a16="http://schemas.microsoft.com/office/drawing/2014/main" id="{B1471085-016E-4A4D-AA8F-3ACAEB7A0B39}"/>
              </a:ext>
            </a:extLst>
          </p:cNvPr>
          <p:cNvSpPr>
            <a:spLocks/>
          </p:cNvSpPr>
          <p:nvPr/>
        </p:nvSpPr>
        <p:spPr bwMode="auto">
          <a:xfrm>
            <a:off x="2127176" y="4487155"/>
            <a:ext cx="302104" cy="683694"/>
          </a:xfrm>
          <a:custGeom>
            <a:avLst/>
            <a:gdLst>
              <a:gd name="T0" fmla="*/ 0 w 43"/>
              <a:gd name="T1" fmla="*/ 235 h 235"/>
              <a:gd name="T2" fmla="*/ 0 w 43"/>
              <a:gd name="T3" fmla="*/ 0 h 235"/>
              <a:gd name="T4" fmla="*/ 43 w 43"/>
              <a:gd name="T5" fmla="*/ 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235">
                <a:moveTo>
                  <a:pt x="0" y="235"/>
                </a:moveTo>
                <a:lnTo>
                  <a:pt x="0" y="0"/>
                </a:lnTo>
                <a:lnTo>
                  <a:pt x="43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2" name="Freeform 179">
            <a:extLst>
              <a:ext uri="{FF2B5EF4-FFF2-40B4-BE49-F238E27FC236}">
                <a16:creationId xmlns="" xmlns:a16="http://schemas.microsoft.com/office/drawing/2014/main" id="{4BA2718C-D20E-4322-B6A6-FA25484D41EF}"/>
              </a:ext>
            </a:extLst>
          </p:cNvPr>
          <p:cNvSpPr>
            <a:spLocks/>
          </p:cNvSpPr>
          <p:nvPr/>
        </p:nvSpPr>
        <p:spPr bwMode="auto">
          <a:xfrm>
            <a:off x="2718970" y="5188687"/>
            <a:ext cx="608113" cy="42039"/>
          </a:xfrm>
          <a:custGeom>
            <a:avLst/>
            <a:gdLst>
              <a:gd name="T0" fmla="*/ 0 w 338"/>
              <a:gd name="T1" fmla="*/ 22 h 22"/>
              <a:gd name="T2" fmla="*/ 0 w 338"/>
              <a:gd name="T3" fmla="*/ 0 h 22"/>
              <a:gd name="T4" fmla="*/ 338 w 338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8" h="22">
                <a:moveTo>
                  <a:pt x="0" y="22"/>
                </a:moveTo>
                <a:lnTo>
                  <a:pt x="0" y="0"/>
                </a:lnTo>
                <a:lnTo>
                  <a:pt x="338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4" name="Freeform 181">
            <a:extLst>
              <a:ext uri="{FF2B5EF4-FFF2-40B4-BE49-F238E27FC236}">
                <a16:creationId xmlns="" xmlns:a16="http://schemas.microsoft.com/office/drawing/2014/main" id="{93D4FAC1-8128-4FF7-8689-C00BE6425D84}"/>
              </a:ext>
            </a:extLst>
          </p:cNvPr>
          <p:cNvSpPr>
            <a:spLocks/>
          </p:cNvSpPr>
          <p:nvPr/>
        </p:nvSpPr>
        <p:spPr bwMode="auto">
          <a:xfrm>
            <a:off x="2718970" y="5238369"/>
            <a:ext cx="829409" cy="42039"/>
          </a:xfrm>
          <a:custGeom>
            <a:avLst/>
            <a:gdLst>
              <a:gd name="T0" fmla="*/ 0 w 461"/>
              <a:gd name="T1" fmla="*/ 0 h 22"/>
              <a:gd name="T2" fmla="*/ 0 w 461"/>
              <a:gd name="T3" fmla="*/ 22 h 22"/>
              <a:gd name="T4" fmla="*/ 461 w 461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1" h="22">
                <a:moveTo>
                  <a:pt x="0" y="0"/>
                </a:moveTo>
                <a:lnTo>
                  <a:pt x="0" y="22"/>
                </a:lnTo>
                <a:lnTo>
                  <a:pt x="461" y="22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5" name="Freeform 182">
            <a:extLst>
              <a:ext uri="{FF2B5EF4-FFF2-40B4-BE49-F238E27FC236}">
                <a16:creationId xmlns="" xmlns:a16="http://schemas.microsoft.com/office/drawing/2014/main" id="{4484FCC8-7713-4D8E-B42F-21FC414451E8}"/>
              </a:ext>
            </a:extLst>
          </p:cNvPr>
          <p:cNvSpPr>
            <a:spLocks/>
          </p:cNvSpPr>
          <p:nvPr/>
        </p:nvSpPr>
        <p:spPr bwMode="auto">
          <a:xfrm>
            <a:off x="2454495" y="5234548"/>
            <a:ext cx="264476" cy="63060"/>
          </a:xfrm>
          <a:custGeom>
            <a:avLst/>
            <a:gdLst>
              <a:gd name="T0" fmla="*/ 0 w 147"/>
              <a:gd name="T1" fmla="*/ 33 h 33"/>
              <a:gd name="T2" fmla="*/ 0 w 147"/>
              <a:gd name="T3" fmla="*/ 0 h 33"/>
              <a:gd name="T4" fmla="*/ 147 w 147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7" h="33">
                <a:moveTo>
                  <a:pt x="0" y="33"/>
                </a:moveTo>
                <a:lnTo>
                  <a:pt x="0" y="0"/>
                </a:lnTo>
                <a:lnTo>
                  <a:pt x="147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7" name="Freeform 184">
            <a:extLst>
              <a:ext uri="{FF2B5EF4-FFF2-40B4-BE49-F238E27FC236}">
                <a16:creationId xmlns="" xmlns:a16="http://schemas.microsoft.com/office/drawing/2014/main" id="{9658E6EC-F469-485C-A3A4-BAA00BDF55FF}"/>
              </a:ext>
            </a:extLst>
          </p:cNvPr>
          <p:cNvSpPr>
            <a:spLocks/>
          </p:cNvSpPr>
          <p:nvPr/>
        </p:nvSpPr>
        <p:spPr bwMode="auto">
          <a:xfrm>
            <a:off x="2454495" y="5305250"/>
            <a:ext cx="1093884" cy="64970"/>
          </a:xfrm>
          <a:custGeom>
            <a:avLst/>
            <a:gdLst>
              <a:gd name="T0" fmla="*/ 0 w 608"/>
              <a:gd name="T1" fmla="*/ 0 h 34"/>
              <a:gd name="T2" fmla="*/ 0 w 608"/>
              <a:gd name="T3" fmla="*/ 34 h 34"/>
              <a:gd name="T4" fmla="*/ 608 w 608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8" h="34">
                <a:moveTo>
                  <a:pt x="0" y="0"/>
                </a:moveTo>
                <a:lnTo>
                  <a:pt x="0" y="34"/>
                </a:lnTo>
                <a:lnTo>
                  <a:pt x="608" y="34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8" name="Freeform 185">
            <a:extLst>
              <a:ext uri="{FF2B5EF4-FFF2-40B4-BE49-F238E27FC236}">
                <a16:creationId xmlns="" xmlns:a16="http://schemas.microsoft.com/office/drawing/2014/main" id="{FE553E7C-1AA8-4C8D-B8C1-24AA6EB3D96A}"/>
              </a:ext>
            </a:extLst>
          </p:cNvPr>
          <p:cNvSpPr>
            <a:spLocks/>
          </p:cNvSpPr>
          <p:nvPr/>
        </p:nvSpPr>
        <p:spPr bwMode="auto">
          <a:xfrm>
            <a:off x="2348344" y="5301428"/>
            <a:ext cx="106150" cy="99366"/>
          </a:xfrm>
          <a:custGeom>
            <a:avLst/>
            <a:gdLst>
              <a:gd name="T0" fmla="*/ 0 w 59"/>
              <a:gd name="T1" fmla="*/ 52 h 52"/>
              <a:gd name="T2" fmla="*/ 0 w 59"/>
              <a:gd name="T3" fmla="*/ 0 h 52"/>
              <a:gd name="T4" fmla="*/ 59 w 59"/>
              <a:gd name="T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" h="52">
                <a:moveTo>
                  <a:pt x="0" y="52"/>
                </a:moveTo>
                <a:lnTo>
                  <a:pt x="0" y="0"/>
                </a:lnTo>
                <a:lnTo>
                  <a:pt x="59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0" name="Freeform 187">
            <a:extLst>
              <a:ext uri="{FF2B5EF4-FFF2-40B4-BE49-F238E27FC236}">
                <a16:creationId xmlns="" xmlns:a16="http://schemas.microsoft.com/office/drawing/2014/main" id="{9D32E571-4296-4DA9-A5E1-AF65506A1E8D}"/>
              </a:ext>
            </a:extLst>
          </p:cNvPr>
          <p:cNvSpPr>
            <a:spLocks/>
          </p:cNvSpPr>
          <p:nvPr/>
        </p:nvSpPr>
        <p:spPr bwMode="auto">
          <a:xfrm>
            <a:off x="2891689" y="5460031"/>
            <a:ext cx="606315" cy="42039"/>
          </a:xfrm>
          <a:custGeom>
            <a:avLst/>
            <a:gdLst>
              <a:gd name="T0" fmla="*/ 0 w 337"/>
              <a:gd name="T1" fmla="*/ 22 h 22"/>
              <a:gd name="T2" fmla="*/ 0 w 337"/>
              <a:gd name="T3" fmla="*/ 0 h 22"/>
              <a:gd name="T4" fmla="*/ 337 w 337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7" h="22">
                <a:moveTo>
                  <a:pt x="0" y="22"/>
                </a:moveTo>
                <a:lnTo>
                  <a:pt x="0" y="0"/>
                </a:lnTo>
                <a:lnTo>
                  <a:pt x="337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2" name="Freeform 189">
            <a:extLst>
              <a:ext uri="{FF2B5EF4-FFF2-40B4-BE49-F238E27FC236}">
                <a16:creationId xmlns="" xmlns:a16="http://schemas.microsoft.com/office/drawing/2014/main" id="{0A98F0C3-AF41-4CA7-9981-B86BFBB3820A}"/>
              </a:ext>
            </a:extLst>
          </p:cNvPr>
          <p:cNvSpPr>
            <a:spLocks/>
          </p:cNvSpPr>
          <p:nvPr/>
        </p:nvSpPr>
        <p:spPr bwMode="auto">
          <a:xfrm>
            <a:off x="2891689" y="5509712"/>
            <a:ext cx="698071" cy="40129"/>
          </a:xfrm>
          <a:custGeom>
            <a:avLst/>
            <a:gdLst>
              <a:gd name="T0" fmla="*/ 0 w 388"/>
              <a:gd name="T1" fmla="*/ 0 h 21"/>
              <a:gd name="T2" fmla="*/ 0 w 388"/>
              <a:gd name="T3" fmla="*/ 21 h 21"/>
              <a:gd name="T4" fmla="*/ 388 w 388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" h="21">
                <a:moveTo>
                  <a:pt x="0" y="0"/>
                </a:moveTo>
                <a:lnTo>
                  <a:pt x="0" y="21"/>
                </a:lnTo>
                <a:lnTo>
                  <a:pt x="388" y="21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3" name="Freeform 190">
            <a:extLst>
              <a:ext uri="{FF2B5EF4-FFF2-40B4-BE49-F238E27FC236}">
                <a16:creationId xmlns="" xmlns:a16="http://schemas.microsoft.com/office/drawing/2014/main" id="{259B5059-0126-4543-8FE1-C642A92C99F5}"/>
              </a:ext>
            </a:extLst>
          </p:cNvPr>
          <p:cNvSpPr>
            <a:spLocks/>
          </p:cNvSpPr>
          <p:nvPr/>
        </p:nvSpPr>
        <p:spPr bwMode="auto">
          <a:xfrm>
            <a:off x="2348344" y="5408436"/>
            <a:ext cx="543344" cy="97455"/>
          </a:xfrm>
          <a:custGeom>
            <a:avLst/>
            <a:gdLst>
              <a:gd name="T0" fmla="*/ 0 w 302"/>
              <a:gd name="T1" fmla="*/ 0 h 51"/>
              <a:gd name="T2" fmla="*/ 0 w 302"/>
              <a:gd name="T3" fmla="*/ 51 h 51"/>
              <a:gd name="T4" fmla="*/ 302 w 302"/>
              <a:gd name="T5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2" h="51">
                <a:moveTo>
                  <a:pt x="0" y="0"/>
                </a:moveTo>
                <a:lnTo>
                  <a:pt x="0" y="51"/>
                </a:lnTo>
                <a:lnTo>
                  <a:pt x="302" y="51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4" name="Freeform 191">
            <a:extLst>
              <a:ext uri="{FF2B5EF4-FFF2-40B4-BE49-F238E27FC236}">
                <a16:creationId xmlns="" xmlns:a16="http://schemas.microsoft.com/office/drawing/2014/main" id="{C37E824C-5540-4347-95EB-E5A3F9A08E95}"/>
              </a:ext>
            </a:extLst>
          </p:cNvPr>
          <p:cNvSpPr>
            <a:spLocks/>
          </p:cNvSpPr>
          <p:nvPr/>
        </p:nvSpPr>
        <p:spPr bwMode="auto">
          <a:xfrm>
            <a:off x="2269182" y="5404616"/>
            <a:ext cx="79163" cy="114652"/>
          </a:xfrm>
          <a:custGeom>
            <a:avLst/>
            <a:gdLst>
              <a:gd name="T0" fmla="*/ 0 w 44"/>
              <a:gd name="T1" fmla="*/ 60 h 60"/>
              <a:gd name="T2" fmla="*/ 0 w 44"/>
              <a:gd name="T3" fmla="*/ 0 h 60"/>
              <a:gd name="T4" fmla="*/ 44 w 44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" h="60">
                <a:moveTo>
                  <a:pt x="0" y="60"/>
                </a:moveTo>
                <a:lnTo>
                  <a:pt x="0" y="0"/>
                </a:lnTo>
                <a:lnTo>
                  <a:pt x="44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6" name="Freeform 193">
            <a:extLst>
              <a:ext uri="{FF2B5EF4-FFF2-40B4-BE49-F238E27FC236}">
                <a16:creationId xmlns="" xmlns:a16="http://schemas.microsoft.com/office/drawing/2014/main" id="{1EFC7D47-02A1-4081-8D36-79C6482986DB}"/>
              </a:ext>
            </a:extLst>
          </p:cNvPr>
          <p:cNvSpPr>
            <a:spLocks/>
          </p:cNvSpPr>
          <p:nvPr/>
        </p:nvSpPr>
        <p:spPr bwMode="auto">
          <a:xfrm>
            <a:off x="2269181" y="5525000"/>
            <a:ext cx="714264" cy="114652"/>
          </a:xfrm>
          <a:custGeom>
            <a:avLst/>
            <a:gdLst>
              <a:gd name="T0" fmla="*/ 0 w 397"/>
              <a:gd name="T1" fmla="*/ 0 h 60"/>
              <a:gd name="T2" fmla="*/ 0 w 397"/>
              <a:gd name="T3" fmla="*/ 60 h 60"/>
              <a:gd name="T4" fmla="*/ 397 w 397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7" h="60">
                <a:moveTo>
                  <a:pt x="0" y="0"/>
                </a:moveTo>
                <a:lnTo>
                  <a:pt x="0" y="60"/>
                </a:lnTo>
                <a:lnTo>
                  <a:pt x="397" y="6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7" name="Freeform 194">
            <a:extLst>
              <a:ext uri="{FF2B5EF4-FFF2-40B4-BE49-F238E27FC236}">
                <a16:creationId xmlns="" xmlns:a16="http://schemas.microsoft.com/office/drawing/2014/main" id="{A959FA21-FBEC-47C2-BB66-EEE45EC7BE25}"/>
              </a:ext>
            </a:extLst>
          </p:cNvPr>
          <p:cNvSpPr>
            <a:spLocks/>
          </p:cNvSpPr>
          <p:nvPr/>
        </p:nvSpPr>
        <p:spPr bwMode="auto">
          <a:xfrm>
            <a:off x="2233199" y="5521178"/>
            <a:ext cx="35983" cy="101277"/>
          </a:xfrm>
          <a:custGeom>
            <a:avLst/>
            <a:gdLst>
              <a:gd name="T0" fmla="*/ 0 w 20"/>
              <a:gd name="T1" fmla="*/ 53 h 53"/>
              <a:gd name="T2" fmla="*/ 0 w 20"/>
              <a:gd name="T3" fmla="*/ 0 h 53"/>
              <a:gd name="T4" fmla="*/ 20 w 20"/>
              <a:gd name="T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53">
                <a:moveTo>
                  <a:pt x="0" y="53"/>
                </a:moveTo>
                <a:lnTo>
                  <a:pt x="0" y="0"/>
                </a:lnTo>
                <a:lnTo>
                  <a:pt x="20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9" name="Freeform 196">
            <a:extLst>
              <a:ext uri="{FF2B5EF4-FFF2-40B4-BE49-F238E27FC236}">
                <a16:creationId xmlns="" xmlns:a16="http://schemas.microsoft.com/office/drawing/2014/main" id="{727E655E-36BC-498F-AA19-5835CC8651B9}"/>
              </a:ext>
            </a:extLst>
          </p:cNvPr>
          <p:cNvSpPr>
            <a:spLocks/>
          </p:cNvSpPr>
          <p:nvPr/>
        </p:nvSpPr>
        <p:spPr bwMode="auto">
          <a:xfrm>
            <a:off x="2233199" y="5630097"/>
            <a:ext cx="1415933" cy="101277"/>
          </a:xfrm>
          <a:custGeom>
            <a:avLst/>
            <a:gdLst>
              <a:gd name="T0" fmla="*/ 0 w 787"/>
              <a:gd name="T1" fmla="*/ 0 h 53"/>
              <a:gd name="T2" fmla="*/ 0 w 787"/>
              <a:gd name="T3" fmla="*/ 53 h 53"/>
              <a:gd name="T4" fmla="*/ 787 w 787"/>
              <a:gd name="T5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7" h="53">
                <a:moveTo>
                  <a:pt x="0" y="0"/>
                </a:moveTo>
                <a:lnTo>
                  <a:pt x="0" y="53"/>
                </a:lnTo>
                <a:lnTo>
                  <a:pt x="787" y="53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30" name="Freeform 197">
            <a:extLst>
              <a:ext uri="{FF2B5EF4-FFF2-40B4-BE49-F238E27FC236}">
                <a16:creationId xmlns="" xmlns:a16="http://schemas.microsoft.com/office/drawing/2014/main" id="{2953F721-C2C4-4A72-9502-EABCB21AA2C8}"/>
              </a:ext>
            </a:extLst>
          </p:cNvPr>
          <p:cNvSpPr>
            <a:spLocks/>
          </p:cNvSpPr>
          <p:nvPr/>
        </p:nvSpPr>
        <p:spPr bwMode="auto">
          <a:xfrm>
            <a:off x="2125250" y="5175311"/>
            <a:ext cx="107949" cy="450966"/>
          </a:xfrm>
          <a:custGeom>
            <a:avLst/>
            <a:gdLst>
              <a:gd name="T0" fmla="*/ 0 w 60"/>
              <a:gd name="T1" fmla="*/ 0 h 236"/>
              <a:gd name="T2" fmla="*/ 0 w 60"/>
              <a:gd name="T3" fmla="*/ 236 h 236"/>
              <a:gd name="T4" fmla="*/ 60 w 60"/>
              <a:gd name="T5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" h="236">
                <a:moveTo>
                  <a:pt x="0" y="0"/>
                </a:moveTo>
                <a:lnTo>
                  <a:pt x="0" y="236"/>
                </a:lnTo>
                <a:lnTo>
                  <a:pt x="60" y="236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31" name="Freeform 198">
            <a:extLst>
              <a:ext uri="{FF2B5EF4-FFF2-40B4-BE49-F238E27FC236}">
                <a16:creationId xmlns="" xmlns:a16="http://schemas.microsoft.com/office/drawing/2014/main" id="{F9C11145-F70B-4ED8-8CBF-58213E415020}"/>
              </a:ext>
            </a:extLst>
          </p:cNvPr>
          <p:cNvSpPr>
            <a:spLocks/>
          </p:cNvSpPr>
          <p:nvPr/>
        </p:nvSpPr>
        <p:spPr bwMode="auto">
          <a:xfrm>
            <a:off x="1918690" y="5173944"/>
            <a:ext cx="196727" cy="695344"/>
          </a:xfrm>
          <a:custGeom>
            <a:avLst/>
            <a:gdLst>
              <a:gd name="T0" fmla="*/ 0 w 95"/>
              <a:gd name="T1" fmla="*/ 180 h 180"/>
              <a:gd name="T2" fmla="*/ 0 w 95"/>
              <a:gd name="T3" fmla="*/ 0 h 180"/>
              <a:gd name="T4" fmla="*/ 95 w 95"/>
              <a:gd name="T5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" h="180">
                <a:moveTo>
                  <a:pt x="0" y="180"/>
                </a:moveTo>
                <a:lnTo>
                  <a:pt x="0" y="0"/>
                </a:lnTo>
                <a:lnTo>
                  <a:pt x="95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4" name="Rectangle 424">
            <a:extLst>
              <a:ext uri="{FF2B5EF4-FFF2-40B4-BE49-F238E27FC236}">
                <a16:creationId xmlns="" xmlns:a16="http://schemas.microsoft.com/office/drawing/2014/main" id="{B8AE8BC5-764E-44BF-9766-FE08F77BA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6159" y="4760862"/>
            <a:ext cx="10259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" name="Rectangle 429">
            <a:extLst>
              <a:ext uri="{FF2B5EF4-FFF2-40B4-BE49-F238E27FC236}">
                <a16:creationId xmlns="" xmlns:a16="http://schemas.microsoft.com/office/drawing/2014/main" id="{0BD9439D-7C00-48B6-83C5-D6ED29AF0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3242" y="4861961"/>
            <a:ext cx="10259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" name="Rectangle 430">
            <a:extLst>
              <a:ext uri="{FF2B5EF4-FFF2-40B4-BE49-F238E27FC236}">
                <a16:creationId xmlns="" xmlns:a16="http://schemas.microsoft.com/office/drawing/2014/main" id="{748BFD20-3057-40AC-9D79-5BC9DA852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9298" y="4289747"/>
            <a:ext cx="27381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" name="Rectangle 432">
            <a:extLst>
              <a:ext uri="{FF2B5EF4-FFF2-40B4-BE49-F238E27FC236}">
                <a16:creationId xmlns="" xmlns:a16="http://schemas.microsoft.com/office/drawing/2014/main" id="{80A337DD-D3EE-4CB7-98DB-3B6B1366A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217" y="5034014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29/0.85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" name="Line 434">
            <a:extLst>
              <a:ext uri="{FF2B5EF4-FFF2-40B4-BE49-F238E27FC236}">
                <a16:creationId xmlns="" xmlns:a16="http://schemas.microsoft.com/office/drawing/2014/main" id="{22ADB571-96A8-492D-8986-D4A62A8907D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9340" y="8540543"/>
            <a:ext cx="394015" cy="0"/>
          </a:xfrm>
          <a:prstGeom prst="line">
            <a:avLst/>
          </a:prstGeom>
          <a:noFill/>
          <a:ln w="635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32" name="Rectangle 450">
            <a:extLst>
              <a:ext uri="{FF2B5EF4-FFF2-40B4-BE49-F238E27FC236}">
                <a16:creationId xmlns="" xmlns:a16="http://schemas.microsoft.com/office/drawing/2014/main" id="{4FF67CA9-1194-4868-BA3E-F8CD35F34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4371" y="8594878"/>
            <a:ext cx="101309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 substitution site per site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6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79" y="6541103"/>
            <a:ext cx="129522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rPr>
              <a:t>Cyano</a:t>
            </a:r>
            <a:r>
              <a:rPr lang="en-US" altLang="en-US" sz="1400" b="1" dirty="0" smtClean="0">
                <a:solidFill>
                  <a:srgbClr val="660066"/>
                </a:solidFill>
                <a:latin typeface="Helvetica"/>
                <a:cs typeface="Helvetica"/>
              </a:rPr>
              <a:t>bacteria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Helvetica"/>
              <a:cs typeface="Helvetic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660066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37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79" y="4554374"/>
            <a:ext cx="97745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PVC 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group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4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79" y="1362397"/>
            <a:ext cx="13995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1400" b="1" dirty="0">
                <a:solidFill>
                  <a:schemeClr val="accent6">
                    <a:lumMod val="50000"/>
                  </a:schemeClr>
                </a:solidFill>
                <a:latin typeface="Helvetica"/>
                <a:cs typeface="Helvetica"/>
              </a:rPr>
              <a:t>Eukaryotes</a:t>
            </a:r>
          </a:p>
        </p:txBody>
      </p:sp>
      <p:sp>
        <p:nvSpPr>
          <p:cNvPr id="447" name="Rectangle 258">
            <a:extLst>
              <a:ext uri="{FF2B5EF4-FFF2-40B4-BE49-F238E27FC236}">
                <a16:creationId xmlns="" xmlns:a16="http://schemas.microsoft.com/office/drawing/2014/main" id="{15DC92CA-EF5D-47D1-BE15-486EC6047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7" y="4654492"/>
            <a:ext cx="583675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Chlamydia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48" name="Group 447"/>
          <p:cNvGrpSpPr/>
          <p:nvPr/>
        </p:nvGrpSpPr>
        <p:grpSpPr>
          <a:xfrm>
            <a:off x="5495168" y="4317060"/>
            <a:ext cx="10136" cy="784332"/>
            <a:chOff x="3957590" y="737276"/>
            <a:chExt cx="36771" cy="160091"/>
          </a:xfrm>
        </p:grpSpPr>
        <p:sp>
          <p:nvSpPr>
            <p:cNvPr id="44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50" name="Straight Connector 44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1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541" y="5666904"/>
            <a:ext cx="90445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zh-CN" sz="900" b="1" dirty="0" err="1" smtClean="0">
                <a:solidFill>
                  <a:srgbClr val="000000"/>
                </a:solidFill>
                <a:latin typeface="Helvetica"/>
                <a:cs typeface="Helvetica"/>
              </a:rPr>
              <a:t>Lentisphataceae</a:t>
            </a:r>
            <a:endParaRPr lang="en-US" altLang="en-US" sz="9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grpSp>
        <p:nvGrpSpPr>
          <p:cNvPr id="452" name="Group 451"/>
          <p:cNvGrpSpPr/>
          <p:nvPr/>
        </p:nvGrpSpPr>
        <p:grpSpPr>
          <a:xfrm>
            <a:off x="5495168" y="5733163"/>
            <a:ext cx="10136" cy="87591"/>
            <a:chOff x="3957590" y="737276"/>
            <a:chExt cx="36771" cy="160091"/>
          </a:xfrm>
        </p:grpSpPr>
        <p:sp>
          <p:nvSpPr>
            <p:cNvPr id="453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54" name="Straight Connector 453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5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7" y="6022654"/>
            <a:ext cx="91093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Planctomycetes</a:t>
            </a:r>
            <a:endParaRPr lang="en-US" altLang="en-US" sz="9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grpSp>
        <p:nvGrpSpPr>
          <p:cNvPr id="456" name="Group 455"/>
          <p:cNvGrpSpPr/>
          <p:nvPr/>
        </p:nvGrpSpPr>
        <p:grpSpPr>
          <a:xfrm>
            <a:off x="5495168" y="5858623"/>
            <a:ext cx="10136" cy="589280"/>
            <a:chOff x="3957590" y="737276"/>
            <a:chExt cx="36771" cy="160091"/>
          </a:xfrm>
        </p:grpSpPr>
        <p:sp>
          <p:nvSpPr>
            <p:cNvPr id="457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58" name="Straight Connector 457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9" name="Rectangle 232">
            <a:extLst>
              <a:ext uri="{FF2B5EF4-FFF2-40B4-BE49-F238E27FC236}">
                <a16:creationId xmlns="" xmlns:a16="http://schemas.microsoft.com/office/drawing/2014/main" id="{4C85D594-A565-4709-80E7-D5B6EF6DB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7" y="5369690"/>
            <a:ext cx="112285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Verrucomicrobia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60" name="Group 459"/>
          <p:cNvGrpSpPr/>
          <p:nvPr/>
        </p:nvGrpSpPr>
        <p:grpSpPr>
          <a:xfrm>
            <a:off x="5495170" y="5165211"/>
            <a:ext cx="10135" cy="535712"/>
            <a:chOff x="3957590" y="737276"/>
            <a:chExt cx="36767" cy="160092"/>
          </a:xfrm>
        </p:grpSpPr>
        <p:sp>
          <p:nvSpPr>
            <p:cNvPr id="461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3" y="799994"/>
              <a:ext cx="158750" cy="35998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62" name="Straight Connector 461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3" name="Rectangle 123">
            <a:extLst>
              <a:ext uri="{FF2B5EF4-FFF2-40B4-BE49-F238E27FC236}">
                <a16:creationId xmlns="" xmlns:a16="http://schemas.microsoft.com/office/drawing/2014/main" id="{984571F2-5343-4EDA-90B9-67A73D7FD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6" y="4156332"/>
            <a:ext cx="70523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Rhodophyta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64" name="Group 463"/>
          <p:cNvGrpSpPr/>
          <p:nvPr/>
        </p:nvGrpSpPr>
        <p:grpSpPr>
          <a:xfrm>
            <a:off x="5495168" y="4083385"/>
            <a:ext cx="10136" cy="187762"/>
            <a:chOff x="3957590" y="737276"/>
            <a:chExt cx="36771" cy="160091"/>
          </a:xfrm>
        </p:grpSpPr>
        <p:sp>
          <p:nvSpPr>
            <p:cNvPr id="465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66" name="Straight Connector 465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6" y="2451439"/>
            <a:ext cx="86201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Charophyta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68" name="Group 467"/>
          <p:cNvGrpSpPr/>
          <p:nvPr/>
        </p:nvGrpSpPr>
        <p:grpSpPr>
          <a:xfrm>
            <a:off x="5495168" y="2441753"/>
            <a:ext cx="10136" cy="128243"/>
            <a:chOff x="3957590" y="737276"/>
            <a:chExt cx="36771" cy="160091"/>
          </a:xfrm>
        </p:grpSpPr>
        <p:sp>
          <p:nvSpPr>
            <p:cNvPr id="46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70" name="Straight Connector 46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5" name="Rectangle 166">
            <a:extLst>
              <a:ext uri="{FF2B5EF4-FFF2-40B4-BE49-F238E27FC236}">
                <a16:creationId xmlns="" xmlns:a16="http://schemas.microsoft.com/office/drawing/2014/main" id="{C673B5EB-7297-4CDF-A7C1-20FB05D5D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6" y="2264923"/>
            <a:ext cx="110570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Glaucophyta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76" name="Group 475"/>
          <p:cNvGrpSpPr/>
          <p:nvPr/>
        </p:nvGrpSpPr>
        <p:grpSpPr>
          <a:xfrm>
            <a:off x="5495168" y="2308330"/>
            <a:ext cx="10136" cy="87591"/>
            <a:chOff x="3957590" y="737276"/>
            <a:chExt cx="36771" cy="160091"/>
          </a:xfrm>
        </p:grpSpPr>
        <p:sp>
          <p:nvSpPr>
            <p:cNvPr id="477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78" name="Straight Connector 477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9" name="Group 478"/>
          <p:cNvGrpSpPr/>
          <p:nvPr/>
        </p:nvGrpSpPr>
        <p:grpSpPr>
          <a:xfrm>
            <a:off x="5495168" y="2617106"/>
            <a:ext cx="10136" cy="648207"/>
            <a:chOff x="3957590" y="737276"/>
            <a:chExt cx="36771" cy="160091"/>
          </a:xfrm>
        </p:grpSpPr>
        <p:sp>
          <p:nvSpPr>
            <p:cNvPr id="480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81" name="Straight Connector 480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2" name="Rectangle 138">
            <a:extLst>
              <a:ext uri="{FF2B5EF4-FFF2-40B4-BE49-F238E27FC236}">
                <a16:creationId xmlns="" xmlns:a16="http://schemas.microsoft.com/office/drawing/2014/main" id="{BCC3F81B-2008-4AE0-B86E-064F904F6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7" y="2808888"/>
            <a:ext cx="96475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Chlorophyta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3" name="Rectangle 110">
            <a:extLst>
              <a:ext uri="{FF2B5EF4-FFF2-40B4-BE49-F238E27FC236}">
                <a16:creationId xmlns="" xmlns:a16="http://schemas.microsoft.com/office/drawing/2014/main" id="{47AD5A9E-7EFF-43B8-8897-288442332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6" y="3354353"/>
            <a:ext cx="96051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Haptophyta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84" name="Group 483"/>
          <p:cNvGrpSpPr/>
          <p:nvPr/>
        </p:nvGrpSpPr>
        <p:grpSpPr>
          <a:xfrm>
            <a:off x="5495168" y="3339498"/>
            <a:ext cx="10136" cy="187761"/>
            <a:chOff x="3957590" y="737276"/>
            <a:chExt cx="36771" cy="160091"/>
          </a:xfrm>
        </p:grpSpPr>
        <p:sp>
          <p:nvSpPr>
            <p:cNvPr id="485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86" name="Straight Connector 485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7" name="Rectangle 105">
            <a:extLst>
              <a:ext uri="{FF2B5EF4-FFF2-40B4-BE49-F238E27FC236}">
                <a16:creationId xmlns="" xmlns:a16="http://schemas.microsoft.com/office/drawing/2014/main" id="{12562532-4A67-4D65-9532-7280868CE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7" y="3862425"/>
            <a:ext cx="103748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Cryptophyta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88" name="Group 487"/>
          <p:cNvGrpSpPr/>
          <p:nvPr/>
        </p:nvGrpSpPr>
        <p:grpSpPr>
          <a:xfrm>
            <a:off x="5495168" y="3878637"/>
            <a:ext cx="10136" cy="65809"/>
            <a:chOff x="3957590" y="737276"/>
            <a:chExt cx="36771" cy="160091"/>
          </a:xfrm>
        </p:grpSpPr>
        <p:sp>
          <p:nvSpPr>
            <p:cNvPr id="48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90" name="Straight Connector 48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1" name="Group 490"/>
          <p:cNvGrpSpPr/>
          <p:nvPr/>
        </p:nvGrpSpPr>
        <p:grpSpPr>
          <a:xfrm>
            <a:off x="5495632" y="3569853"/>
            <a:ext cx="9672" cy="260931"/>
            <a:chOff x="3695113" y="737276"/>
            <a:chExt cx="43529" cy="160093"/>
          </a:xfrm>
        </p:grpSpPr>
        <p:sp>
          <p:nvSpPr>
            <p:cNvPr id="492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41267" y="799993"/>
              <a:ext cx="158750" cy="36001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493" name="Straight Connector 492"/>
            <p:cNvCxnSpPr/>
            <p:nvPr/>
          </p:nvCxnSpPr>
          <p:spPr>
            <a:xfrm flipH="1" flipV="1">
              <a:off x="3695113" y="737276"/>
              <a:ext cx="36001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4" name="Rectangle 97">
            <a:extLst>
              <a:ext uri="{FF2B5EF4-FFF2-40B4-BE49-F238E27FC236}">
                <a16:creationId xmlns="" xmlns:a16="http://schemas.microsoft.com/office/drawing/2014/main" id="{AF94077A-900F-4789-AC9B-66EA3FEC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7" y="3661177"/>
            <a:ext cx="9862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Heterokont</a:t>
            </a:r>
            <a:r>
              <a:rPr kumimoji="0" lang="en-US" altLang="zh-CN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5" name="Rectangle 307">
            <a:extLst>
              <a:ext uri="{FF2B5EF4-FFF2-40B4-BE49-F238E27FC236}">
                <a16:creationId xmlns="" xmlns:a16="http://schemas.microsoft.com/office/drawing/2014/main" id="{64C049CA-066C-4053-8F71-5E98B273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704" y="7762659"/>
            <a:ext cx="97476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Other-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eubacteria 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7" name="TextBox 496"/>
          <p:cNvSpPr txBox="1"/>
          <p:nvPr/>
        </p:nvSpPr>
        <p:spPr>
          <a:xfrm>
            <a:off x="167894" y="9327028"/>
            <a:ext cx="6584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Helvetica"/>
                <a:cs typeface="Helvetica"/>
              </a:rPr>
              <a:t>Figure </a:t>
            </a:r>
            <a:r>
              <a:rPr lang="en-US" sz="800" b="1" dirty="0" smtClean="0">
                <a:latin typeface="Helvetica"/>
                <a:cs typeface="Helvetica"/>
              </a:rPr>
              <a:t>S5. </a:t>
            </a:r>
            <a:r>
              <a:rPr lang="en-US" altLang="zh-CN" sz="800" b="1" dirty="0" smtClean="0">
                <a:latin typeface="Helvetica"/>
                <a:cs typeface="Helvetica"/>
              </a:rPr>
              <a:t>P</a:t>
            </a:r>
            <a:r>
              <a:rPr lang="en-US" sz="800" b="1" dirty="0" smtClean="0">
                <a:latin typeface="Helvetica"/>
                <a:cs typeface="Helvetica"/>
              </a:rPr>
              <a:t>hylogenetic </a:t>
            </a:r>
            <a:r>
              <a:rPr lang="en-US" sz="800" b="1" dirty="0">
                <a:latin typeface="Helvetica"/>
                <a:cs typeface="Helvetica"/>
              </a:rPr>
              <a:t>tree of </a:t>
            </a:r>
            <a:r>
              <a:rPr lang="en-US" altLang="zh-CN" sz="800" b="1" dirty="0" smtClean="0">
                <a:latin typeface="Helvetica"/>
                <a:cs typeface="Helvetica"/>
              </a:rPr>
              <a:t>C</a:t>
            </a:r>
            <a:r>
              <a:rPr lang="en-US" sz="800" b="1" dirty="0" smtClean="0">
                <a:latin typeface="Helvetica"/>
                <a:cs typeface="Helvetica"/>
              </a:rPr>
              <a:t>MS</a:t>
            </a:r>
            <a:r>
              <a:rPr lang="en-US" sz="800" b="1" dirty="0">
                <a:latin typeface="Helvetica"/>
                <a:cs typeface="Helvetica"/>
              </a:rPr>
              <a:t>. </a:t>
            </a:r>
            <a:r>
              <a:rPr lang="en-US" sz="800" dirty="0">
                <a:latin typeface="Helvetica"/>
                <a:cs typeface="Helvetica"/>
              </a:rPr>
              <a:t>Numbers associated with branches are BS values values (</a:t>
            </a:r>
            <a:r>
              <a:rPr lang="en-US" altLang="zh-CN" sz="800" dirty="0">
                <a:latin typeface="Helvetica"/>
                <a:cs typeface="Helvetica"/>
              </a:rPr>
              <a:t>on the left)</a:t>
            </a:r>
            <a:r>
              <a:rPr lang="en-US" sz="800" dirty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obtained </a:t>
            </a:r>
            <a:r>
              <a:rPr lang="en-US" altLang="zh-CN" sz="800" dirty="0">
                <a:latin typeface="Helvetica"/>
                <a:cs typeface="Helvetica"/>
              </a:rPr>
              <a:t>by </a:t>
            </a:r>
            <a:r>
              <a:rPr lang="en-US" altLang="zh-CN" sz="800" dirty="0" err="1">
                <a:latin typeface="Helvetica"/>
                <a:cs typeface="Helvetica"/>
              </a:rPr>
              <a:t>RAxML</a:t>
            </a:r>
            <a:r>
              <a:rPr lang="en-US" altLang="zh-CN" sz="800" dirty="0">
                <a:latin typeface="Helvetica"/>
                <a:cs typeface="Helvetica"/>
              </a:rPr>
              <a:t> and the PP values </a:t>
            </a:r>
            <a:r>
              <a:rPr lang="en-US" sz="800" dirty="0">
                <a:latin typeface="Helvetica"/>
                <a:cs typeface="Helvetica"/>
              </a:rPr>
              <a:t>(</a:t>
            </a:r>
            <a:r>
              <a:rPr lang="en-US" altLang="zh-CN" sz="800" dirty="0">
                <a:latin typeface="Helvetica"/>
                <a:cs typeface="Helvetica"/>
              </a:rPr>
              <a:t>on the </a:t>
            </a:r>
            <a:r>
              <a:rPr lang="zh-CN" altLang="zh-CN" sz="800" dirty="0">
                <a:latin typeface="Helvetica"/>
                <a:cs typeface="Helvetica"/>
              </a:rPr>
              <a:t>r</a:t>
            </a:r>
            <a:r>
              <a:rPr lang="en-US" altLang="zh-CN" sz="800" dirty="0" err="1">
                <a:latin typeface="Helvetica"/>
                <a:cs typeface="Helvetica"/>
              </a:rPr>
              <a:t>ight</a:t>
            </a:r>
            <a:r>
              <a:rPr lang="en-US" altLang="zh-CN" sz="800" dirty="0">
                <a:latin typeface="Helvetica"/>
                <a:cs typeface="Helvetica"/>
              </a:rPr>
              <a:t>)</a:t>
            </a:r>
            <a:r>
              <a:rPr lang="en-US" sz="800" dirty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obtain </a:t>
            </a:r>
            <a:r>
              <a:rPr lang="en-US" altLang="zh-CN" sz="800" dirty="0">
                <a:latin typeface="Helvetica"/>
                <a:cs typeface="Helvetica"/>
              </a:rPr>
              <a:t>by </a:t>
            </a:r>
            <a:r>
              <a:rPr lang="en-US" altLang="zh-CN" sz="800" dirty="0" err="1">
                <a:latin typeface="Helvetica"/>
                <a:cs typeface="Helvetica"/>
              </a:rPr>
              <a:t>MrBayes</a:t>
            </a:r>
            <a:r>
              <a:rPr lang="en-US" sz="800" dirty="0">
                <a:latin typeface="Helvetica"/>
                <a:cs typeface="Helvetica"/>
              </a:rPr>
              <a:t>. Taxa in different major groups are shaded in different colors. The star is the BS=100 or </a:t>
            </a:r>
            <a:r>
              <a:rPr lang="en-US" altLang="zh-CN" sz="800" dirty="0">
                <a:latin typeface="Helvetica"/>
                <a:cs typeface="Helvetica"/>
              </a:rPr>
              <a:t>PP</a:t>
            </a:r>
            <a:r>
              <a:rPr lang="en-US" sz="800" dirty="0">
                <a:latin typeface="Helvetica"/>
                <a:cs typeface="Helvetica"/>
              </a:rPr>
              <a:t>=</a:t>
            </a:r>
            <a:r>
              <a:rPr lang="en-US" sz="800" dirty="0" smtClean="0">
                <a:latin typeface="Helvetica"/>
                <a:cs typeface="Helvetica"/>
              </a:rPr>
              <a:t>1.0. Dash means the topology is different between two methods. </a:t>
            </a:r>
            <a:r>
              <a:rPr lang="en-US" sz="800" dirty="0">
                <a:latin typeface="Helvetica"/>
                <a:cs typeface="Helvetica"/>
              </a:rPr>
              <a:t>Dash means the topology is different between two methods</a:t>
            </a:r>
            <a:r>
              <a:rPr lang="en-US" sz="800" dirty="0" smtClean="0">
                <a:latin typeface="Helvetica"/>
                <a:cs typeface="Helvetica"/>
              </a:rPr>
              <a:t>.</a:t>
            </a:r>
            <a:endParaRPr lang="en-US" sz="800" dirty="0">
              <a:latin typeface="Helvetica"/>
              <a:cs typeface="Helvetica"/>
            </a:endParaRPr>
          </a:p>
        </p:txBody>
      </p:sp>
      <p:grpSp>
        <p:nvGrpSpPr>
          <p:cNvPr id="152" name="Group 151"/>
          <p:cNvGrpSpPr/>
          <p:nvPr/>
        </p:nvGrpSpPr>
        <p:grpSpPr>
          <a:xfrm>
            <a:off x="3215535" y="1765402"/>
            <a:ext cx="2094340" cy="341381"/>
            <a:chOff x="3215535" y="1960354"/>
            <a:chExt cx="2094340" cy="315121"/>
          </a:xfrm>
        </p:grpSpPr>
        <p:sp>
          <p:nvSpPr>
            <p:cNvPr id="305" name="Rectangle 72">
              <a:extLst>
                <a:ext uri="{FF2B5EF4-FFF2-40B4-BE49-F238E27FC236}">
                  <a16:creationId xmlns="" xmlns:a16="http://schemas.microsoft.com/office/drawing/2014/main" id="{B8911E97-5EE0-43EC-9B0C-A6763C32E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228" y="1961271"/>
              <a:ext cx="927988" cy="9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moellendorffii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73567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07" name="Rectangle 74">
              <a:extLst>
                <a:ext uri="{FF2B5EF4-FFF2-40B4-BE49-F238E27FC236}">
                  <a16:creationId xmlns="" xmlns:a16="http://schemas.microsoft.com/office/drawing/2014/main" id="{0DA00A2A-4F42-4627-A89C-2F4D244F4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302" y="2044174"/>
              <a:ext cx="927988" cy="9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S. </a:t>
              </a:r>
              <a:r>
                <a:rPr kumimoji="0" lang="en-US" altLang="en-US" sz="7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moellendorffii</a:t>
              </a:r>
              <a:r>
                <a:rPr kumimoji="0" lang="en-US" altLang="en-US" sz="7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68366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306" name="Freeform 73">
              <a:extLst>
                <a:ext uri="{FF2B5EF4-FFF2-40B4-BE49-F238E27FC236}">
                  <a16:creationId xmlns="" xmlns:a16="http://schemas.microsoft.com/office/drawing/2014/main" id="{1AFD442A-8F76-496B-99EE-0514CE5D1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450" y="2017715"/>
              <a:ext cx="41381" cy="38805"/>
            </a:xfrm>
            <a:custGeom>
              <a:avLst/>
              <a:gdLst>
                <a:gd name="T0" fmla="*/ 0 w 23"/>
                <a:gd name="T1" fmla="*/ 22 h 22"/>
                <a:gd name="T2" fmla="*/ 0 w 23"/>
                <a:gd name="T3" fmla="*/ 0 h 22"/>
                <a:gd name="T4" fmla="*/ 23 w 23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0" y="22"/>
                  </a:move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8" name="Freeform 75">
              <a:extLst>
                <a:ext uri="{FF2B5EF4-FFF2-40B4-BE49-F238E27FC236}">
                  <a16:creationId xmlns="" xmlns:a16="http://schemas.microsoft.com/office/drawing/2014/main" id="{77B1D459-2D07-4699-923E-BC73D529C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450" y="2063576"/>
              <a:ext cx="311254" cy="38805"/>
            </a:xfrm>
            <a:custGeom>
              <a:avLst/>
              <a:gdLst>
                <a:gd name="T0" fmla="*/ 0 w 173"/>
                <a:gd name="T1" fmla="*/ 0 h 22"/>
                <a:gd name="T2" fmla="*/ 0 w 173"/>
                <a:gd name="T3" fmla="*/ 22 h 22"/>
                <a:gd name="T4" fmla="*/ 173 w 173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" h="22">
                  <a:moveTo>
                    <a:pt x="0" y="0"/>
                  </a:moveTo>
                  <a:lnTo>
                    <a:pt x="0" y="22"/>
                  </a:lnTo>
                  <a:lnTo>
                    <a:pt x="173" y="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9" name="Freeform 76">
              <a:extLst>
                <a:ext uri="{FF2B5EF4-FFF2-40B4-BE49-F238E27FC236}">
                  <a16:creationId xmlns="" xmlns:a16="http://schemas.microsoft.com/office/drawing/2014/main" id="{57E07422-FB1A-4CEA-966B-41D9F5AF38C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215535" y="2060048"/>
              <a:ext cx="179915" cy="215427"/>
            </a:xfrm>
            <a:custGeom>
              <a:avLst/>
              <a:gdLst>
                <a:gd name="T0" fmla="*/ 0 w 100"/>
                <a:gd name="T1" fmla="*/ 0 h 54"/>
                <a:gd name="T2" fmla="*/ 0 w 100"/>
                <a:gd name="T3" fmla="*/ 54 h 54"/>
                <a:gd name="T4" fmla="*/ 100 w 100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54">
                  <a:moveTo>
                    <a:pt x="0" y="0"/>
                  </a:moveTo>
                  <a:lnTo>
                    <a:pt x="0" y="54"/>
                  </a:lnTo>
                  <a:lnTo>
                    <a:pt x="100" y="5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08" name="Rectangle 376">
              <a:extLst>
                <a:ext uri="{FF2B5EF4-FFF2-40B4-BE49-F238E27FC236}">
                  <a16:creationId xmlns="" xmlns:a16="http://schemas.microsoft.com/office/drawing/2014/main" id="{F7F70474-08CB-40BC-B01F-7A55FA53A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4793" y="1974588"/>
              <a:ext cx="102592" cy="99436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cxnSp>
          <p:nvCxnSpPr>
            <p:cNvPr id="498" name="Straight Connector 497"/>
            <p:cNvCxnSpPr/>
            <p:nvPr/>
          </p:nvCxnSpPr>
          <p:spPr>
            <a:xfrm>
              <a:off x="4654852" y="1994244"/>
              <a:ext cx="0" cy="103305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9" name="Rectangle 88">
              <a:extLst>
                <a:ext uri="{FF2B5EF4-FFF2-40B4-BE49-F238E27FC236}">
                  <a16:creationId xmlns="" xmlns:a16="http://schemas.microsoft.com/office/drawing/2014/main" id="{DFBF9F75-7314-4EB8-B8BD-C1B2B36A8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130" y="1960354"/>
              <a:ext cx="571745" cy="113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Lycophyte</a:t>
              </a:r>
              <a:endPara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</p:grpSp>
      <p:cxnSp>
        <p:nvCxnSpPr>
          <p:cNvPr id="500" name="Straight Connector 499"/>
          <p:cNvCxnSpPr/>
          <p:nvPr/>
        </p:nvCxnSpPr>
        <p:spPr>
          <a:xfrm>
            <a:off x="4948095" y="1959146"/>
            <a:ext cx="0" cy="31930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1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5084" y="1929110"/>
            <a:ext cx="73580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Moss &amp; Liverwort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2" name="Freeform 70">
            <a:extLst>
              <a:ext uri="{FF2B5EF4-FFF2-40B4-BE49-F238E27FC236}">
                <a16:creationId xmlns="" xmlns:a16="http://schemas.microsoft.com/office/drawing/2014/main" id="{177893F4-D3B6-44E7-AC0C-B3B035AD7687}"/>
              </a:ext>
            </a:extLst>
          </p:cNvPr>
          <p:cNvSpPr>
            <a:spLocks/>
          </p:cNvSpPr>
          <p:nvPr/>
        </p:nvSpPr>
        <p:spPr bwMode="auto">
          <a:xfrm>
            <a:off x="3215902" y="2122127"/>
            <a:ext cx="22732" cy="74525"/>
          </a:xfrm>
          <a:custGeom>
            <a:avLst/>
            <a:gdLst>
              <a:gd name="T0" fmla="*/ 0 w 85"/>
              <a:gd name="T1" fmla="*/ 0 h 39"/>
              <a:gd name="T2" fmla="*/ 0 w 85"/>
              <a:gd name="T3" fmla="*/ 39 h 39"/>
              <a:gd name="T4" fmla="*/ 85 w 85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5" h="39">
                <a:moveTo>
                  <a:pt x="0" y="0"/>
                </a:moveTo>
                <a:lnTo>
                  <a:pt x="0" y="39"/>
                </a:lnTo>
                <a:lnTo>
                  <a:pt x="85" y="39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cxnSp>
        <p:nvCxnSpPr>
          <p:cNvPr id="503" name="Straight Connector 502"/>
          <p:cNvCxnSpPr/>
          <p:nvPr/>
        </p:nvCxnSpPr>
        <p:spPr>
          <a:xfrm>
            <a:off x="4828097" y="99775"/>
            <a:ext cx="0" cy="514244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4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1351" y="239852"/>
            <a:ext cx="6441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Brassicaceae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505" name="Straight Connector 504"/>
          <p:cNvCxnSpPr/>
          <p:nvPr/>
        </p:nvCxnSpPr>
        <p:spPr>
          <a:xfrm>
            <a:off x="4971178" y="626425"/>
            <a:ext cx="0" cy="18024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6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506" y="644850"/>
            <a:ext cx="5464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Fabaceae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7" name="Freeform 106">
            <a:extLst>
              <a:ext uri="{FF2B5EF4-FFF2-40B4-BE49-F238E27FC236}">
                <a16:creationId xmlns="" xmlns:a16="http://schemas.microsoft.com/office/drawing/2014/main" id="{C0B795E2-4B93-40C5-997E-1B99237035AE}"/>
              </a:ext>
            </a:extLst>
          </p:cNvPr>
          <p:cNvSpPr>
            <a:spLocks/>
          </p:cNvSpPr>
          <p:nvPr/>
        </p:nvSpPr>
        <p:spPr bwMode="auto">
          <a:xfrm rot="16200000">
            <a:off x="4402493" y="1121851"/>
            <a:ext cx="2196867" cy="8756"/>
          </a:xfrm>
          <a:custGeom>
            <a:avLst/>
            <a:gdLst>
              <a:gd name="T0" fmla="*/ 0 w 100"/>
              <a:gd name="T1" fmla="*/ 0 h 34"/>
              <a:gd name="T2" fmla="*/ 0 w 100"/>
              <a:gd name="T3" fmla="*/ 34 h 34"/>
              <a:gd name="T4" fmla="*/ 100 w 100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" h="34">
                <a:moveTo>
                  <a:pt x="0" y="0"/>
                </a:moveTo>
                <a:lnTo>
                  <a:pt x="0" y="34"/>
                </a:lnTo>
                <a:lnTo>
                  <a:pt x="100" y="34"/>
                </a:lnTo>
              </a:path>
            </a:pathLst>
          </a:custGeom>
          <a:noFill/>
          <a:ln w="6350" cap="sq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Helvetica"/>
              <a:cs typeface="Helvetica"/>
            </a:endParaRPr>
          </a:p>
        </p:txBody>
      </p:sp>
      <p:sp>
        <p:nvSpPr>
          <p:cNvPr id="508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7" y="967673"/>
            <a:ext cx="74846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Land plants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509" name="Group 508"/>
          <p:cNvGrpSpPr/>
          <p:nvPr/>
        </p:nvGrpSpPr>
        <p:grpSpPr>
          <a:xfrm>
            <a:off x="5495168" y="3997362"/>
            <a:ext cx="10136" cy="65809"/>
            <a:chOff x="3957590" y="737276"/>
            <a:chExt cx="36771" cy="160091"/>
          </a:xfrm>
        </p:grpSpPr>
        <p:sp>
          <p:nvSpPr>
            <p:cNvPr id="510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511" name="Straight Connector 510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2" name="Rectangle 97">
            <a:extLst>
              <a:ext uri="{FF2B5EF4-FFF2-40B4-BE49-F238E27FC236}">
                <a16:creationId xmlns="" xmlns:a16="http://schemas.microsoft.com/office/drawing/2014/main" id="{AF94077A-900F-4789-AC9B-66EA3FEC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997" y="3990771"/>
            <a:ext cx="98624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Heterokont</a:t>
            </a:r>
            <a:r>
              <a:rPr kumimoji="0" lang="en-US" altLang="zh-CN" sz="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endParaRPr kumimoji="0" lang="en-US" altLang="en-US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271059" y="269376"/>
            <a:ext cx="295037" cy="25655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3" name="Straight Connector 512"/>
          <p:cNvCxnSpPr>
            <a:endCxn id="267" idx="0"/>
          </p:cNvCxnSpPr>
          <p:nvPr/>
        </p:nvCxnSpPr>
        <p:spPr>
          <a:xfrm flipV="1">
            <a:off x="3046027" y="871180"/>
            <a:ext cx="333231" cy="88002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4" name="Straight Connector 513"/>
          <p:cNvCxnSpPr/>
          <p:nvPr/>
        </p:nvCxnSpPr>
        <p:spPr>
          <a:xfrm>
            <a:off x="3081549" y="710505"/>
            <a:ext cx="325782" cy="37754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Connector 514"/>
          <p:cNvCxnSpPr/>
          <p:nvPr/>
        </p:nvCxnSpPr>
        <p:spPr>
          <a:xfrm flipV="1">
            <a:off x="2841775" y="2209395"/>
            <a:ext cx="373916" cy="11751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6" name="Straight Connector 515"/>
          <p:cNvCxnSpPr/>
          <p:nvPr/>
        </p:nvCxnSpPr>
        <p:spPr>
          <a:xfrm>
            <a:off x="2886177" y="1891721"/>
            <a:ext cx="304303" cy="21251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7" name="Straight Connector 516"/>
          <p:cNvCxnSpPr/>
          <p:nvPr/>
        </p:nvCxnSpPr>
        <p:spPr>
          <a:xfrm flipV="1">
            <a:off x="2948341" y="4049247"/>
            <a:ext cx="286542" cy="45041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8" name="Straight Connector 517"/>
          <p:cNvCxnSpPr/>
          <p:nvPr/>
        </p:nvCxnSpPr>
        <p:spPr>
          <a:xfrm flipV="1">
            <a:off x="2169298" y="8358104"/>
            <a:ext cx="195713" cy="45041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9" name="Rectangle 432">
            <a:extLst>
              <a:ext uri="{FF2B5EF4-FFF2-40B4-BE49-F238E27FC236}">
                <a16:creationId xmlns="" xmlns:a16="http://schemas.microsoft.com/office/drawing/2014/main" id="{80A337DD-D3EE-4CB7-98DB-3B6B1366A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0674" y="5696074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</a:t>
            </a:r>
            <a:r>
              <a:rPr lang="en-US" altLang="zh-CN" sz="700" dirty="0" smtClean="0">
                <a:solidFill>
                  <a:srgbClr val="000000"/>
                </a:solidFill>
                <a:latin typeface="Helvetica"/>
                <a:cs typeface="Helvetica"/>
              </a:rPr>
              <a:t>1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</a:t>
            </a:r>
            <a:r>
              <a:rPr kumimoji="0" lang="en-US" altLang="zh-CN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0.66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6" name="Oval 495"/>
          <p:cNvSpPr/>
          <p:nvPr/>
        </p:nvSpPr>
        <p:spPr>
          <a:xfrm>
            <a:off x="3378867" y="1821268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520" name="Oval 519"/>
          <p:cNvSpPr/>
          <p:nvPr/>
        </p:nvSpPr>
        <p:spPr>
          <a:xfrm>
            <a:off x="3471615" y="1978238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44189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TextBox 528"/>
          <p:cNvSpPr txBox="1"/>
          <p:nvPr/>
        </p:nvSpPr>
        <p:spPr>
          <a:xfrm>
            <a:off x="125439" y="9444335"/>
            <a:ext cx="6732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Helvetica"/>
                <a:cs typeface="Helvetica"/>
              </a:rPr>
              <a:t>Figure S6. </a:t>
            </a:r>
            <a:r>
              <a:rPr lang="en-US" altLang="zh-CN" sz="800" b="1" dirty="0">
                <a:latin typeface="Helvetica"/>
                <a:cs typeface="Helvetica"/>
              </a:rPr>
              <a:t>P</a:t>
            </a:r>
            <a:r>
              <a:rPr lang="en-US" sz="800" b="1" dirty="0">
                <a:latin typeface="Helvetica"/>
                <a:cs typeface="Helvetica"/>
              </a:rPr>
              <a:t>hylogenetic tree of </a:t>
            </a:r>
            <a:r>
              <a:rPr lang="en-US" altLang="zh-CN" sz="800" b="1" dirty="0" smtClean="0">
                <a:latin typeface="Helvetica"/>
                <a:cs typeface="Helvetica"/>
              </a:rPr>
              <a:t>C</a:t>
            </a:r>
            <a:r>
              <a:rPr lang="en-US" sz="800" b="1" dirty="0" smtClean="0">
                <a:latin typeface="Helvetica"/>
                <a:cs typeface="Helvetica"/>
              </a:rPr>
              <a:t>MK. </a:t>
            </a:r>
            <a:r>
              <a:rPr lang="en-US" sz="800" dirty="0" smtClean="0">
                <a:latin typeface="Helvetica"/>
                <a:cs typeface="Helvetica"/>
              </a:rPr>
              <a:t>MVK sequences are set as the </a:t>
            </a:r>
            <a:r>
              <a:rPr lang="en-US" sz="800" dirty="0" err="1" smtClean="0">
                <a:latin typeface="Helvetica"/>
                <a:cs typeface="Helvetica"/>
              </a:rPr>
              <a:t>outgroup</a:t>
            </a:r>
            <a:r>
              <a:rPr lang="en-US" sz="800" dirty="0" smtClean="0">
                <a:latin typeface="Helvetica"/>
                <a:cs typeface="Helvetica"/>
              </a:rPr>
              <a:t>. </a:t>
            </a:r>
            <a:r>
              <a:rPr lang="en-US" sz="800" dirty="0">
                <a:latin typeface="Helvetica"/>
                <a:cs typeface="Helvetica"/>
              </a:rPr>
              <a:t>Numbers associated with branches are BS values values (</a:t>
            </a:r>
            <a:r>
              <a:rPr lang="en-US" altLang="zh-CN" sz="800" dirty="0">
                <a:latin typeface="Helvetica"/>
                <a:cs typeface="Helvetica"/>
              </a:rPr>
              <a:t>on the left)</a:t>
            </a:r>
            <a:r>
              <a:rPr lang="en-US" sz="800" dirty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obtained </a:t>
            </a:r>
            <a:r>
              <a:rPr lang="en-US" altLang="zh-CN" sz="800" dirty="0">
                <a:latin typeface="Helvetica"/>
                <a:cs typeface="Helvetica"/>
              </a:rPr>
              <a:t>by </a:t>
            </a:r>
            <a:r>
              <a:rPr lang="en-US" altLang="zh-CN" sz="800" dirty="0" err="1">
                <a:latin typeface="Helvetica"/>
                <a:cs typeface="Helvetica"/>
              </a:rPr>
              <a:t>RAxML</a:t>
            </a:r>
            <a:r>
              <a:rPr lang="en-US" altLang="zh-CN" sz="800" dirty="0">
                <a:latin typeface="Helvetica"/>
                <a:cs typeface="Helvetica"/>
              </a:rPr>
              <a:t> and the PP values </a:t>
            </a:r>
            <a:r>
              <a:rPr lang="en-US" sz="800" dirty="0">
                <a:latin typeface="Helvetica"/>
                <a:cs typeface="Helvetica"/>
              </a:rPr>
              <a:t>(</a:t>
            </a:r>
            <a:r>
              <a:rPr lang="en-US" altLang="zh-CN" sz="800" dirty="0">
                <a:latin typeface="Helvetica"/>
                <a:cs typeface="Helvetica"/>
              </a:rPr>
              <a:t>on the </a:t>
            </a:r>
            <a:r>
              <a:rPr lang="zh-CN" altLang="zh-CN" sz="800" dirty="0">
                <a:latin typeface="Helvetica"/>
                <a:cs typeface="Helvetica"/>
              </a:rPr>
              <a:t>r</a:t>
            </a:r>
            <a:r>
              <a:rPr lang="en-US" altLang="zh-CN" sz="800" dirty="0" err="1">
                <a:latin typeface="Helvetica"/>
                <a:cs typeface="Helvetica"/>
              </a:rPr>
              <a:t>ight</a:t>
            </a:r>
            <a:r>
              <a:rPr lang="en-US" altLang="zh-CN" sz="800" dirty="0">
                <a:latin typeface="Helvetica"/>
                <a:cs typeface="Helvetica"/>
              </a:rPr>
              <a:t>)</a:t>
            </a:r>
            <a:r>
              <a:rPr lang="en-US" sz="800" dirty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obtain </a:t>
            </a:r>
            <a:r>
              <a:rPr lang="en-US" altLang="zh-CN" sz="800" dirty="0">
                <a:latin typeface="Helvetica"/>
                <a:cs typeface="Helvetica"/>
              </a:rPr>
              <a:t>by </a:t>
            </a:r>
            <a:r>
              <a:rPr lang="en-US" altLang="zh-CN" sz="800" dirty="0" err="1">
                <a:latin typeface="Helvetica"/>
                <a:cs typeface="Helvetica"/>
              </a:rPr>
              <a:t>MrBayes</a:t>
            </a:r>
            <a:r>
              <a:rPr lang="en-US" sz="800" dirty="0">
                <a:latin typeface="Helvetica"/>
                <a:cs typeface="Helvetica"/>
              </a:rPr>
              <a:t>. Taxa in different major groups are shaded in different colors. The star is the BS=100 or </a:t>
            </a:r>
            <a:r>
              <a:rPr lang="en-US" altLang="zh-CN" sz="800" dirty="0">
                <a:latin typeface="Helvetica"/>
                <a:cs typeface="Helvetica"/>
              </a:rPr>
              <a:t>PP</a:t>
            </a:r>
            <a:r>
              <a:rPr lang="en-US" sz="800" dirty="0">
                <a:latin typeface="Helvetica"/>
                <a:cs typeface="Helvetica"/>
              </a:rPr>
              <a:t>=</a:t>
            </a:r>
            <a:r>
              <a:rPr lang="en-US" sz="800" dirty="0" smtClean="0">
                <a:latin typeface="Helvetica"/>
                <a:cs typeface="Helvetica"/>
              </a:rPr>
              <a:t>1.0</a:t>
            </a:r>
            <a:r>
              <a:rPr lang="en-US" sz="800" dirty="0">
                <a:latin typeface="Helvetica"/>
                <a:cs typeface="Helvetica"/>
              </a:rPr>
              <a:t>. Dash means the topology is different between two methods</a:t>
            </a:r>
            <a:r>
              <a:rPr lang="en-US" sz="800" dirty="0" smtClean="0">
                <a:latin typeface="Helvetica"/>
                <a:cs typeface="Helvetica"/>
              </a:rPr>
              <a:t>.</a:t>
            </a:r>
            <a:endParaRPr lang="en-US" sz="800" dirty="0">
              <a:latin typeface="Helvetica"/>
              <a:cs typeface="Helvetica"/>
            </a:endParaRPr>
          </a:p>
        </p:txBody>
      </p:sp>
      <p:grpSp>
        <p:nvGrpSpPr>
          <p:cNvPr id="112" name="Group 111"/>
          <p:cNvGrpSpPr/>
          <p:nvPr/>
        </p:nvGrpSpPr>
        <p:grpSpPr>
          <a:xfrm>
            <a:off x="255332" y="36203"/>
            <a:ext cx="6444406" cy="9337104"/>
            <a:chOff x="255332" y="36203"/>
            <a:chExt cx="6444406" cy="9337104"/>
          </a:xfrm>
        </p:grpSpPr>
        <p:sp>
          <p:nvSpPr>
            <p:cNvPr id="542" name="Rectangle 541"/>
            <p:cNvSpPr/>
            <p:nvPr/>
          </p:nvSpPr>
          <p:spPr>
            <a:xfrm>
              <a:off x="291415" y="7885880"/>
              <a:ext cx="6361520" cy="14696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530" name="Rectangle 450">
              <a:extLst>
                <a:ext uri="{FF2B5EF4-FFF2-40B4-BE49-F238E27FC236}">
                  <a16:creationId xmlns="" xmlns:a16="http://schemas.microsoft.com/office/drawing/2014/main" id="{4FF67CA9-1194-4868-BA3E-F8CD35F34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022" y="8413441"/>
              <a:ext cx="1013098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1 substitution site per site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111" name="Group 110"/>
            <p:cNvGrpSpPr/>
            <p:nvPr/>
          </p:nvGrpSpPr>
          <p:grpSpPr>
            <a:xfrm>
              <a:off x="255332" y="36203"/>
              <a:ext cx="6397604" cy="6484082"/>
              <a:chOff x="114204" y="36203"/>
              <a:chExt cx="6122456" cy="6484082"/>
            </a:xfrm>
          </p:grpSpPr>
          <p:sp>
            <p:nvSpPr>
              <p:cNvPr id="531" name="Rectangle 530"/>
              <p:cNvSpPr/>
              <p:nvPr/>
            </p:nvSpPr>
            <p:spPr>
              <a:xfrm>
                <a:off x="114749" y="36203"/>
                <a:ext cx="6120000" cy="364093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>
                  <a:latin typeface="Helvetica"/>
                  <a:cs typeface="Helvetica"/>
                </a:endParaRPr>
              </a:p>
            </p:txBody>
          </p:sp>
          <p:sp>
            <p:nvSpPr>
              <p:cNvPr id="532" name="Rectangle 531"/>
              <p:cNvSpPr/>
              <p:nvPr/>
            </p:nvSpPr>
            <p:spPr>
              <a:xfrm>
                <a:off x="114204" y="3672266"/>
                <a:ext cx="6120000" cy="190030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>
                  <a:solidFill>
                    <a:srgbClr val="0000FF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116660" y="5577321"/>
                <a:ext cx="6120000" cy="9429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>
                  <a:latin typeface="Helvetica"/>
                  <a:cs typeface="Helvetica"/>
                </a:endParaRPr>
              </a:p>
            </p:txBody>
          </p:sp>
        </p:grpSp>
        <p:sp>
          <p:nvSpPr>
            <p:cNvPr id="534" name="Rectangle 206">
              <a:extLst>
                <a:ext uri="{FF2B5EF4-FFF2-40B4-BE49-F238E27FC236}">
                  <a16:creationId xmlns="" xmlns:a16="http://schemas.microsoft.com/office/drawing/2014/main" id="{A42CD277-1417-4B83-BA33-7B4FF6135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610" y="5859703"/>
              <a:ext cx="129522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660066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Helvetica"/>
                  <a:cs typeface="Helvetica"/>
                </a:rPr>
                <a:t>Cyano</a:t>
              </a:r>
              <a:r>
                <a:rPr lang="en-US" altLang="en-US" sz="1400" b="1" dirty="0" smtClean="0">
                  <a:solidFill>
                    <a:srgbClr val="660066"/>
                  </a:solidFill>
                  <a:latin typeface="Helvetica"/>
                  <a:cs typeface="Helvetica"/>
                </a:rPr>
                <a:t>bacteria</a:t>
              </a:r>
              <a:endPara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35" name="Rectangle 206">
              <a:extLst>
                <a:ext uri="{FF2B5EF4-FFF2-40B4-BE49-F238E27FC236}">
                  <a16:creationId xmlns="" xmlns:a16="http://schemas.microsoft.com/office/drawing/2014/main" id="{A42CD277-1417-4B83-BA33-7B4FF6135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42" y="4332617"/>
              <a:ext cx="9774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9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90"/>
                  </a:solidFill>
                  <a:effectLst/>
                  <a:latin typeface="Helvetica"/>
                  <a:cs typeface="Helvetica"/>
                </a:rPr>
                <a:t>PVC </a:t>
              </a:r>
              <a:r>
                <a:rPr kumimoji="0" lang="en-US" altLang="zh-CN" sz="1400" b="1" i="0" u="none" strike="noStrike" cap="none" normalizeH="0" baseline="0" dirty="0" smtClean="0">
                  <a:ln>
                    <a:noFill/>
                  </a:ln>
                  <a:solidFill>
                    <a:srgbClr val="000090"/>
                  </a:solidFill>
                  <a:effectLst/>
                  <a:latin typeface="Helvetica"/>
                  <a:cs typeface="Helvetica"/>
                </a:rPr>
                <a:t>group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36" name="Rectangle 206">
              <a:extLst>
                <a:ext uri="{FF2B5EF4-FFF2-40B4-BE49-F238E27FC236}">
                  <a16:creationId xmlns="" xmlns:a16="http://schemas.microsoft.com/office/drawing/2014/main" id="{A42CD277-1417-4B83-BA33-7B4FF6135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087" y="1362397"/>
              <a:ext cx="13995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lang="en-US" altLang="en-US" sz="1400" b="1" dirty="0">
                  <a:solidFill>
                    <a:schemeClr val="accent6">
                      <a:lumMod val="50000"/>
                    </a:schemeClr>
                  </a:solidFill>
                  <a:latin typeface="Helvetica"/>
                  <a:cs typeface="Helvetica"/>
                </a:rPr>
                <a:t>Eukaryotes</a:t>
              </a:r>
            </a:p>
          </p:txBody>
        </p:sp>
        <p:sp>
          <p:nvSpPr>
            <p:cNvPr id="537" name="Rectangle 307">
              <a:extLst>
                <a:ext uri="{FF2B5EF4-FFF2-40B4-BE49-F238E27FC236}">
                  <a16:creationId xmlns="" xmlns:a16="http://schemas.microsoft.com/office/drawing/2014/main" id="{64C049CA-066C-4053-8F71-5E98B2736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312" y="6739143"/>
              <a:ext cx="974761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zh-CN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Other-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eubacteria 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694816" y="60479"/>
              <a:ext cx="5334988" cy="9312828"/>
              <a:chOff x="229003" y="-27082"/>
              <a:chExt cx="4183377" cy="8273694"/>
            </a:xfrm>
          </p:grpSpPr>
          <p:sp>
            <p:nvSpPr>
              <p:cNvPr id="317" name="Rectangle 5">
                <a:extLst>
                  <a:ext uri="{FF2B5EF4-FFF2-40B4-BE49-F238E27FC236}">
                    <a16:creationId xmlns="" xmlns:a16="http://schemas.microsoft.com/office/drawing/2014/main" id="{378802DE-8B48-4756-959A-B62E43A8BF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0127" y="-27082"/>
                <a:ext cx="91979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thaliana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AT2G26930.1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9" name="Rectangle 7">
                <a:extLst>
                  <a:ext uri="{FF2B5EF4-FFF2-40B4-BE49-F238E27FC236}">
                    <a16:creationId xmlns="" xmlns:a16="http://schemas.microsoft.com/office/drawing/2014/main" id="{FB632084-5231-4ACE-9D84-EB4D74E0C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8748" y="49118"/>
                <a:ext cx="608220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lyrata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481568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1" name="Rectangle 9">
                <a:extLst>
                  <a:ext uri="{FF2B5EF4-FFF2-40B4-BE49-F238E27FC236}">
                    <a16:creationId xmlns="" xmlns:a16="http://schemas.microsoft.com/office/drawing/2014/main" id="{BF0F731B-0BED-41AF-9B7C-DD8C7E005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1626" y="123731"/>
                <a:ext cx="108014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rubella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Carubv10023327m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3" name="Rectangle 11">
                <a:extLst>
                  <a:ext uri="{FF2B5EF4-FFF2-40B4-BE49-F238E27FC236}">
                    <a16:creationId xmlns="" xmlns:a16="http://schemas.microsoft.com/office/drawing/2014/main" id="{C4139878-9422-49A8-B76B-D56E2952E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1623" y="199931"/>
                <a:ext cx="129720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grandiflora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Cagra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.1105s0001.1.p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8" name="Rectangle 16">
                <a:extLst>
                  <a:ext uri="{FF2B5EF4-FFF2-40B4-BE49-F238E27FC236}">
                    <a16:creationId xmlns="" xmlns:a16="http://schemas.microsoft.com/office/drawing/2014/main" id="{D3A5F675-3AF1-49A9-9E22-DF96A1F92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752" y="274543"/>
                <a:ext cx="84053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oleracea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Bol027780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30" name="Rectangle 18">
                <a:extLst>
                  <a:ext uri="{FF2B5EF4-FFF2-40B4-BE49-F238E27FC236}">
                    <a16:creationId xmlns="" xmlns:a16="http://schemas.microsoft.com/office/drawing/2014/main" id="{85AA313D-1AD2-425F-8100-029ACFF2D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8627" y="349156"/>
                <a:ext cx="94524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rapa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Brara.G01289.1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34" name="Rectangle 22">
                <a:extLst>
                  <a:ext uri="{FF2B5EF4-FFF2-40B4-BE49-F238E27FC236}">
                    <a16:creationId xmlns="" xmlns:a16="http://schemas.microsoft.com/office/drawing/2014/main" id="{6A60B778-534F-487C-BB91-E46C6D171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7128" y="425355"/>
                <a:ext cx="112037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G. max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Glyma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.13G072700.1.p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36" name="Rectangle 24">
                <a:extLst>
                  <a:ext uri="{FF2B5EF4-FFF2-40B4-BE49-F238E27FC236}">
                    <a16:creationId xmlns="" xmlns:a16="http://schemas.microsoft.com/office/drawing/2014/main" id="{11C19746-AF63-49C9-B0BB-C9EB4097DE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8505" y="499967"/>
                <a:ext cx="112037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G. max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Glyma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.20G046800.1.p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38" name="Rectangle 26">
                <a:extLst>
                  <a:ext uri="{FF2B5EF4-FFF2-40B4-BE49-F238E27FC236}">
                    <a16:creationId xmlns="" xmlns:a16="http://schemas.microsoft.com/office/drawing/2014/main" id="{CC9AF382-BAB2-4CC0-AE87-1923332560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4586" y="576167"/>
                <a:ext cx="112037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G. </a:t>
                </a:r>
                <a:r>
                  <a:rPr lang="en-US" altLang="en-US" sz="800" i="1" dirty="0" smtClean="0">
                    <a:solidFill>
                      <a:srgbClr val="000000"/>
                    </a:solidFill>
                    <a:latin typeface="Helvetica"/>
                    <a:cs typeface="Helvetica"/>
                  </a:rPr>
                  <a:t>max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Glyma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.17G179800.1.p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42" name="Rectangle 30">
                <a:extLst>
                  <a:ext uri="{FF2B5EF4-FFF2-40B4-BE49-F238E27FC236}">
                    <a16:creationId xmlns="" xmlns:a16="http://schemas.microsoft.com/office/drawing/2014/main" id="{26510CA2-99F3-4017-BF3B-A60448D250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4254" y="650781"/>
                <a:ext cx="114452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truncatula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Medtr3g437340.1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44" name="Freeform 32">
                <a:extLst>
                  <a:ext uri="{FF2B5EF4-FFF2-40B4-BE49-F238E27FC236}">
                    <a16:creationId xmlns="" xmlns:a16="http://schemas.microsoft.com/office/drawing/2014/main" id="{CAF277A6-CE51-4FD2-8A51-09F01BDCA3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156" y="422180"/>
                <a:ext cx="83364" cy="198439"/>
              </a:xfrm>
              <a:custGeom>
                <a:avLst/>
                <a:gdLst>
                  <a:gd name="T0" fmla="*/ 0 w 29"/>
                  <a:gd name="T1" fmla="*/ 0 h 125"/>
                  <a:gd name="T2" fmla="*/ 0 w 29"/>
                  <a:gd name="T3" fmla="*/ 125 h 125"/>
                  <a:gd name="T4" fmla="*/ 29 w 29"/>
                  <a:gd name="T5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125">
                    <a:moveTo>
                      <a:pt x="0" y="0"/>
                    </a:moveTo>
                    <a:lnTo>
                      <a:pt x="0" y="125"/>
                    </a:lnTo>
                    <a:lnTo>
                      <a:pt x="29" y="125"/>
                    </a:lnTo>
                  </a:path>
                </a:pathLst>
              </a:custGeom>
              <a:noFill/>
              <a:ln w="12700" cap="sq" cmpd="sng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346" name="Rectangle 34">
                <a:extLst>
                  <a:ext uri="{FF2B5EF4-FFF2-40B4-BE49-F238E27FC236}">
                    <a16:creationId xmlns="" xmlns:a16="http://schemas.microsoft.com/office/drawing/2014/main" id="{6F90D30E-2E72-4984-9161-6911C373B4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0894" y="725392"/>
                <a:ext cx="123986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V.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vitis</a:t>
                </a:r>
                <a:r>
                  <a:rPr kumimoji="0" lang="en-US" altLang="en-US" sz="800" b="0" i="1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Vitvi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GSVIVT01037382001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49" name="Rectangle 37">
                <a:extLst>
                  <a:ext uri="{FF2B5EF4-FFF2-40B4-BE49-F238E27FC236}">
                    <a16:creationId xmlns="" xmlns:a16="http://schemas.microsoft.com/office/drawing/2014/main" id="{4D566EA8-6A0B-4981-B574-2A8A44573F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511" y="801593"/>
                <a:ext cx="135020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lycopersicum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Solyc01g009010.2.1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51" name="Rectangle 39">
                <a:extLst>
                  <a:ext uri="{FF2B5EF4-FFF2-40B4-BE49-F238E27FC236}">
                    <a16:creationId xmlns="" xmlns:a16="http://schemas.microsoft.com/office/drawing/2014/main" id="{8D85C5C5-7222-4C99-A353-57F2C8B1D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6885" y="876206"/>
                <a:ext cx="114946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coerulea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Aquca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009 00051.1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55" name="Rectangle 43">
                <a:extLst>
                  <a:ext uri="{FF2B5EF4-FFF2-40B4-BE49-F238E27FC236}">
                    <a16:creationId xmlns="" xmlns:a16="http://schemas.microsoft.com/office/drawing/2014/main" id="{5183803B-BA5F-4137-BF2F-02662416A7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5389" y="952406"/>
                <a:ext cx="121087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S. bicolor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Sobic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.003G327200.1.p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57" name="Rectangle 45">
                <a:extLst>
                  <a:ext uri="{FF2B5EF4-FFF2-40B4-BE49-F238E27FC236}">
                    <a16:creationId xmlns="" xmlns:a16="http://schemas.microsoft.com/office/drawing/2014/main" id="{EC8DA915-91B6-401C-8BB6-F77124D8CD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8260" y="1027017"/>
                <a:ext cx="117999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Z. mays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GRMZM5G859195 P01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60" name="Rectangle 48">
                <a:extLst>
                  <a:ext uri="{FF2B5EF4-FFF2-40B4-BE49-F238E27FC236}">
                    <a16:creationId xmlns="" xmlns:a16="http://schemas.microsoft.com/office/drawing/2014/main" id="{E651B256-0A13-48F0-BAC3-24E4BB903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5510" y="1101631"/>
                <a:ext cx="108187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O. sativa</a:t>
                </a:r>
                <a:r>
                  <a:rPr kumimoji="0" lang="en-US" altLang="en-US" sz="800" b="0" i="1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LOC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Os01g58790.1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64" name="Rectangle 52">
                <a:extLst>
                  <a:ext uri="{FF2B5EF4-FFF2-40B4-BE49-F238E27FC236}">
                    <a16:creationId xmlns="" xmlns:a16="http://schemas.microsoft.com/office/drawing/2014/main" id="{E46855B7-9B5D-4DC3-852F-7B13156365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4411" y="1177830"/>
                <a:ext cx="1130063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trichopoda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scaffold00038.87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67" name="Rectangle 55">
                <a:extLst>
                  <a:ext uri="{FF2B5EF4-FFF2-40B4-BE49-F238E27FC236}">
                    <a16:creationId xmlns="" xmlns:a16="http://schemas.microsoft.com/office/drawing/2014/main" id="{0C73F4A4-C14E-41B8-86D3-8D33E5D1D5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500" y="1252443"/>
                <a:ext cx="9092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tadea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PITA 000037508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69" name="Rectangle 57">
                <a:extLst>
                  <a:ext uri="{FF2B5EF4-FFF2-40B4-BE49-F238E27FC236}">
                    <a16:creationId xmlns="" xmlns:a16="http://schemas.microsoft.com/office/drawing/2014/main" id="{3442722F-F288-478A-939B-5CBB2A1AFE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9638" y="1328643"/>
                <a:ext cx="102704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abies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MA 10430180g0010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73" name="Rectangle 61">
                <a:extLst>
                  <a:ext uri="{FF2B5EF4-FFF2-40B4-BE49-F238E27FC236}">
                    <a16:creationId xmlns="" xmlns:a16="http://schemas.microsoft.com/office/drawing/2014/main" id="{96021CC3-3729-4EB6-8F38-114A91037E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2913" y="1403256"/>
                <a:ext cx="82702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S. </a:t>
                </a:r>
                <a:r>
                  <a:rPr lang="en-US" altLang="en-US" sz="800" i="1" dirty="0" err="1">
                    <a:solidFill>
                      <a:srgbClr val="000000"/>
                    </a:solidFill>
                    <a:latin typeface="Helvetica"/>
                    <a:cs typeface="Helvetica"/>
                  </a:rPr>
                  <a:t>m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oellendorffii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74466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75" name="Rectangle 63">
                <a:extLst>
                  <a:ext uri="{FF2B5EF4-FFF2-40B4-BE49-F238E27FC236}">
                    <a16:creationId xmlns="" xmlns:a16="http://schemas.microsoft.com/office/drawing/2014/main" id="{782A5996-A37C-4592-9E9C-955E491FA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783" y="1477868"/>
                <a:ext cx="112037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fallax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Sphfalx0213s0021.1.p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77" name="Rectangle 65">
                <a:extLst>
                  <a:ext uri="{FF2B5EF4-FFF2-40B4-BE49-F238E27FC236}">
                    <a16:creationId xmlns="" xmlns:a16="http://schemas.microsoft.com/office/drawing/2014/main" id="{D987E23A-6092-4A3D-A33D-26B03462DC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4775" y="1554068"/>
                <a:ext cx="92931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patens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3c26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490V3.1.p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80" name="Rectangle 68">
                <a:extLst>
                  <a:ext uri="{FF2B5EF4-FFF2-40B4-BE49-F238E27FC236}">
                    <a16:creationId xmlns="" xmlns:a16="http://schemas.microsoft.com/office/drawing/2014/main" id="{FE1222B0-6D03-47A7-996E-5F7AE3518C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9270" y="1628681"/>
                <a:ext cx="135165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polymorpha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Mapoly0033s0031.1.p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85" name="Rectangle 73">
                <a:extLst>
                  <a:ext uri="{FF2B5EF4-FFF2-40B4-BE49-F238E27FC236}">
                    <a16:creationId xmlns="" xmlns:a16="http://schemas.microsoft.com/office/drawing/2014/main" id="{73F5FF98-41C4-487F-ACCD-DB815B60E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9715" y="1704881"/>
                <a:ext cx="639263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braunii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g22270</a:t>
                </a:r>
                <a:endParaRPr kumimoji="0" lang="en-US" altLang="en-US" sz="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88" name="Rectangle 76">
                <a:extLst>
                  <a:ext uri="{FF2B5EF4-FFF2-40B4-BE49-F238E27FC236}">
                    <a16:creationId xmlns="" xmlns:a16="http://schemas.microsoft.com/office/drawing/2014/main" id="{D9C795A2-B1CC-4E92-B4B8-3F8B1DC02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4322" y="1779492"/>
                <a:ext cx="114452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K.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flaccidum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kfl00069 0020 v1.1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91" name="Rectangle 79">
                <a:extLst>
                  <a:ext uri="{FF2B5EF4-FFF2-40B4-BE49-F238E27FC236}">
                    <a16:creationId xmlns="" xmlns:a16="http://schemas.microsoft.com/office/drawing/2014/main" id="{76F69DF0-5AA0-468C-AB4D-DD21BA735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3558" y="1854106"/>
                <a:ext cx="115053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D.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salina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Dusal.0090s00005.1.p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93" name="Rectangle 81">
                <a:extLst>
                  <a:ext uri="{FF2B5EF4-FFF2-40B4-BE49-F238E27FC236}">
                    <a16:creationId xmlns="" xmlns:a16="http://schemas.microsoft.com/office/drawing/2014/main" id="{463782BB-129C-496D-99E2-BB0AA7C51E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9184" y="1930306"/>
                <a:ext cx="862887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subellipsoidea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35952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96" name="Rectangle 84">
                <a:extLst>
                  <a:ext uri="{FF2B5EF4-FFF2-40B4-BE49-F238E27FC236}">
                    <a16:creationId xmlns="" xmlns:a16="http://schemas.microsoft.com/office/drawing/2014/main" id="{D3D29943-A462-4B1D-9C71-AA086ECCAE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9060" y="2004918"/>
                <a:ext cx="87903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V.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carteri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0001s1567.1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99" name="Rectangle 87">
                <a:extLst>
                  <a:ext uri="{FF2B5EF4-FFF2-40B4-BE49-F238E27FC236}">
                    <a16:creationId xmlns="" xmlns:a16="http://schemas.microsoft.com/office/drawing/2014/main" id="{AE55816C-8EDE-4584-A51A-770A816D4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7806" y="2081119"/>
                <a:ext cx="78216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Mpusilla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CCMP53244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01" name="Rectangle 89">
                <a:extLst>
                  <a:ext uri="{FF2B5EF4-FFF2-40B4-BE49-F238E27FC236}">
                    <a16:creationId xmlns="" xmlns:a16="http://schemas.microsoft.com/office/drawing/2014/main" id="{803768AF-50AE-4977-B87B-35034578E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4935" y="2155731"/>
                <a:ext cx="99231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Micromonas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spRCC109549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04" name="Rectangle 92">
                <a:extLst>
                  <a:ext uri="{FF2B5EF4-FFF2-40B4-BE49-F238E27FC236}">
                    <a16:creationId xmlns="" xmlns:a16="http://schemas.microsoft.com/office/drawing/2014/main" id="{1AB07254-74E2-467C-800B-8A9B28961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0928" y="2230343"/>
                <a:ext cx="513997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tauri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21840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06" name="Rectangle 94">
                <a:extLst>
                  <a:ext uri="{FF2B5EF4-FFF2-40B4-BE49-F238E27FC236}">
                    <a16:creationId xmlns="" xmlns:a16="http://schemas.microsoft.com/office/drawing/2014/main" id="{ACED1B7C-95A5-4A93-A466-5E8F15FB53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0682" y="2306543"/>
                <a:ext cx="674890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Olucimarinus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4287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09" name="Rectangle 97">
                <a:extLst>
                  <a:ext uri="{FF2B5EF4-FFF2-40B4-BE49-F238E27FC236}">
                    <a16:creationId xmlns="" xmlns:a16="http://schemas.microsoft.com/office/drawing/2014/main" id="{36CC0412-A595-4966-89BA-686E50AAE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5422" y="2381156"/>
                <a:ext cx="78687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prasinos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16g01460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781273" y="1535017"/>
                <a:ext cx="678399" cy="890589"/>
                <a:chOff x="1781272" y="1485900"/>
                <a:chExt cx="678399" cy="822082"/>
              </a:xfrm>
            </p:grpSpPr>
            <p:sp>
              <p:nvSpPr>
                <p:cNvPr id="379" name="Freeform 67">
                  <a:extLst>
                    <a:ext uri="{FF2B5EF4-FFF2-40B4-BE49-F238E27FC236}">
                      <a16:creationId xmlns="" xmlns:a16="http://schemas.microsoft.com/office/drawing/2014/main" id="{0FB0A897-8B58-4DDE-A45D-53129A14F3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5942" y="1509347"/>
                  <a:ext cx="103485" cy="49823"/>
                </a:xfrm>
                <a:custGeom>
                  <a:avLst/>
                  <a:gdLst>
                    <a:gd name="T0" fmla="*/ 0 w 36"/>
                    <a:gd name="T1" fmla="*/ 34 h 34"/>
                    <a:gd name="T2" fmla="*/ 0 w 36"/>
                    <a:gd name="T3" fmla="*/ 0 h 34"/>
                    <a:gd name="T4" fmla="*/ 36 w 36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82" name="Freeform 70">
                  <a:extLst>
                    <a:ext uri="{FF2B5EF4-FFF2-40B4-BE49-F238E27FC236}">
                      <a16:creationId xmlns="" xmlns:a16="http://schemas.microsoft.com/office/drawing/2014/main" id="{BF04F520-3CC4-4AA8-9CC3-AC87675746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8572" y="1485900"/>
                  <a:ext cx="37370" cy="76200"/>
                </a:xfrm>
                <a:custGeom>
                  <a:avLst/>
                  <a:gdLst>
                    <a:gd name="T0" fmla="*/ 0 w 13"/>
                    <a:gd name="T1" fmla="*/ 0 h 52"/>
                    <a:gd name="T2" fmla="*/ 0 w 13"/>
                    <a:gd name="T3" fmla="*/ 52 h 52"/>
                    <a:gd name="T4" fmla="*/ 13 w 13"/>
                    <a:gd name="T5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52">
                      <a:moveTo>
                        <a:pt x="0" y="0"/>
                      </a:moveTo>
                      <a:lnTo>
                        <a:pt x="0" y="52"/>
                      </a:lnTo>
                      <a:lnTo>
                        <a:pt x="13" y="5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87" name="Freeform 75">
                  <a:extLst>
                    <a:ext uri="{FF2B5EF4-FFF2-40B4-BE49-F238E27FC236}">
                      <a16:creationId xmlns="" xmlns:a16="http://schemas.microsoft.com/office/drawing/2014/main" id="{1F5ED3AC-1515-45C4-AA26-B117FB468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91115" y="1506416"/>
                  <a:ext cx="140855" cy="120162"/>
                </a:xfrm>
                <a:custGeom>
                  <a:avLst/>
                  <a:gdLst>
                    <a:gd name="T0" fmla="*/ 0 w 49"/>
                    <a:gd name="T1" fmla="*/ 82 h 82"/>
                    <a:gd name="T2" fmla="*/ 0 w 49"/>
                    <a:gd name="T3" fmla="*/ 0 h 82"/>
                    <a:gd name="T4" fmla="*/ 49 w 49"/>
                    <a:gd name="T5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9" h="82">
                      <a:moveTo>
                        <a:pt x="0" y="82"/>
                      </a:moveTo>
                      <a:lnTo>
                        <a:pt x="0" y="0"/>
                      </a:lnTo>
                      <a:lnTo>
                        <a:pt x="49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89" name="Freeform 77">
                  <a:extLst>
                    <a:ext uri="{FF2B5EF4-FFF2-40B4-BE49-F238E27FC236}">
                      <a16:creationId xmlns="" xmlns:a16="http://schemas.microsoft.com/office/drawing/2014/main" id="{35A5CBA6-2B62-4FA2-99E0-AC13690C5B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91115" y="1630974"/>
                  <a:ext cx="287457" cy="121627"/>
                </a:xfrm>
                <a:custGeom>
                  <a:avLst/>
                  <a:gdLst>
                    <a:gd name="T0" fmla="*/ 0 w 100"/>
                    <a:gd name="T1" fmla="*/ 0 h 83"/>
                    <a:gd name="T2" fmla="*/ 0 w 100"/>
                    <a:gd name="T3" fmla="*/ 83 h 83"/>
                    <a:gd name="T4" fmla="*/ 100 w 100"/>
                    <a:gd name="T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0" h="83">
                      <a:moveTo>
                        <a:pt x="0" y="0"/>
                      </a:moveTo>
                      <a:lnTo>
                        <a:pt x="0" y="83"/>
                      </a:lnTo>
                      <a:lnTo>
                        <a:pt x="100" y="83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90" name="Freeform 78">
                  <a:extLst>
                    <a:ext uri="{FF2B5EF4-FFF2-40B4-BE49-F238E27FC236}">
                      <a16:creationId xmlns="" xmlns:a16="http://schemas.microsoft.com/office/drawing/2014/main" id="{FB5DAF4F-AC00-407F-8F0C-1F97828DFA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1272" y="1628043"/>
                  <a:ext cx="209845" cy="200758"/>
                </a:xfrm>
                <a:custGeom>
                  <a:avLst/>
                  <a:gdLst>
                    <a:gd name="T0" fmla="*/ 0 w 73"/>
                    <a:gd name="T1" fmla="*/ 137 h 137"/>
                    <a:gd name="T2" fmla="*/ 0 w 73"/>
                    <a:gd name="T3" fmla="*/ 0 h 137"/>
                    <a:gd name="T4" fmla="*/ 73 w 73"/>
                    <a:gd name="T5" fmla="*/ 0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3" h="137">
                      <a:moveTo>
                        <a:pt x="0" y="137"/>
                      </a:moveTo>
                      <a:lnTo>
                        <a:pt x="0" y="0"/>
                      </a:lnTo>
                      <a:lnTo>
                        <a:pt x="7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92" name="Freeform 80">
                  <a:extLst>
                    <a:ext uri="{FF2B5EF4-FFF2-40B4-BE49-F238E27FC236}">
                      <a16:creationId xmlns="" xmlns:a16="http://schemas.microsoft.com/office/drawing/2014/main" id="{1693E26D-C63B-4E7D-9340-B059C4C72E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80229" y="1821474"/>
                  <a:ext cx="307580" cy="32238"/>
                </a:xfrm>
                <a:custGeom>
                  <a:avLst/>
                  <a:gdLst>
                    <a:gd name="T0" fmla="*/ 0 w 107"/>
                    <a:gd name="T1" fmla="*/ 22 h 22"/>
                    <a:gd name="T2" fmla="*/ 0 w 107"/>
                    <a:gd name="T3" fmla="*/ 0 h 22"/>
                    <a:gd name="T4" fmla="*/ 107 w 107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7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107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94" name="Freeform 82">
                  <a:extLst>
                    <a:ext uri="{FF2B5EF4-FFF2-40B4-BE49-F238E27FC236}">
                      <a16:creationId xmlns="" xmlns:a16="http://schemas.microsoft.com/office/drawing/2014/main" id="{0D76E51A-8DE1-4BD7-BF11-006DFC2C82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80229" y="1859574"/>
                  <a:ext cx="293207" cy="32238"/>
                </a:xfrm>
                <a:custGeom>
                  <a:avLst/>
                  <a:gdLst>
                    <a:gd name="T0" fmla="*/ 0 w 102"/>
                    <a:gd name="T1" fmla="*/ 0 h 22"/>
                    <a:gd name="T2" fmla="*/ 0 w 102"/>
                    <a:gd name="T3" fmla="*/ 22 h 22"/>
                    <a:gd name="T4" fmla="*/ 102 w 102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2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102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95" name="Freeform 83">
                  <a:extLst>
                    <a:ext uri="{FF2B5EF4-FFF2-40B4-BE49-F238E27FC236}">
                      <a16:creationId xmlns="" xmlns:a16="http://schemas.microsoft.com/office/drawing/2014/main" id="{E00C5B1B-2B07-4D82-BBE0-1B692B682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8362" y="1856643"/>
                  <a:ext cx="71865" cy="49823"/>
                </a:xfrm>
                <a:custGeom>
                  <a:avLst/>
                  <a:gdLst>
                    <a:gd name="T0" fmla="*/ 0 w 25"/>
                    <a:gd name="T1" fmla="*/ 34 h 34"/>
                    <a:gd name="T2" fmla="*/ 0 w 25"/>
                    <a:gd name="T3" fmla="*/ 0 h 34"/>
                    <a:gd name="T4" fmla="*/ 25 w 25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25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97" name="Freeform 85">
                  <a:extLst>
                    <a:ext uri="{FF2B5EF4-FFF2-40B4-BE49-F238E27FC236}">
                      <a16:creationId xmlns="" xmlns:a16="http://schemas.microsoft.com/office/drawing/2014/main" id="{02F535CD-20FB-4789-B18F-7B01756F37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8362" y="1910862"/>
                  <a:ext cx="347824" cy="49823"/>
                </a:xfrm>
                <a:custGeom>
                  <a:avLst/>
                  <a:gdLst>
                    <a:gd name="T0" fmla="*/ 0 w 121"/>
                    <a:gd name="T1" fmla="*/ 0 h 34"/>
                    <a:gd name="T2" fmla="*/ 0 w 121"/>
                    <a:gd name="T3" fmla="*/ 34 h 34"/>
                    <a:gd name="T4" fmla="*/ 121 w 121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1" h="34">
                      <a:moveTo>
                        <a:pt x="0" y="0"/>
                      </a:moveTo>
                      <a:lnTo>
                        <a:pt x="0" y="34"/>
                      </a:lnTo>
                      <a:lnTo>
                        <a:pt x="121" y="34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98" name="Freeform 86">
                  <a:extLst>
                    <a:ext uri="{FF2B5EF4-FFF2-40B4-BE49-F238E27FC236}">
                      <a16:creationId xmlns="" xmlns:a16="http://schemas.microsoft.com/office/drawing/2014/main" id="{83CB62BF-A9FD-421C-900D-F523E59B15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6499" y="1909397"/>
                  <a:ext cx="71865" cy="121627"/>
                </a:xfrm>
                <a:custGeom>
                  <a:avLst/>
                  <a:gdLst>
                    <a:gd name="T0" fmla="*/ 0 w 25"/>
                    <a:gd name="T1" fmla="*/ 83 h 83"/>
                    <a:gd name="T2" fmla="*/ 0 w 25"/>
                    <a:gd name="T3" fmla="*/ 0 h 83"/>
                    <a:gd name="T4" fmla="*/ 25 w 25"/>
                    <a:gd name="T5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25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00" name="Freeform 88">
                  <a:extLst>
                    <a:ext uri="{FF2B5EF4-FFF2-40B4-BE49-F238E27FC236}">
                      <a16:creationId xmlns="" xmlns:a16="http://schemas.microsoft.com/office/drawing/2014/main" id="{229020B8-FCA0-4B21-A739-B8A4343547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92337" y="2031024"/>
                  <a:ext cx="189722" cy="32238"/>
                </a:xfrm>
                <a:custGeom>
                  <a:avLst/>
                  <a:gdLst>
                    <a:gd name="T0" fmla="*/ 0 w 66"/>
                    <a:gd name="T1" fmla="*/ 22 h 22"/>
                    <a:gd name="T2" fmla="*/ 0 w 66"/>
                    <a:gd name="T3" fmla="*/ 0 h 22"/>
                    <a:gd name="T4" fmla="*/ 66 w 66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6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66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02" name="Freeform 90">
                  <a:extLst>
                    <a:ext uri="{FF2B5EF4-FFF2-40B4-BE49-F238E27FC236}">
                      <a16:creationId xmlns="" xmlns:a16="http://schemas.microsoft.com/office/drawing/2014/main" id="{943B2044-8F6B-4EE9-8D30-40FC827D71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92335" y="2067659"/>
                  <a:ext cx="186848" cy="32238"/>
                </a:xfrm>
                <a:custGeom>
                  <a:avLst/>
                  <a:gdLst>
                    <a:gd name="T0" fmla="*/ 0 w 65"/>
                    <a:gd name="T1" fmla="*/ 0 h 22"/>
                    <a:gd name="T2" fmla="*/ 0 w 65"/>
                    <a:gd name="T3" fmla="*/ 22 h 22"/>
                    <a:gd name="T4" fmla="*/ 65 w 65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65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03" name="Freeform 91">
                  <a:extLst>
                    <a:ext uri="{FF2B5EF4-FFF2-40B4-BE49-F238E27FC236}">
                      <a16:creationId xmlns="" xmlns:a16="http://schemas.microsoft.com/office/drawing/2014/main" id="{42CDD687-28F7-4D2D-819A-451F9AC015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1728" y="2064727"/>
                  <a:ext cx="100611" cy="93785"/>
                </a:xfrm>
                <a:custGeom>
                  <a:avLst/>
                  <a:gdLst>
                    <a:gd name="T0" fmla="*/ 0 w 35"/>
                    <a:gd name="T1" fmla="*/ 64 h 64"/>
                    <a:gd name="T2" fmla="*/ 0 w 35"/>
                    <a:gd name="T3" fmla="*/ 0 h 64"/>
                    <a:gd name="T4" fmla="*/ 35 w 35"/>
                    <a:gd name="T5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5" h="64">
                      <a:moveTo>
                        <a:pt x="0" y="64"/>
                      </a:moveTo>
                      <a:lnTo>
                        <a:pt x="0" y="0"/>
                      </a:lnTo>
                      <a:lnTo>
                        <a:pt x="35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05" name="Freeform 93">
                  <a:extLst>
                    <a:ext uri="{FF2B5EF4-FFF2-40B4-BE49-F238E27FC236}">
                      <a16:creationId xmlns="" xmlns:a16="http://schemas.microsoft.com/office/drawing/2014/main" id="{29C56F09-2CFE-4C0C-B8B0-34AE1B0493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8695" y="2168770"/>
                  <a:ext cx="126481" cy="32238"/>
                </a:xfrm>
                <a:custGeom>
                  <a:avLst/>
                  <a:gdLst>
                    <a:gd name="T0" fmla="*/ 0 w 44"/>
                    <a:gd name="T1" fmla="*/ 22 h 22"/>
                    <a:gd name="T2" fmla="*/ 0 w 44"/>
                    <a:gd name="T3" fmla="*/ 0 h 22"/>
                    <a:gd name="T4" fmla="*/ 44 w 44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07" name="Freeform 95">
                  <a:extLst>
                    <a:ext uri="{FF2B5EF4-FFF2-40B4-BE49-F238E27FC236}">
                      <a16:creationId xmlns="" xmlns:a16="http://schemas.microsoft.com/office/drawing/2014/main" id="{16BCAE9F-05E7-4E02-AF3E-AADF29EDA1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8697" y="2206870"/>
                  <a:ext cx="89113" cy="32238"/>
                </a:xfrm>
                <a:custGeom>
                  <a:avLst/>
                  <a:gdLst>
                    <a:gd name="T0" fmla="*/ 0 w 31"/>
                    <a:gd name="T1" fmla="*/ 0 h 22"/>
                    <a:gd name="T2" fmla="*/ 0 w 31"/>
                    <a:gd name="T3" fmla="*/ 22 h 22"/>
                    <a:gd name="T4" fmla="*/ 31 w 31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1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31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08" name="Freeform 96">
                  <a:extLst>
                    <a:ext uri="{FF2B5EF4-FFF2-40B4-BE49-F238E27FC236}">
                      <a16:creationId xmlns="" xmlns:a16="http://schemas.microsoft.com/office/drawing/2014/main" id="{65257F1E-27D2-4B6F-90E2-590E8AF1BE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2214" y="2203939"/>
                  <a:ext cx="126481" cy="49823"/>
                </a:xfrm>
                <a:custGeom>
                  <a:avLst/>
                  <a:gdLst>
                    <a:gd name="T0" fmla="*/ 0 w 44"/>
                    <a:gd name="T1" fmla="*/ 34 h 34"/>
                    <a:gd name="T2" fmla="*/ 0 w 44"/>
                    <a:gd name="T3" fmla="*/ 0 h 34"/>
                    <a:gd name="T4" fmla="*/ 44 w 44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0" name="Freeform 98">
                  <a:extLst>
                    <a:ext uri="{FF2B5EF4-FFF2-40B4-BE49-F238E27FC236}">
                      <a16:creationId xmlns="" xmlns:a16="http://schemas.microsoft.com/office/drawing/2014/main" id="{117B8AC7-CBD5-400F-938B-2F82390C0F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2214" y="2258159"/>
                  <a:ext cx="287457" cy="49823"/>
                </a:xfrm>
                <a:custGeom>
                  <a:avLst/>
                  <a:gdLst>
                    <a:gd name="T0" fmla="*/ 0 w 100"/>
                    <a:gd name="T1" fmla="*/ 0 h 34"/>
                    <a:gd name="T2" fmla="*/ 0 w 100"/>
                    <a:gd name="T3" fmla="*/ 34 h 34"/>
                    <a:gd name="T4" fmla="*/ 100 w 100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0" h="34">
                      <a:moveTo>
                        <a:pt x="0" y="0"/>
                      </a:moveTo>
                      <a:lnTo>
                        <a:pt x="0" y="34"/>
                      </a:lnTo>
                      <a:lnTo>
                        <a:pt x="100" y="34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1" name="Freeform 99">
                  <a:extLst>
                    <a:ext uri="{FF2B5EF4-FFF2-40B4-BE49-F238E27FC236}">
                      <a16:creationId xmlns="" xmlns:a16="http://schemas.microsoft.com/office/drawing/2014/main" id="{8CA04F08-5F76-4FAA-9581-3BD07F7955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1726" y="2162908"/>
                  <a:ext cx="80488" cy="93785"/>
                </a:xfrm>
                <a:custGeom>
                  <a:avLst/>
                  <a:gdLst>
                    <a:gd name="T0" fmla="*/ 0 w 28"/>
                    <a:gd name="T1" fmla="*/ 0 h 64"/>
                    <a:gd name="T2" fmla="*/ 0 w 28"/>
                    <a:gd name="T3" fmla="*/ 64 h 64"/>
                    <a:gd name="T4" fmla="*/ 28 w 28"/>
                    <a:gd name="T5" fmla="*/ 64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64">
                      <a:moveTo>
                        <a:pt x="0" y="0"/>
                      </a:moveTo>
                      <a:lnTo>
                        <a:pt x="0" y="64"/>
                      </a:lnTo>
                      <a:lnTo>
                        <a:pt x="28" y="64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2" name="Freeform 100">
                  <a:extLst>
                    <a:ext uri="{FF2B5EF4-FFF2-40B4-BE49-F238E27FC236}">
                      <a16:creationId xmlns="" xmlns:a16="http://schemas.microsoft.com/office/drawing/2014/main" id="{552A60A6-5715-47CF-A310-86E579543C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6501" y="2036885"/>
                  <a:ext cx="155227" cy="124558"/>
                </a:xfrm>
                <a:custGeom>
                  <a:avLst/>
                  <a:gdLst>
                    <a:gd name="T0" fmla="*/ 0 w 54"/>
                    <a:gd name="T1" fmla="*/ 0 h 85"/>
                    <a:gd name="T2" fmla="*/ 0 w 54"/>
                    <a:gd name="T3" fmla="*/ 85 h 85"/>
                    <a:gd name="T4" fmla="*/ 54 w 54"/>
                    <a:gd name="T5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4" h="85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54" y="85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3" name="Freeform 101">
                  <a:extLst>
                    <a:ext uri="{FF2B5EF4-FFF2-40B4-BE49-F238E27FC236}">
                      <a16:creationId xmlns="" xmlns:a16="http://schemas.microsoft.com/office/drawing/2014/main" id="{ABE782B1-B43B-4797-8088-31E6B5B57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1274" y="1833197"/>
                  <a:ext cx="155227" cy="200758"/>
                </a:xfrm>
                <a:custGeom>
                  <a:avLst/>
                  <a:gdLst>
                    <a:gd name="T0" fmla="*/ 0 w 54"/>
                    <a:gd name="T1" fmla="*/ 0 h 137"/>
                    <a:gd name="T2" fmla="*/ 0 w 54"/>
                    <a:gd name="T3" fmla="*/ 137 h 137"/>
                    <a:gd name="T4" fmla="*/ 54 w 54"/>
                    <a:gd name="T5" fmla="*/ 137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4" h="137">
                      <a:moveTo>
                        <a:pt x="0" y="0"/>
                      </a:moveTo>
                      <a:lnTo>
                        <a:pt x="0" y="137"/>
                      </a:lnTo>
                      <a:lnTo>
                        <a:pt x="54" y="137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</p:grpSp>
          <p:sp>
            <p:nvSpPr>
              <p:cNvPr id="414" name="Freeform 102">
                <a:extLst>
                  <a:ext uri="{FF2B5EF4-FFF2-40B4-BE49-F238E27FC236}">
                    <a16:creationId xmlns="" xmlns:a16="http://schemas.microsoft.com/office/drawing/2014/main" id="{AB00E09F-CFDD-46C5-912D-6886BDEDC7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0330" y="1908081"/>
                <a:ext cx="390942" cy="534988"/>
              </a:xfrm>
              <a:custGeom>
                <a:avLst/>
                <a:gdLst>
                  <a:gd name="T0" fmla="*/ 0 w 136"/>
                  <a:gd name="T1" fmla="*/ 337 h 337"/>
                  <a:gd name="T2" fmla="*/ 0 w 136"/>
                  <a:gd name="T3" fmla="*/ 0 h 337"/>
                  <a:gd name="T4" fmla="*/ 136 w 136"/>
                  <a:gd name="T5" fmla="*/ 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337">
                    <a:moveTo>
                      <a:pt x="0" y="337"/>
                    </a:moveTo>
                    <a:lnTo>
                      <a:pt x="0" y="0"/>
                    </a:lnTo>
                    <a:lnTo>
                      <a:pt x="136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15" name="Rectangle 103">
                <a:extLst>
                  <a:ext uri="{FF2B5EF4-FFF2-40B4-BE49-F238E27FC236}">
                    <a16:creationId xmlns="" xmlns:a16="http://schemas.microsoft.com/office/drawing/2014/main" id="{F5D03D45-E5A5-42B1-98DD-062A8B1E71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4289" y="2457356"/>
                <a:ext cx="96564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E.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siliculosus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Ec10 001360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17" name="Rectangle 105">
                <a:extLst>
                  <a:ext uri="{FF2B5EF4-FFF2-40B4-BE49-F238E27FC236}">
                    <a16:creationId xmlns="" xmlns:a16="http://schemas.microsoft.com/office/drawing/2014/main" id="{35CA0CE9-594C-40EE-81F4-2AE410A370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9271" y="2531968"/>
                <a:ext cx="108631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N.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Oceanica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CCMP1779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4453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21" name="Rectangle 109">
                <a:extLst>
                  <a:ext uri="{FF2B5EF4-FFF2-40B4-BE49-F238E27FC236}">
                    <a16:creationId xmlns="" xmlns:a16="http://schemas.microsoft.com/office/drawing/2014/main" id="{83F2C07B-C7C7-4241-9B70-E850DDA85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679" y="2623199"/>
                <a:ext cx="75881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N.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salina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NSK 01246 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25" name="Rectangle 113">
                <a:extLst>
                  <a:ext uri="{FF2B5EF4-FFF2-40B4-BE49-F238E27FC236}">
                    <a16:creationId xmlns="" xmlns:a16="http://schemas.microsoft.com/office/drawing/2014/main" id="{60982BC7-19FA-457F-AE0F-6D37FE2D46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0006" y="2708253"/>
                <a:ext cx="72819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</a:t>
                </a:r>
                <a:r>
                  <a:rPr kumimoji="0" lang="en-US" altLang="en-US" sz="800" b="0" i="1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anophagefferens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1748217" y="2501805"/>
                <a:ext cx="1087558" cy="268604"/>
                <a:chOff x="1751559" y="2378320"/>
                <a:chExt cx="1087558" cy="247942"/>
              </a:xfrm>
            </p:grpSpPr>
            <p:sp>
              <p:nvSpPr>
                <p:cNvPr id="416" name="Freeform 104">
                  <a:extLst>
                    <a:ext uri="{FF2B5EF4-FFF2-40B4-BE49-F238E27FC236}">
                      <a16:creationId xmlns="" xmlns:a16="http://schemas.microsoft.com/office/drawing/2014/main" id="{741A4EC0-6059-456F-AB71-E846404035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3502" y="2378320"/>
                  <a:ext cx="597911" cy="96715"/>
                </a:xfrm>
                <a:custGeom>
                  <a:avLst/>
                  <a:gdLst>
                    <a:gd name="T0" fmla="*/ 0 w 208"/>
                    <a:gd name="T1" fmla="*/ 66 h 66"/>
                    <a:gd name="T2" fmla="*/ 0 w 208"/>
                    <a:gd name="T3" fmla="*/ 0 h 66"/>
                    <a:gd name="T4" fmla="*/ 208 w 208"/>
                    <a:gd name="T5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8" h="66">
                      <a:moveTo>
                        <a:pt x="0" y="66"/>
                      </a:moveTo>
                      <a:lnTo>
                        <a:pt x="0" y="0"/>
                      </a:lnTo>
                      <a:lnTo>
                        <a:pt x="208" y="0"/>
                      </a:lnTo>
                    </a:path>
                  </a:pathLst>
                </a:custGeom>
                <a:noFill/>
                <a:ln w="12700" cap="sq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18" name="Freeform 106">
                  <a:extLst>
                    <a:ext uri="{FF2B5EF4-FFF2-40B4-BE49-F238E27FC236}">
                      <a16:creationId xmlns="" xmlns:a16="http://schemas.microsoft.com/office/drawing/2014/main" id="{C4925B83-389A-47B5-9D49-26EF8E7F4C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0524" y="2447193"/>
                  <a:ext cx="25872" cy="49823"/>
                </a:xfrm>
                <a:custGeom>
                  <a:avLst/>
                  <a:gdLst>
                    <a:gd name="T0" fmla="*/ 0 w 9"/>
                    <a:gd name="T1" fmla="*/ 34 h 34"/>
                    <a:gd name="T2" fmla="*/ 0 w 9"/>
                    <a:gd name="T3" fmla="*/ 0 h 34"/>
                    <a:gd name="T4" fmla="*/ 9 w 9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12700" cap="sq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3" name="Freeform 111">
                  <a:extLst>
                    <a:ext uri="{FF2B5EF4-FFF2-40B4-BE49-F238E27FC236}">
                      <a16:creationId xmlns="" xmlns:a16="http://schemas.microsoft.com/office/drawing/2014/main" id="{35E04758-2C2A-4F30-977B-2E11E33E95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0526" y="2501413"/>
                  <a:ext cx="238591" cy="45719"/>
                </a:xfrm>
                <a:custGeom>
                  <a:avLst/>
                  <a:gdLst>
                    <a:gd name="T0" fmla="*/ 0 w 83"/>
                    <a:gd name="T1" fmla="*/ 0 h 34"/>
                    <a:gd name="T2" fmla="*/ 0 w 83"/>
                    <a:gd name="T3" fmla="*/ 34 h 34"/>
                    <a:gd name="T4" fmla="*/ 83 w 83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3" h="34">
                      <a:moveTo>
                        <a:pt x="0" y="0"/>
                      </a:moveTo>
                      <a:lnTo>
                        <a:pt x="0" y="34"/>
                      </a:lnTo>
                      <a:lnTo>
                        <a:pt x="83" y="34"/>
                      </a:lnTo>
                    </a:path>
                  </a:pathLst>
                </a:custGeom>
                <a:noFill/>
                <a:ln w="12700" cap="sq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4" name="Freeform 112">
                  <a:extLst>
                    <a:ext uri="{FF2B5EF4-FFF2-40B4-BE49-F238E27FC236}">
                      <a16:creationId xmlns="" xmlns:a16="http://schemas.microsoft.com/office/drawing/2014/main" id="{9D5BFFDA-8A8A-4988-A905-B185EF7CA1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71780" y="2499947"/>
                  <a:ext cx="28746" cy="74735"/>
                </a:xfrm>
                <a:custGeom>
                  <a:avLst/>
                  <a:gdLst>
                    <a:gd name="T0" fmla="*/ 0 w 10"/>
                    <a:gd name="T1" fmla="*/ 51 h 51"/>
                    <a:gd name="T2" fmla="*/ 0 w 10"/>
                    <a:gd name="T3" fmla="*/ 0 h 51"/>
                    <a:gd name="T4" fmla="*/ 10 w 10"/>
                    <a:gd name="T5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51">
                      <a:moveTo>
                        <a:pt x="0" y="51"/>
                      </a:moveTo>
                      <a:lnTo>
                        <a:pt x="0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2700" cap="sq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6" name="Freeform 114">
                  <a:extLst>
                    <a:ext uri="{FF2B5EF4-FFF2-40B4-BE49-F238E27FC236}">
                      <a16:creationId xmlns="" xmlns:a16="http://schemas.microsoft.com/office/drawing/2014/main" id="{976F0060-7F15-4657-AA5E-726AC2F745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71779" y="2580543"/>
                  <a:ext cx="48869" cy="45719"/>
                </a:xfrm>
                <a:custGeom>
                  <a:avLst/>
                  <a:gdLst>
                    <a:gd name="T0" fmla="*/ 0 w 17"/>
                    <a:gd name="T1" fmla="*/ 0 h 51"/>
                    <a:gd name="T2" fmla="*/ 0 w 17"/>
                    <a:gd name="T3" fmla="*/ 51 h 51"/>
                    <a:gd name="T4" fmla="*/ 17 w 17"/>
                    <a:gd name="T5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" h="51">
                      <a:moveTo>
                        <a:pt x="0" y="0"/>
                      </a:moveTo>
                      <a:lnTo>
                        <a:pt x="0" y="51"/>
                      </a:lnTo>
                      <a:lnTo>
                        <a:pt x="17" y="51"/>
                      </a:lnTo>
                    </a:path>
                  </a:pathLst>
                </a:custGeom>
                <a:noFill/>
                <a:ln w="12700" cap="sq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7" name="Freeform 115">
                  <a:extLst>
                    <a:ext uri="{FF2B5EF4-FFF2-40B4-BE49-F238E27FC236}">
                      <a16:creationId xmlns="" xmlns:a16="http://schemas.microsoft.com/office/drawing/2014/main" id="{4AE6CFEE-59E5-4D30-A871-41827905DA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3502" y="2479431"/>
                  <a:ext cx="658278" cy="98181"/>
                </a:xfrm>
                <a:custGeom>
                  <a:avLst/>
                  <a:gdLst>
                    <a:gd name="T0" fmla="*/ 0 w 229"/>
                    <a:gd name="T1" fmla="*/ 0 h 67"/>
                    <a:gd name="T2" fmla="*/ 0 w 229"/>
                    <a:gd name="T3" fmla="*/ 67 h 67"/>
                    <a:gd name="T4" fmla="*/ 229 w 229"/>
                    <a:gd name="T5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9" h="67">
                      <a:moveTo>
                        <a:pt x="0" y="0"/>
                      </a:moveTo>
                      <a:lnTo>
                        <a:pt x="0" y="67"/>
                      </a:lnTo>
                      <a:lnTo>
                        <a:pt x="229" y="67"/>
                      </a:lnTo>
                    </a:path>
                  </a:pathLst>
                </a:custGeom>
                <a:noFill/>
                <a:ln w="12700" cap="sq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28" name="Freeform 116">
                  <a:extLst>
                    <a:ext uri="{FF2B5EF4-FFF2-40B4-BE49-F238E27FC236}">
                      <a16:creationId xmlns="" xmlns:a16="http://schemas.microsoft.com/office/drawing/2014/main" id="{C84A1805-86BA-4FDE-A9BA-8CBACFC334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1559" y="2476501"/>
                  <a:ext cx="161943" cy="92385"/>
                </a:xfrm>
                <a:custGeom>
                  <a:avLst/>
                  <a:gdLst>
                    <a:gd name="T0" fmla="*/ 0 w 77"/>
                    <a:gd name="T1" fmla="*/ 83 h 83"/>
                    <a:gd name="T2" fmla="*/ 0 w 77"/>
                    <a:gd name="T3" fmla="*/ 0 h 83"/>
                    <a:gd name="T4" fmla="*/ 77 w 77"/>
                    <a:gd name="T5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7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77" y="0"/>
                      </a:lnTo>
                    </a:path>
                  </a:pathLst>
                </a:custGeom>
                <a:noFill/>
                <a:ln w="12700" cap="sq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</p:grpSp>
          <p:sp>
            <p:nvSpPr>
              <p:cNvPr id="429" name="Rectangle 117">
                <a:extLst>
                  <a:ext uri="{FF2B5EF4-FFF2-40B4-BE49-F238E27FC236}">
                    <a16:creationId xmlns="" xmlns:a16="http://schemas.microsoft.com/office/drawing/2014/main" id="{E5CAAFE2-2775-44E7-8146-619147F99A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5345" y="2853249"/>
                <a:ext cx="8388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merolae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CMS444CT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32" name="Rectangle 120">
                <a:extLst>
                  <a:ext uri="{FF2B5EF4-FFF2-40B4-BE49-F238E27FC236}">
                    <a16:creationId xmlns="" xmlns:a16="http://schemas.microsoft.com/office/drawing/2014/main" id="{012FD61C-52AD-488D-BE9C-85482C8FD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896" y="2942604"/>
                <a:ext cx="92982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sulphuraria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EME29841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30" name="Freeform 118">
                <a:extLst>
                  <a:ext uri="{FF2B5EF4-FFF2-40B4-BE49-F238E27FC236}">
                    <a16:creationId xmlns="" xmlns:a16="http://schemas.microsoft.com/office/drawing/2014/main" id="{15A0246B-5377-45DC-A3C2-5CE7C3347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2159" y="2780680"/>
                <a:ext cx="908365" cy="131762"/>
              </a:xfrm>
              <a:custGeom>
                <a:avLst/>
                <a:gdLst>
                  <a:gd name="T0" fmla="*/ 0 w 316"/>
                  <a:gd name="T1" fmla="*/ 0 h 83"/>
                  <a:gd name="T2" fmla="*/ 0 w 316"/>
                  <a:gd name="T3" fmla="*/ 83 h 83"/>
                  <a:gd name="T4" fmla="*/ 316 w 316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6" h="83">
                    <a:moveTo>
                      <a:pt x="0" y="0"/>
                    </a:moveTo>
                    <a:lnTo>
                      <a:pt x="0" y="83"/>
                    </a:lnTo>
                    <a:lnTo>
                      <a:pt x="316" y="83"/>
                    </a:lnTo>
                  </a:path>
                </a:pathLst>
              </a:custGeom>
              <a:noFill/>
              <a:ln w="12700" cap="sq" cmpd="sng">
                <a:solidFill>
                  <a:srgbClr val="FC02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31" name="Freeform 119">
                <a:extLst>
                  <a:ext uri="{FF2B5EF4-FFF2-40B4-BE49-F238E27FC236}">
                    <a16:creationId xmlns="" xmlns:a16="http://schemas.microsoft.com/office/drawing/2014/main" id="{722B9D66-419D-43FE-97A9-EFD254A09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425" y="2777504"/>
                <a:ext cx="97736" cy="101600"/>
              </a:xfrm>
              <a:custGeom>
                <a:avLst/>
                <a:gdLst>
                  <a:gd name="T0" fmla="*/ 0 w 34"/>
                  <a:gd name="T1" fmla="*/ 64 h 64"/>
                  <a:gd name="T2" fmla="*/ 0 w 34"/>
                  <a:gd name="T3" fmla="*/ 0 h 64"/>
                  <a:gd name="T4" fmla="*/ 34 w 34"/>
                  <a:gd name="T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64">
                    <a:moveTo>
                      <a:pt x="0" y="64"/>
                    </a:moveTo>
                    <a:lnTo>
                      <a:pt x="0" y="0"/>
                    </a:lnTo>
                    <a:lnTo>
                      <a:pt x="34" y="0"/>
                    </a:lnTo>
                  </a:path>
                </a:pathLst>
              </a:custGeom>
              <a:noFill/>
              <a:ln w="12700" cap="sq" cmpd="sng">
                <a:solidFill>
                  <a:srgbClr val="FC02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33" name="Freeform 121">
                <a:extLst>
                  <a:ext uri="{FF2B5EF4-FFF2-40B4-BE49-F238E27FC236}">
                    <a16:creationId xmlns="" xmlns:a16="http://schemas.microsoft.com/office/drawing/2014/main" id="{80FE6C99-A052-4FBE-BA65-C9B190F51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424" y="2885454"/>
                <a:ext cx="1037722" cy="101600"/>
              </a:xfrm>
              <a:custGeom>
                <a:avLst/>
                <a:gdLst>
                  <a:gd name="T0" fmla="*/ 0 w 361"/>
                  <a:gd name="T1" fmla="*/ 0 h 64"/>
                  <a:gd name="T2" fmla="*/ 0 w 361"/>
                  <a:gd name="T3" fmla="*/ 64 h 64"/>
                  <a:gd name="T4" fmla="*/ 361 w 361"/>
                  <a:gd name="T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1" h="64">
                    <a:moveTo>
                      <a:pt x="0" y="0"/>
                    </a:moveTo>
                    <a:lnTo>
                      <a:pt x="0" y="64"/>
                    </a:lnTo>
                    <a:lnTo>
                      <a:pt x="361" y="64"/>
                    </a:lnTo>
                  </a:path>
                </a:pathLst>
              </a:custGeom>
              <a:noFill/>
              <a:ln w="12700" cap="sq" cmpd="sng">
                <a:solidFill>
                  <a:srgbClr val="FC02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34" name="Freeform 122">
                <a:extLst>
                  <a:ext uri="{FF2B5EF4-FFF2-40B4-BE49-F238E27FC236}">
                    <a16:creationId xmlns="" xmlns:a16="http://schemas.microsoft.com/office/drawing/2014/main" id="{A092EB7F-0118-44AF-9BB5-92AD5BCEF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1644" y="2847880"/>
                <a:ext cx="21328" cy="129385"/>
              </a:xfrm>
              <a:custGeom>
                <a:avLst/>
                <a:gdLst>
                  <a:gd name="T0" fmla="*/ 0 w 27"/>
                  <a:gd name="T1" fmla="*/ 85 h 85"/>
                  <a:gd name="T2" fmla="*/ 0 w 27"/>
                  <a:gd name="T3" fmla="*/ 0 h 85"/>
                  <a:gd name="T4" fmla="*/ 27 w 27"/>
                  <a:gd name="T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85">
                    <a:moveTo>
                      <a:pt x="0" y="85"/>
                    </a:moveTo>
                    <a:lnTo>
                      <a:pt x="0" y="0"/>
                    </a:lnTo>
                    <a:lnTo>
                      <a:pt x="27" y="0"/>
                    </a:lnTo>
                  </a:path>
                </a:pathLst>
              </a:custGeom>
              <a:noFill/>
              <a:ln w="12700" cap="sq" cmpd="sng">
                <a:solidFill>
                  <a:srgbClr val="E22D7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35" name="Rectangle 123">
                <a:extLst>
                  <a:ext uri="{FF2B5EF4-FFF2-40B4-BE49-F238E27FC236}">
                    <a16:creationId xmlns="" xmlns:a16="http://schemas.microsoft.com/office/drawing/2014/main" id="{95B37850-11B4-4E0D-99A5-0BE0AEC77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1107" y="3174307"/>
                <a:ext cx="91344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amoebophila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Q6MAT6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39" name="Freeform 127">
                <a:extLst>
                  <a:ext uri="{FF2B5EF4-FFF2-40B4-BE49-F238E27FC236}">
                    <a16:creationId xmlns="" xmlns:a16="http://schemas.microsoft.com/office/drawing/2014/main" id="{DC97F60C-FBEF-4919-B766-F540DD858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2160" y="3217345"/>
                <a:ext cx="600787" cy="53975"/>
              </a:xfrm>
              <a:custGeom>
                <a:avLst/>
                <a:gdLst>
                  <a:gd name="T0" fmla="*/ 0 w 209"/>
                  <a:gd name="T1" fmla="*/ 34 h 34"/>
                  <a:gd name="T2" fmla="*/ 0 w 209"/>
                  <a:gd name="T3" fmla="*/ 0 h 34"/>
                  <a:gd name="T4" fmla="*/ 209 w 209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34">
                    <a:moveTo>
                      <a:pt x="0" y="34"/>
                    </a:moveTo>
                    <a:lnTo>
                      <a:pt x="0" y="0"/>
                    </a:lnTo>
                    <a:lnTo>
                      <a:pt x="209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40" name="Rectangle 128">
                <a:extLst>
                  <a:ext uri="{FF2B5EF4-FFF2-40B4-BE49-F238E27FC236}">
                    <a16:creationId xmlns="" xmlns:a16="http://schemas.microsoft.com/office/drawing/2014/main" id="{2592D29F-F849-462B-85D2-4BF4D8E53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4290" y="3255723"/>
                <a:ext cx="804713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negevensis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F8L344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41" name="Freeform 129">
                <a:extLst>
                  <a:ext uri="{FF2B5EF4-FFF2-40B4-BE49-F238E27FC236}">
                    <a16:creationId xmlns="" xmlns:a16="http://schemas.microsoft.com/office/drawing/2014/main" id="{1E09E436-727A-4E62-B64F-C5D19DCC97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2159" y="3246199"/>
                <a:ext cx="819254" cy="53975"/>
              </a:xfrm>
              <a:custGeom>
                <a:avLst/>
                <a:gdLst>
                  <a:gd name="T0" fmla="*/ 0 w 285"/>
                  <a:gd name="T1" fmla="*/ 0 h 34"/>
                  <a:gd name="T2" fmla="*/ 0 w 285"/>
                  <a:gd name="T3" fmla="*/ 34 h 34"/>
                  <a:gd name="T4" fmla="*/ 285 w 285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5" h="34">
                    <a:moveTo>
                      <a:pt x="0" y="0"/>
                    </a:moveTo>
                    <a:lnTo>
                      <a:pt x="0" y="34"/>
                    </a:lnTo>
                    <a:lnTo>
                      <a:pt x="285" y="34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42" name="Freeform 130">
                <a:extLst>
                  <a:ext uri="{FF2B5EF4-FFF2-40B4-BE49-F238E27FC236}">
                    <a16:creationId xmlns="" xmlns:a16="http://schemas.microsoft.com/office/drawing/2014/main" id="{3EBA22C3-4AD3-4D67-824F-FBFC4F198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182" y="3150765"/>
                <a:ext cx="220979" cy="104101"/>
              </a:xfrm>
              <a:custGeom>
                <a:avLst/>
                <a:gdLst>
                  <a:gd name="T0" fmla="*/ 0 w 61"/>
                  <a:gd name="T1" fmla="*/ 0 h 85"/>
                  <a:gd name="T2" fmla="*/ 0 w 61"/>
                  <a:gd name="T3" fmla="*/ 85 h 85"/>
                  <a:gd name="T4" fmla="*/ 61 w 61"/>
                  <a:gd name="T5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85">
                    <a:moveTo>
                      <a:pt x="0" y="0"/>
                    </a:moveTo>
                    <a:lnTo>
                      <a:pt x="0" y="85"/>
                    </a:lnTo>
                    <a:lnTo>
                      <a:pt x="61" y="8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43" name="Freeform 131">
                <a:extLst>
                  <a:ext uri="{FF2B5EF4-FFF2-40B4-BE49-F238E27FC236}">
                    <a16:creationId xmlns="" xmlns:a16="http://schemas.microsoft.com/office/drawing/2014/main" id="{4BE0B37F-8F25-489C-B267-08FCC30F6B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7909" y="2449418"/>
                <a:ext cx="83274" cy="708288"/>
              </a:xfrm>
              <a:custGeom>
                <a:avLst/>
                <a:gdLst>
                  <a:gd name="T0" fmla="*/ 0 w 44"/>
                  <a:gd name="T1" fmla="*/ 0 h 337"/>
                  <a:gd name="T2" fmla="*/ 0 w 44"/>
                  <a:gd name="T3" fmla="*/ 337 h 337"/>
                  <a:gd name="T4" fmla="*/ 44 w 44"/>
                  <a:gd name="T5" fmla="*/ 337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337">
                    <a:moveTo>
                      <a:pt x="0" y="0"/>
                    </a:moveTo>
                    <a:lnTo>
                      <a:pt x="0" y="337"/>
                    </a:lnTo>
                    <a:lnTo>
                      <a:pt x="44" y="337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44" name="Freeform 132">
                <a:extLst>
                  <a:ext uri="{FF2B5EF4-FFF2-40B4-BE49-F238E27FC236}">
                    <a16:creationId xmlns="" xmlns:a16="http://schemas.microsoft.com/office/drawing/2014/main" id="{E7AE6F87-EA48-4553-A8AF-7B8351EAD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564" y="2468141"/>
                <a:ext cx="229769" cy="630393"/>
              </a:xfrm>
              <a:custGeom>
                <a:avLst/>
                <a:gdLst>
                  <a:gd name="T0" fmla="*/ 0 w 78"/>
                  <a:gd name="T1" fmla="*/ 367 h 367"/>
                  <a:gd name="T2" fmla="*/ 0 w 78"/>
                  <a:gd name="T3" fmla="*/ 0 h 367"/>
                  <a:gd name="T4" fmla="*/ 78 w 78"/>
                  <a:gd name="T5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367">
                    <a:moveTo>
                      <a:pt x="0" y="367"/>
                    </a:moveTo>
                    <a:lnTo>
                      <a:pt x="0" y="0"/>
                    </a:lnTo>
                    <a:lnTo>
                      <a:pt x="78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45" name="Rectangle 133">
                <a:extLst>
                  <a:ext uri="{FF2B5EF4-FFF2-40B4-BE49-F238E27FC236}">
                    <a16:creationId xmlns="" xmlns:a16="http://schemas.microsoft.com/office/drawing/2014/main" id="{9038B1D6-F483-41D9-A91B-6A1781DDC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8438" y="3335847"/>
                <a:ext cx="786947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psittaci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EGF84692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47" name="Rectangle 135">
                <a:extLst>
                  <a:ext uri="{FF2B5EF4-FFF2-40B4-BE49-F238E27FC236}">
                    <a16:creationId xmlns="" xmlns:a16="http://schemas.microsoft.com/office/drawing/2014/main" id="{BD2A6927-BEE0-43F8-AC18-F285AC773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9291" y="3410459"/>
                <a:ext cx="81355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abortus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CED80831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50" name="Rectangle 138">
                <a:extLst>
                  <a:ext uri="{FF2B5EF4-FFF2-40B4-BE49-F238E27FC236}">
                    <a16:creationId xmlns="" xmlns:a16="http://schemas.microsoft.com/office/drawing/2014/main" id="{5B14C358-7C39-40B1-A168-18B3168FF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8804" y="3485072"/>
                <a:ext cx="75537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avium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AHK63446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53" name="Rectangle 141">
                <a:extLst>
                  <a:ext uri="{FF2B5EF4-FFF2-40B4-BE49-F238E27FC236}">
                    <a16:creationId xmlns="" xmlns:a16="http://schemas.microsoft.com/office/drawing/2014/main" id="{9CF1D2C3-9A32-4377-B56F-06B34C8BD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0913" y="3561272"/>
                <a:ext cx="95683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trachomatis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CCP59276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55" name="Rectangle 143">
                <a:extLst>
                  <a:ext uri="{FF2B5EF4-FFF2-40B4-BE49-F238E27FC236}">
                    <a16:creationId xmlns="" xmlns:a16="http://schemas.microsoft.com/office/drawing/2014/main" id="{0EC9BCC0-E83A-4FF7-907A-794EBB9D4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280" y="3635884"/>
                <a:ext cx="93519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muridarum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KDU80606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59" name="Rectangle 147">
                <a:extLst>
                  <a:ext uri="{FF2B5EF4-FFF2-40B4-BE49-F238E27FC236}">
                    <a16:creationId xmlns="" xmlns:a16="http://schemas.microsoft.com/office/drawing/2014/main" id="{1AC79C2B-AA29-44AD-9919-49C7023A4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8507" y="3712084"/>
                <a:ext cx="91198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pneumonia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CRI37480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62" name="Rectangle 150">
                <a:extLst>
                  <a:ext uri="{FF2B5EF4-FFF2-40B4-BE49-F238E27FC236}">
                    <a16:creationId xmlns="" xmlns:a16="http://schemas.microsoft.com/office/drawing/2014/main" id="{F4B8A2D3-AB14-411C-9FF8-EE3A0EEB68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9150" y="3786697"/>
                <a:ext cx="84931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pecorum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KTA74386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2177963" y="3380297"/>
                <a:ext cx="1224570" cy="450849"/>
                <a:chOff x="2177963" y="3072913"/>
                <a:chExt cx="1224570" cy="416168"/>
              </a:xfrm>
            </p:grpSpPr>
            <p:sp>
              <p:nvSpPr>
                <p:cNvPr id="446" name="Freeform 134">
                  <a:extLst>
                    <a:ext uri="{FF2B5EF4-FFF2-40B4-BE49-F238E27FC236}">
                      <a16:creationId xmlns="" xmlns:a16="http://schemas.microsoft.com/office/drawing/2014/main" id="{0611676E-4AC6-4CD7-AB85-F2C0D7C5FB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5195" y="3072913"/>
                  <a:ext cx="60367" cy="32238"/>
                </a:xfrm>
                <a:custGeom>
                  <a:avLst/>
                  <a:gdLst>
                    <a:gd name="T0" fmla="*/ 0 w 21"/>
                    <a:gd name="T1" fmla="*/ 22 h 22"/>
                    <a:gd name="T2" fmla="*/ 0 w 21"/>
                    <a:gd name="T3" fmla="*/ 0 h 22"/>
                    <a:gd name="T4" fmla="*/ 21 w 21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21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48" name="Freeform 136">
                  <a:extLst>
                    <a:ext uri="{FF2B5EF4-FFF2-40B4-BE49-F238E27FC236}">
                      <a16:creationId xmlns="" xmlns:a16="http://schemas.microsoft.com/office/drawing/2014/main" id="{FD0B8AFF-2724-4AA7-9D6B-F81BA9220D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5195" y="3109547"/>
                  <a:ext cx="198346" cy="32238"/>
                </a:xfrm>
                <a:custGeom>
                  <a:avLst/>
                  <a:gdLst>
                    <a:gd name="T0" fmla="*/ 0 w 69"/>
                    <a:gd name="T1" fmla="*/ 0 h 22"/>
                    <a:gd name="T2" fmla="*/ 0 w 69"/>
                    <a:gd name="T3" fmla="*/ 22 h 22"/>
                    <a:gd name="T4" fmla="*/ 69 w 69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9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69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49" name="Freeform 137">
                  <a:extLst>
                    <a:ext uri="{FF2B5EF4-FFF2-40B4-BE49-F238E27FC236}">
                      <a16:creationId xmlns="" xmlns:a16="http://schemas.microsoft.com/office/drawing/2014/main" id="{5F9B70A0-5D51-48C8-9267-F673BFEA4E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9359" y="3106616"/>
                  <a:ext cx="255838" cy="49823"/>
                </a:xfrm>
                <a:custGeom>
                  <a:avLst/>
                  <a:gdLst>
                    <a:gd name="T0" fmla="*/ 0 w 89"/>
                    <a:gd name="T1" fmla="*/ 34 h 34"/>
                    <a:gd name="T2" fmla="*/ 0 w 89"/>
                    <a:gd name="T3" fmla="*/ 0 h 34"/>
                    <a:gd name="T4" fmla="*/ 89 w 89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9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89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1" name="Freeform 139">
                  <a:extLst>
                    <a:ext uri="{FF2B5EF4-FFF2-40B4-BE49-F238E27FC236}">
                      <a16:creationId xmlns="" xmlns:a16="http://schemas.microsoft.com/office/drawing/2014/main" id="{96F5C2BF-8D37-479B-965B-EB21DB2B67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9361" y="3162300"/>
                  <a:ext cx="376570" cy="48358"/>
                </a:xfrm>
                <a:custGeom>
                  <a:avLst/>
                  <a:gdLst>
                    <a:gd name="T0" fmla="*/ 0 w 131"/>
                    <a:gd name="T1" fmla="*/ 0 h 33"/>
                    <a:gd name="T2" fmla="*/ 0 w 131"/>
                    <a:gd name="T3" fmla="*/ 33 h 33"/>
                    <a:gd name="T4" fmla="*/ 131 w 131"/>
                    <a:gd name="T5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1" h="33">
                      <a:moveTo>
                        <a:pt x="0" y="0"/>
                      </a:moveTo>
                      <a:lnTo>
                        <a:pt x="0" y="33"/>
                      </a:lnTo>
                      <a:lnTo>
                        <a:pt x="131" y="33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2" name="Freeform 140">
                  <a:extLst>
                    <a:ext uri="{FF2B5EF4-FFF2-40B4-BE49-F238E27FC236}">
                      <a16:creationId xmlns="" xmlns:a16="http://schemas.microsoft.com/office/drawing/2014/main" id="{758BB627-90C4-41FB-A628-BEDEEE67BF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7652" y="3159369"/>
                  <a:ext cx="281708" cy="76200"/>
                </a:xfrm>
                <a:custGeom>
                  <a:avLst/>
                  <a:gdLst>
                    <a:gd name="T0" fmla="*/ 0 w 98"/>
                    <a:gd name="T1" fmla="*/ 52 h 52"/>
                    <a:gd name="T2" fmla="*/ 0 w 98"/>
                    <a:gd name="T3" fmla="*/ 0 h 52"/>
                    <a:gd name="T4" fmla="*/ 98 w 98"/>
                    <a:gd name="T5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8" h="52">
                      <a:moveTo>
                        <a:pt x="0" y="52"/>
                      </a:moveTo>
                      <a:lnTo>
                        <a:pt x="0" y="0"/>
                      </a:lnTo>
                      <a:lnTo>
                        <a:pt x="98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4" name="Freeform 142">
                  <a:extLst>
                    <a:ext uri="{FF2B5EF4-FFF2-40B4-BE49-F238E27FC236}">
                      <a16:creationId xmlns="" xmlns:a16="http://schemas.microsoft.com/office/drawing/2014/main" id="{CE9694BE-4E98-4E8A-963B-702689C3C6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4830" y="3280997"/>
                  <a:ext cx="290333" cy="32238"/>
                </a:xfrm>
                <a:custGeom>
                  <a:avLst/>
                  <a:gdLst>
                    <a:gd name="T0" fmla="*/ 0 w 101"/>
                    <a:gd name="T1" fmla="*/ 22 h 22"/>
                    <a:gd name="T2" fmla="*/ 0 w 101"/>
                    <a:gd name="T3" fmla="*/ 0 h 22"/>
                    <a:gd name="T4" fmla="*/ 101 w 101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1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101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6" name="Freeform 144">
                  <a:extLst>
                    <a:ext uri="{FF2B5EF4-FFF2-40B4-BE49-F238E27FC236}">
                      <a16:creationId xmlns="" xmlns:a16="http://schemas.microsoft.com/office/drawing/2014/main" id="{5149D6C3-4F9C-4744-8F64-59CC6C83A3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4832" y="3317631"/>
                  <a:ext cx="327701" cy="32238"/>
                </a:xfrm>
                <a:custGeom>
                  <a:avLst/>
                  <a:gdLst>
                    <a:gd name="T0" fmla="*/ 0 w 114"/>
                    <a:gd name="T1" fmla="*/ 0 h 22"/>
                    <a:gd name="T2" fmla="*/ 0 w 114"/>
                    <a:gd name="T3" fmla="*/ 22 h 22"/>
                    <a:gd name="T4" fmla="*/ 114 w 114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4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114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7" name="Freeform 145">
                  <a:extLst>
                    <a:ext uri="{FF2B5EF4-FFF2-40B4-BE49-F238E27FC236}">
                      <a16:creationId xmlns="" xmlns:a16="http://schemas.microsoft.com/office/drawing/2014/main" id="{0625F1A3-F63C-4A0C-A537-D1738633F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7652" y="3239966"/>
                  <a:ext cx="477179" cy="76200"/>
                </a:xfrm>
                <a:custGeom>
                  <a:avLst/>
                  <a:gdLst>
                    <a:gd name="T0" fmla="*/ 0 w 166"/>
                    <a:gd name="T1" fmla="*/ 0 h 52"/>
                    <a:gd name="T2" fmla="*/ 0 w 166"/>
                    <a:gd name="T3" fmla="*/ 52 h 52"/>
                    <a:gd name="T4" fmla="*/ 166 w 166"/>
                    <a:gd name="T5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" h="52">
                      <a:moveTo>
                        <a:pt x="0" y="0"/>
                      </a:moveTo>
                      <a:lnTo>
                        <a:pt x="0" y="52"/>
                      </a:lnTo>
                      <a:lnTo>
                        <a:pt x="166" y="52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58" name="Freeform 146">
                  <a:extLst>
                    <a:ext uri="{FF2B5EF4-FFF2-40B4-BE49-F238E27FC236}">
                      <a16:creationId xmlns="" xmlns:a16="http://schemas.microsoft.com/office/drawing/2014/main" id="{D44DA17F-3185-432D-B585-5BDB5A5C5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1692" y="3237035"/>
                  <a:ext cx="275959" cy="87923"/>
                </a:xfrm>
                <a:custGeom>
                  <a:avLst/>
                  <a:gdLst>
                    <a:gd name="T0" fmla="*/ 0 w 96"/>
                    <a:gd name="T1" fmla="*/ 60 h 60"/>
                    <a:gd name="T2" fmla="*/ 0 w 96"/>
                    <a:gd name="T3" fmla="*/ 0 h 60"/>
                    <a:gd name="T4" fmla="*/ 96 w 96"/>
                    <a:gd name="T5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6" h="60">
                      <a:moveTo>
                        <a:pt x="0" y="60"/>
                      </a:moveTo>
                      <a:lnTo>
                        <a:pt x="0" y="0"/>
                      </a:lnTo>
                      <a:lnTo>
                        <a:pt x="96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60" name="Freeform 148">
                  <a:extLst>
                    <a:ext uri="{FF2B5EF4-FFF2-40B4-BE49-F238E27FC236}">
                      <a16:creationId xmlns="" xmlns:a16="http://schemas.microsoft.com/office/drawing/2014/main" id="{369C1883-7EBE-48C4-8F96-67EB3F20D0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1692" y="3330820"/>
                  <a:ext cx="413939" cy="89389"/>
                </a:xfrm>
                <a:custGeom>
                  <a:avLst/>
                  <a:gdLst>
                    <a:gd name="T0" fmla="*/ 0 w 144"/>
                    <a:gd name="T1" fmla="*/ 0 h 61"/>
                    <a:gd name="T2" fmla="*/ 0 w 144"/>
                    <a:gd name="T3" fmla="*/ 61 h 61"/>
                    <a:gd name="T4" fmla="*/ 144 w 144"/>
                    <a:gd name="T5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144" y="61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61" name="Freeform 149">
                  <a:extLst>
                    <a:ext uri="{FF2B5EF4-FFF2-40B4-BE49-F238E27FC236}">
                      <a16:creationId xmlns="" xmlns:a16="http://schemas.microsoft.com/office/drawing/2014/main" id="{578F9748-8FD2-437A-B23F-D950ABD8F6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7965" y="3327889"/>
                  <a:ext cx="143729" cy="77666"/>
                </a:xfrm>
                <a:custGeom>
                  <a:avLst/>
                  <a:gdLst>
                    <a:gd name="T0" fmla="*/ 0 w 50"/>
                    <a:gd name="T1" fmla="*/ 53 h 53"/>
                    <a:gd name="T2" fmla="*/ 0 w 50"/>
                    <a:gd name="T3" fmla="*/ 0 h 53"/>
                    <a:gd name="T4" fmla="*/ 50 w 50"/>
                    <a:gd name="T5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0" h="53">
                      <a:moveTo>
                        <a:pt x="0" y="53"/>
                      </a:moveTo>
                      <a:lnTo>
                        <a:pt x="0" y="0"/>
                      </a:lnTo>
                      <a:lnTo>
                        <a:pt x="5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463" name="Freeform 151">
                  <a:extLst>
                    <a:ext uri="{FF2B5EF4-FFF2-40B4-BE49-F238E27FC236}">
                      <a16:creationId xmlns="" xmlns:a16="http://schemas.microsoft.com/office/drawing/2014/main" id="{F75E9A01-30BE-481C-9E4D-0E04322C48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7963" y="3411415"/>
                  <a:ext cx="425437" cy="77666"/>
                </a:xfrm>
                <a:custGeom>
                  <a:avLst/>
                  <a:gdLst>
                    <a:gd name="T0" fmla="*/ 0 w 148"/>
                    <a:gd name="T1" fmla="*/ 0 h 53"/>
                    <a:gd name="T2" fmla="*/ 0 w 148"/>
                    <a:gd name="T3" fmla="*/ 53 h 53"/>
                    <a:gd name="T4" fmla="*/ 148 w 148"/>
                    <a:gd name="T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8" h="53">
                      <a:moveTo>
                        <a:pt x="0" y="0"/>
                      </a:moveTo>
                      <a:lnTo>
                        <a:pt x="0" y="53"/>
                      </a:lnTo>
                      <a:lnTo>
                        <a:pt x="148" y="53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</p:grpSp>
          <p:sp>
            <p:nvSpPr>
              <p:cNvPr id="464" name="Freeform 152">
                <a:extLst>
                  <a:ext uri="{FF2B5EF4-FFF2-40B4-BE49-F238E27FC236}">
                    <a16:creationId xmlns="" xmlns:a16="http://schemas.microsoft.com/office/drawing/2014/main" id="{DACCFF91-A313-41A1-92F6-C20C16700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113" y="3109913"/>
                <a:ext cx="1011850" cy="624186"/>
              </a:xfrm>
              <a:custGeom>
                <a:avLst/>
                <a:gdLst>
                  <a:gd name="T0" fmla="*/ 0 w 352"/>
                  <a:gd name="T1" fmla="*/ 0 h 367"/>
                  <a:gd name="T2" fmla="*/ 0 w 352"/>
                  <a:gd name="T3" fmla="*/ 367 h 367"/>
                  <a:gd name="T4" fmla="*/ 352 w 352"/>
                  <a:gd name="T5" fmla="*/ 36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2" h="367">
                    <a:moveTo>
                      <a:pt x="0" y="0"/>
                    </a:moveTo>
                    <a:lnTo>
                      <a:pt x="0" y="367"/>
                    </a:lnTo>
                    <a:lnTo>
                      <a:pt x="352" y="367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65" name="Freeform 153">
                <a:extLst>
                  <a:ext uri="{FF2B5EF4-FFF2-40B4-BE49-F238E27FC236}">
                    <a16:creationId xmlns="" xmlns:a16="http://schemas.microsoft.com/office/drawing/2014/main" id="{23AC7671-9D0C-4412-A145-6B6E3162E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261" y="3106739"/>
                <a:ext cx="163852" cy="931863"/>
              </a:xfrm>
              <a:custGeom>
                <a:avLst/>
                <a:gdLst>
                  <a:gd name="T0" fmla="*/ 0 w 57"/>
                  <a:gd name="T1" fmla="*/ 587 h 587"/>
                  <a:gd name="T2" fmla="*/ 0 w 57"/>
                  <a:gd name="T3" fmla="*/ 0 h 587"/>
                  <a:gd name="T4" fmla="*/ 57 w 57"/>
                  <a:gd name="T5" fmla="*/ 0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" h="587">
                    <a:moveTo>
                      <a:pt x="0" y="587"/>
                    </a:moveTo>
                    <a:lnTo>
                      <a:pt x="0" y="0"/>
                    </a:lnTo>
                    <a:lnTo>
                      <a:pt x="57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66" name="Rectangle 154">
                <a:extLst>
                  <a:ext uri="{FF2B5EF4-FFF2-40B4-BE49-F238E27FC236}">
                    <a16:creationId xmlns="" xmlns:a16="http://schemas.microsoft.com/office/drawing/2014/main" id="{DC9B31CA-98E2-4654-8AAA-4F872F3B8E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9150" y="3861309"/>
                <a:ext cx="85474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muciniphila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lang="en-US" altLang="en-US" sz="800" dirty="0" smtClean="0">
                    <a:solidFill>
                      <a:srgbClr val="000000"/>
                    </a:solidFill>
                    <a:latin typeface="Helvetica"/>
                    <a:cs typeface="Helvetica"/>
                  </a:rPr>
                  <a:t>B2URD5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68" name="Rectangle 156">
                <a:extLst>
                  <a:ext uri="{FF2B5EF4-FFF2-40B4-BE49-F238E27FC236}">
                    <a16:creationId xmlns="" xmlns:a16="http://schemas.microsoft.com/office/drawing/2014/main" id="{B4147634-4500-4A97-AB61-DF9E1916F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2946" y="3937509"/>
                <a:ext cx="88404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V.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spinosum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497647021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71" name="Rectangle 159">
                <a:extLst>
                  <a:ext uri="{FF2B5EF4-FFF2-40B4-BE49-F238E27FC236}">
                    <a16:creationId xmlns="" xmlns:a16="http://schemas.microsoft.com/office/drawing/2014/main" id="{0E791006-9793-4269-9E8B-C412223BA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210" y="4012121"/>
                <a:ext cx="66393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914400"/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lang="en-US" altLang="en-US" sz="800" i="1" dirty="0" smtClean="0">
                    <a:solidFill>
                      <a:srgbClr val="000000"/>
                    </a:solidFill>
                    <a:latin typeface="Helvetica"/>
                    <a:cs typeface="Helvetica"/>
                  </a:rPr>
                  <a:t>C</a:t>
                </a:r>
                <a:r>
                  <a:rPr lang="en-US" altLang="en-US" sz="800" i="1" dirty="0">
                    <a:solidFill>
                      <a:srgbClr val="000000"/>
                    </a:solidFill>
                    <a:latin typeface="Helvetica"/>
                    <a:cs typeface="Helvetica"/>
                  </a:rPr>
                  <a:t>. </a:t>
                </a:r>
                <a:r>
                  <a:rPr lang="en-US" altLang="en-US" sz="800" i="1" dirty="0" smtClean="0">
                    <a:solidFill>
                      <a:srgbClr val="000000"/>
                    </a:solidFill>
                    <a:latin typeface="Helvetica"/>
                    <a:cs typeface="Helvetica"/>
                  </a:rPr>
                  <a:t>flavus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4038121</a:t>
                </a:r>
                <a:endParaRPr kumimoji="0" lang="en-US" altLang="en-US" sz="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74" name="Rectangle 162">
                <a:extLst>
                  <a:ext uri="{FF2B5EF4-FFF2-40B4-BE49-F238E27FC236}">
                    <a16:creationId xmlns="" xmlns:a16="http://schemas.microsoft.com/office/drawing/2014/main" id="{FA2E0677-3158-450A-B0B4-7FD945E6C8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4010" y="4088321"/>
                <a:ext cx="82238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infernorum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B3DV17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77" name="Rectangle 165">
                <a:extLst>
                  <a:ext uri="{FF2B5EF4-FFF2-40B4-BE49-F238E27FC236}">
                    <a16:creationId xmlns="" xmlns:a16="http://schemas.microsoft.com/office/drawing/2014/main" id="{9C541195-8025-4736-B61E-ED84FA9D2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5877" y="4162933"/>
                <a:ext cx="67791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O. 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terrae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B1ZSC5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79" name="Rectangle 167">
                <a:extLst>
                  <a:ext uri="{FF2B5EF4-FFF2-40B4-BE49-F238E27FC236}">
                    <a16:creationId xmlns="" xmlns:a16="http://schemas.microsoft.com/office/drawing/2014/main" id="{C66D9F43-57F6-427F-8274-0649809454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2704" y="4237546"/>
                <a:ext cx="78102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parvula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223893173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86" name="Rectangle 174">
                <a:extLst>
                  <a:ext uri="{FF2B5EF4-FFF2-40B4-BE49-F238E27FC236}">
                    <a16:creationId xmlns="" xmlns:a16="http://schemas.microsoft.com/office/drawing/2014/main" id="{AD18F824-37A4-40D3-9988-538CE3161C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1980" y="4304584"/>
                <a:ext cx="73870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B. 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marina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87287096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88" name="Rectangle 176">
                <a:extLst>
                  <a:ext uri="{FF2B5EF4-FFF2-40B4-BE49-F238E27FC236}">
                    <a16:creationId xmlns="" xmlns:a16="http://schemas.microsoft.com/office/drawing/2014/main" id="{3C1F2505-B93E-4A9A-85C4-9000EFB78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75" y="4413250"/>
                <a:ext cx="65552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staleyi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D2R0G1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91" name="Rectangle 179">
                <a:extLst>
                  <a:ext uri="{FF2B5EF4-FFF2-40B4-BE49-F238E27FC236}">
                    <a16:creationId xmlns="" xmlns:a16="http://schemas.microsoft.com/office/drawing/2014/main" id="{546CDC77-CC00-449F-B3D1-03C6AFA10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2670" y="4487863"/>
                <a:ext cx="669077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800" i="1" dirty="0" smtClean="0">
                    <a:solidFill>
                      <a:srgbClr val="000000"/>
                    </a:solidFill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maris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14884453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94" name="Rectangle 182">
                <a:extLst>
                  <a:ext uri="{FF2B5EF4-FFF2-40B4-BE49-F238E27FC236}">
                    <a16:creationId xmlns="" xmlns:a16="http://schemas.microsoft.com/office/drawing/2014/main" id="{8BCEBA0D-CDA4-487A-87E7-DF9B277F0F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4289" y="4562475"/>
                <a:ext cx="76437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acidiphila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L0DLM4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96" name="Rectangle 184">
                <a:extLst>
                  <a:ext uri="{FF2B5EF4-FFF2-40B4-BE49-F238E27FC236}">
                    <a16:creationId xmlns="" xmlns:a16="http://schemas.microsoft.com/office/drawing/2014/main" id="{357316E7-5587-47A7-8ADF-E9E446AD2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9117" y="4638675"/>
                <a:ext cx="61269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pallida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E8R008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99" name="Rectangle 187">
                <a:extLst>
                  <a:ext uri="{FF2B5EF4-FFF2-40B4-BE49-F238E27FC236}">
                    <a16:creationId xmlns="" xmlns:a16="http://schemas.microsoft.com/office/drawing/2014/main" id="{667C8AA4-CC77-4C9B-880B-580D61D19C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8294" y="4713288"/>
                <a:ext cx="82101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limnophilus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D5SR99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03" name="Rectangle 191">
                <a:extLst>
                  <a:ext uri="{FF2B5EF4-FFF2-40B4-BE49-F238E27FC236}">
                    <a16:creationId xmlns="" xmlns:a16="http://schemas.microsoft.com/office/drawing/2014/main" id="{3C5BBC4B-8117-4CD1-88EF-CF5E5DFA08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3277" y="4789489"/>
                <a:ext cx="80310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brasiliensis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F0SK42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67" name="Freeform 155">
                <a:extLst>
                  <a:ext uri="{FF2B5EF4-FFF2-40B4-BE49-F238E27FC236}">
                    <a16:creationId xmlns="" xmlns:a16="http://schemas.microsoft.com/office/drawing/2014/main" id="{56359DE4-2456-47A4-8CD0-EB6CCE47B9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4792" y="3905759"/>
                <a:ext cx="948609" cy="34925"/>
              </a:xfrm>
              <a:custGeom>
                <a:avLst/>
                <a:gdLst>
                  <a:gd name="T0" fmla="*/ 0 w 330"/>
                  <a:gd name="T1" fmla="*/ 22 h 22"/>
                  <a:gd name="T2" fmla="*/ 0 w 330"/>
                  <a:gd name="T3" fmla="*/ 0 h 22"/>
                  <a:gd name="T4" fmla="*/ 330 w 330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0" h="22">
                    <a:moveTo>
                      <a:pt x="0" y="22"/>
                    </a:moveTo>
                    <a:lnTo>
                      <a:pt x="0" y="0"/>
                    </a:lnTo>
                    <a:lnTo>
                      <a:pt x="330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69" name="Freeform 157">
                <a:extLst>
                  <a:ext uri="{FF2B5EF4-FFF2-40B4-BE49-F238E27FC236}">
                    <a16:creationId xmlns="" xmlns:a16="http://schemas.microsoft.com/office/drawing/2014/main" id="{82D5F173-3ED0-48ED-A1A2-AD2B5B66D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4791" y="3947034"/>
                <a:ext cx="632406" cy="34925"/>
              </a:xfrm>
              <a:custGeom>
                <a:avLst/>
                <a:gdLst>
                  <a:gd name="T0" fmla="*/ 0 w 220"/>
                  <a:gd name="T1" fmla="*/ 0 h 22"/>
                  <a:gd name="T2" fmla="*/ 0 w 220"/>
                  <a:gd name="T3" fmla="*/ 22 h 22"/>
                  <a:gd name="T4" fmla="*/ 220 w 220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" h="22">
                    <a:moveTo>
                      <a:pt x="0" y="0"/>
                    </a:moveTo>
                    <a:lnTo>
                      <a:pt x="0" y="22"/>
                    </a:lnTo>
                    <a:lnTo>
                      <a:pt x="220" y="22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70" name="Freeform 158">
                <a:extLst>
                  <a:ext uri="{FF2B5EF4-FFF2-40B4-BE49-F238E27FC236}">
                    <a16:creationId xmlns="" xmlns:a16="http://schemas.microsoft.com/office/drawing/2014/main" id="{0FECAEC9-9BB5-445A-ABA2-F3684DFF7B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7942" y="3943859"/>
                <a:ext cx="186848" cy="53975"/>
              </a:xfrm>
              <a:custGeom>
                <a:avLst/>
                <a:gdLst>
                  <a:gd name="T0" fmla="*/ 0 w 65"/>
                  <a:gd name="T1" fmla="*/ 34 h 34"/>
                  <a:gd name="T2" fmla="*/ 0 w 65"/>
                  <a:gd name="T3" fmla="*/ 0 h 34"/>
                  <a:gd name="T4" fmla="*/ 65 w 65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34">
                    <a:moveTo>
                      <a:pt x="0" y="34"/>
                    </a:moveTo>
                    <a:lnTo>
                      <a:pt x="0" y="0"/>
                    </a:lnTo>
                    <a:lnTo>
                      <a:pt x="65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72" name="Freeform 160">
                <a:extLst>
                  <a:ext uri="{FF2B5EF4-FFF2-40B4-BE49-F238E27FC236}">
                    <a16:creationId xmlns="" xmlns:a16="http://schemas.microsoft.com/office/drawing/2014/main" id="{36CFC843-5E27-4097-AD1F-1AE85C804F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7944" y="4002596"/>
                <a:ext cx="721519" cy="53975"/>
              </a:xfrm>
              <a:custGeom>
                <a:avLst/>
                <a:gdLst>
                  <a:gd name="T0" fmla="*/ 0 w 251"/>
                  <a:gd name="T1" fmla="*/ 0 h 34"/>
                  <a:gd name="T2" fmla="*/ 0 w 251"/>
                  <a:gd name="T3" fmla="*/ 34 h 34"/>
                  <a:gd name="T4" fmla="*/ 251 w 251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1" h="34">
                    <a:moveTo>
                      <a:pt x="0" y="0"/>
                    </a:moveTo>
                    <a:lnTo>
                      <a:pt x="0" y="34"/>
                    </a:lnTo>
                    <a:lnTo>
                      <a:pt x="251" y="34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73" name="Freeform 161">
                <a:extLst>
                  <a:ext uri="{FF2B5EF4-FFF2-40B4-BE49-F238E27FC236}">
                    <a16:creationId xmlns="" xmlns:a16="http://schemas.microsoft.com/office/drawing/2014/main" id="{B07DF6AB-5F05-4A84-9940-199899FDD0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7335" y="4001009"/>
                <a:ext cx="100611" cy="61913"/>
              </a:xfrm>
              <a:custGeom>
                <a:avLst/>
                <a:gdLst>
                  <a:gd name="T0" fmla="*/ 0 w 35"/>
                  <a:gd name="T1" fmla="*/ 39 h 39"/>
                  <a:gd name="T2" fmla="*/ 0 w 35"/>
                  <a:gd name="T3" fmla="*/ 0 h 39"/>
                  <a:gd name="T4" fmla="*/ 35 w 35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39">
                    <a:moveTo>
                      <a:pt x="0" y="39"/>
                    </a:moveTo>
                    <a:lnTo>
                      <a:pt x="0" y="0"/>
                    </a:lnTo>
                    <a:lnTo>
                      <a:pt x="35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75" name="Freeform 163">
                <a:extLst>
                  <a:ext uri="{FF2B5EF4-FFF2-40B4-BE49-F238E27FC236}">
                    <a16:creationId xmlns="" xmlns:a16="http://schemas.microsoft.com/office/drawing/2014/main" id="{A78F3BA0-0B38-4B11-BC8F-4661064F04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7335" y="4069271"/>
                <a:ext cx="1330928" cy="63500"/>
              </a:xfrm>
              <a:custGeom>
                <a:avLst/>
                <a:gdLst>
                  <a:gd name="T0" fmla="*/ 0 w 463"/>
                  <a:gd name="T1" fmla="*/ 0 h 40"/>
                  <a:gd name="T2" fmla="*/ 0 w 463"/>
                  <a:gd name="T3" fmla="*/ 40 h 40"/>
                  <a:gd name="T4" fmla="*/ 463 w 463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3" h="40">
                    <a:moveTo>
                      <a:pt x="0" y="0"/>
                    </a:moveTo>
                    <a:lnTo>
                      <a:pt x="0" y="40"/>
                    </a:lnTo>
                    <a:lnTo>
                      <a:pt x="463" y="4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76" name="Freeform 164">
                <a:extLst>
                  <a:ext uri="{FF2B5EF4-FFF2-40B4-BE49-F238E27FC236}">
                    <a16:creationId xmlns="" xmlns:a16="http://schemas.microsoft.com/office/drawing/2014/main" id="{7072B291-8ABD-4F43-920D-0C8823BFF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0852" y="4066096"/>
                <a:ext cx="126481" cy="95250"/>
              </a:xfrm>
              <a:custGeom>
                <a:avLst/>
                <a:gdLst>
                  <a:gd name="T0" fmla="*/ 0 w 44"/>
                  <a:gd name="T1" fmla="*/ 60 h 60"/>
                  <a:gd name="T2" fmla="*/ 0 w 44"/>
                  <a:gd name="T3" fmla="*/ 0 h 60"/>
                  <a:gd name="T4" fmla="*/ 44 w 44"/>
                  <a:gd name="T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60">
                    <a:moveTo>
                      <a:pt x="0" y="60"/>
                    </a:moveTo>
                    <a:lnTo>
                      <a:pt x="0" y="0"/>
                    </a:lnTo>
                    <a:lnTo>
                      <a:pt x="44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78" name="Freeform 166">
                <a:extLst>
                  <a:ext uri="{FF2B5EF4-FFF2-40B4-BE49-F238E27FC236}">
                    <a16:creationId xmlns="" xmlns:a16="http://schemas.microsoft.com/office/drawing/2014/main" id="{7CCD6086-004E-44E5-9877-9788F1B24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6811" y="4207383"/>
                <a:ext cx="1253314" cy="53975"/>
              </a:xfrm>
              <a:custGeom>
                <a:avLst/>
                <a:gdLst>
                  <a:gd name="T0" fmla="*/ 0 w 436"/>
                  <a:gd name="T1" fmla="*/ 34 h 34"/>
                  <a:gd name="T2" fmla="*/ 0 w 436"/>
                  <a:gd name="T3" fmla="*/ 0 h 34"/>
                  <a:gd name="T4" fmla="*/ 436 w 436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6" h="34">
                    <a:moveTo>
                      <a:pt x="0" y="34"/>
                    </a:moveTo>
                    <a:lnTo>
                      <a:pt x="0" y="0"/>
                    </a:lnTo>
                    <a:lnTo>
                      <a:pt x="436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83" name="Freeform 171">
                <a:extLst>
                  <a:ext uri="{FF2B5EF4-FFF2-40B4-BE49-F238E27FC236}">
                    <a16:creationId xmlns="" xmlns:a16="http://schemas.microsoft.com/office/drawing/2014/main" id="{F1F1D982-DA82-429F-8837-B8D0C49985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6812" y="4266121"/>
                <a:ext cx="716893" cy="45719"/>
              </a:xfrm>
              <a:custGeom>
                <a:avLst/>
                <a:gdLst>
                  <a:gd name="T0" fmla="*/ 0 w 234"/>
                  <a:gd name="T1" fmla="*/ 0 h 34"/>
                  <a:gd name="T2" fmla="*/ 0 w 234"/>
                  <a:gd name="T3" fmla="*/ 34 h 34"/>
                  <a:gd name="T4" fmla="*/ 234 w 234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" h="34">
                    <a:moveTo>
                      <a:pt x="0" y="0"/>
                    </a:moveTo>
                    <a:lnTo>
                      <a:pt x="0" y="34"/>
                    </a:lnTo>
                    <a:lnTo>
                      <a:pt x="234" y="34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84" name="Freeform 172">
                <a:extLst>
                  <a:ext uri="{FF2B5EF4-FFF2-40B4-BE49-F238E27FC236}">
                    <a16:creationId xmlns="" xmlns:a16="http://schemas.microsoft.com/office/drawing/2014/main" id="{6D3245C1-DED7-493B-8829-C95350C73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0852" y="4167696"/>
                <a:ext cx="275959" cy="96838"/>
              </a:xfrm>
              <a:custGeom>
                <a:avLst/>
                <a:gdLst>
                  <a:gd name="T0" fmla="*/ 0 w 96"/>
                  <a:gd name="T1" fmla="*/ 0 h 61"/>
                  <a:gd name="T2" fmla="*/ 0 w 96"/>
                  <a:gd name="T3" fmla="*/ 61 h 61"/>
                  <a:gd name="T4" fmla="*/ 96 w 96"/>
                  <a:gd name="T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61">
                    <a:moveTo>
                      <a:pt x="0" y="0"/>
                    </a:moveTo>
                    <a:lnTo>
                      <a:pt x="0" y="61"/>
                    </a:lnTo>
                    <a:lnTo>
                      <a:pt x="96" y="61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85" name="Freeform 173">
                <a:extLst>
                  <a:ext uri="{FF2B5EF4-FFF2-40B4-BE49-F238E27FC236}">
                    <a16:creationId xmlns="" xmlns:a16="http://schemas.microsoft.com/office/drawing/2014/main" id="{BCF56337-3D35-4E7F-91A5-97A0F17BE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879" y="4172409"/>
                <a:ext cx="183973" cy="789990"/>
              </a:xfrm>
              <a:custGeom>
                <a:avLst/>
                <a:gdLst>
                  <a:gd name="T0" fmla="*/ 0 w 64"/>
                  <a:gd name="T1" fmla="*/ 543 h 543"/>
                  <a:gd name="T2" fmla="*/ 0 w 64"/>
                  <a:gd name="T3" fmla="*/ 0 h 543"/>
                  <a:gd name="T4" fmla="*/ 64 w 64"/>
                  <a:gd name="T5" fmla="*/ 0 h 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543">
                    <a:moveTo>
                      <a:pt x="0" y="543"/>
                    </a:moveTo>
                    <a:lnTo>
                      <a:pt x="0" y="0"/>
                    </a:lnTo>
                    <a:lnTo>
                      <a:pt x="64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87" name="Freeform 175">
                <a:extLst>
                  <a:ext uri="{FF2B5EF4-FFF2-40B4-BE49-F238E27FC236}">
                    <a16:creationId xmlns="" xmlns:a16="http://schemas.microsoft.com/office/drawing/2014/main" id="{6F774370-0922-412F-A6E1-BBC183472F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9495" y="4368673"/>
                <a:ext cx="635282" cy="34925"/>
              </a:xfrm>
              <a:custGeom>
                <a:avLst/>
                <a:gdLst>
                  <a:gd name="T0" fmla="*/ 0 w 221"/>
                  <a:gd name="T1" fmla="*/ 22 h 22"/>
                  <a:gd name="T2" fmla="*/ 0 w 221"/>
                  <a:gd name="T3" fmla="*/ 0 h 22"/>
                  <a:gd name="T4" fmla="*/ 221 w 22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1" h="22">
                    <a:moveTo>
                      <a:pt x="0" y="22"/>
                    </a:moveTo>
                    <a:lnTo>
                      <a:pt x="0" y="0"/>
                    </a:lnTo>
                    <a:lnTo>
                      <a:pt x="221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89" name="Freeform 177">
                <a:extLst>
                  <a:ext uri="{FF2B5EF4-FFF2-40B4-BE49-F238E27FC236}">
                    <a16:creationId xmlns="" xmlns:a16="http://schemas.microsoft.com/office/drawing/2014/main" id="{C32E2E18-37F3-4104-A0BC-995DA9A03C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9497" y="4409949"/>
                <a:ext cx="825004" cy="34925"/>
              </a:xfrm>
              <a:custGeom>
                <a:avLst/>
                <a:gdLst>
                  <a:gd name="T0" fmla="*/ 0 w 287"/>
                  <a:gd name="T1" fmla="*/ 0 h 22"/>
                  <a:gd name="T2" fmla="*/ 0 w 287"/>
                  <a:gd name="T3" fmla="*/ 22 h 22"/>
                  <a:gd name="T4" fmla="*/ 287 w 287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7" h="22">
                    <a:moveTo>
                      <a:pt x="0" y="0"/>
                    </a:moveTo>
                    <a:lnTo>
                      <a:pt x="0" y="22"/>
                    </a:lnTo>
                    <a:lnTo>
                      <a:pt x="287" y="22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90" name="Freeform 178">
                <a:extLst>
                  <a:ext uri="{FF2B5EF4-FFF2-40B4-BE49-F238E27FC236}">
                    <a16:creationId xmlns="" xmlns:a16="http://schemas.microsoft.com/office/drawing/2014/main" id="{4965E405-FB7E-4EB4-91B3-3A797677CD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028" y="4406773"/>
                <a:ext cx="218468" cy="53975"/>
              </a:xfrm>
              <a:custGeom>
                <a:avLst/>
                <a:gdLst>
                  <a:gd name="T0" fmla="*/ 0 w 76"/>
                  <a:gd name="T1" fmla="*/ 34 h 34"/>
                  <a:gd name="T2" fmla="*/ 0 w 76"/>
                  <a:gd name="T3" fmla="*/ 0 h 34"/>
                  <a:gd name="T4" fmla="*/ 76 w 76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34">
                    <a:moveTo>
                      <a:pt x="0" y="34"/>
                    </a:moveTo>
                    <a:lnTo>
                      <a:pt x="0" y="0"/>
                    </a:lnTo>
                    <a:lnTo>
                      <a:pt x="76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92" name="Freeform 180">
                <a:extLst>
                  <a:ext uri="{FF2B5EF4-FFF2-40B4-BE49-F238E27FC236}">
                    <a16:creationId xmlns="" xmlns:a16="http://schemas.microsoft.com/office/drawing/2014/main" id="{2A412AC7-C778-4C12-81F4-5B738527B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028" y="4465512"/>
                <a:ext cx="735891" cy="53975"/>
              </a:xfrm>
              <a:custGeom>
                <a:avLst/>
                <a:gdLst>
                  <a:gd name="T0" fmla="*/ 0 w 256"/>
                  <a:gd name="T1" fmla="*/ 0 h 34"/>
                  <a:gd name="T2" fmla="*/ 0 w 256"/>
                  <a:gd name="T3" fmla="*/ 34 h 34"/>
                  <a:gd name="T4" fmla="*/ 256 w 256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" h="34">
                    <a:moveTo>
                      <a:pt x="0" y="0"/>
                    </a:moveTo>
                    <a:lnTo>
                      <a:pt x="0" y="34"/>
                    </a:lnTo>
                    <a:lnTo>
                      <a:pt x="256" y="34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93" name="Freeform 181">
                <a:extLst>
                  <a:ext uri="{FF2B5EF4-FFF2-40B4-BE49-F238E27FC236}">
                    <a16:creationId xmlns="" xmlns:a16="http://schemas.microsoft.com/office/drawing/2014/main" id="{4DADC821-CED4-49B7-996F-465378C78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1796" y="4463923"/>
                <a:ext cx="109234" cy="109538"/>
              </a:xfrm>
              <a:custGeom>
                <a:avLst/>
                <a:gdLst>
                  <a:gd name="T0" fmla="*/ 0 w 38"/>
                  <a:gd name="T1" fmla="*/ 69 h 69"/>
                  <a:gd name="T2" fmla="*/ 0 w 38"/>
                  <a:gd name="T3" fmla="*/ 0 h 69"/>
                  <a:gd name="T4" fmla="*/ 38 w 38"/>
                  <a:gd name="T5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69">
                    <a:moveTo>
                      <a:pt x="0" y="69"/>
                    </a:moveTo>
                    <a:lnTo>
                      <a:pt x="0" y="0"/>
                    </a:lnTo>
                    <a:lnTo>
                      <a:pt x="38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95" name="Freeform 183">
                <a:extLst>
                  <a:ext uri="{FF2B5EF4-FFF2-40B4-BE49-F238E27FC236}">
                    <a16:creationId xmlns="" xmlns:a16="http://schemas.microsoft.com/office/drawing/2014/main" id="{8A2325D6-9722-47D6-BFA2-BA9165C38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238" y="4594099"/>
                <a:ext cx="497302" cy="34925"/>
              </a:xfrm>
              <a:custGeom>
                <a:avLst/>
                <a:gdLst>
                  <a:gd name="T0" fmla="*/ 0 w 173"/>
                  <a:gd name="T1" fmla="*/ 22 h 22"/>
                  <a:gd name="T2" fmla="*/ 0 w 173"/>
                  <a:gd name="T3" fmla="*/ 0 h 22"/>
                  <a:gd name="T4" fmla="*/ 173 w 173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3" h="22">
                    <a:moveTo>
                      <a:pt x="0" y="22"/>
                    </a:moveTo>
                    <a:lnTo>
                      <a:pt x="0" y="0"/>
                    </a:lnTo>
                    <a:lnTo>
                      <a:pt x="173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97" name="Freeform 185">
                <a:extLst>
                  <a:ext uri="{FF2B5EF4-FFF2-40B4-BE49-F238E27FC236}">
                    <a16:creationId xmlns="" xmlns:a16="http://schemas.microsoft.com/office/drawing/2014/main" id="{FABF693F-0AC9-4A10-AAAD-273782567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239" y="4635374"/>
                <a:ext cx="822128" cy="34925"/>
              </a:xfrm>
              <a:custGeom>
                <a:avLst/>
                <a:gdLst>
                  <a:gd name="T0" fmla="*/ 0 w 286"/>
                  <a:gd name="T1" fmla="*/ 0 h 22"/>
                  <a:gd name="T2" fmla="*/ 0 w 286"/>
                  <a:gd name="T3" fmla="*/ 22 h 22"/>
                  <a:gd name="T4" fmla="*/ 286 w 286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6" h="22">
                    <a:moveTo>
                      <a:pt x="0" y="0"/>
                    </a:moveTo>
                    <a:lnTo>
                      <a:pt x="0" y="22"/>
                    </a:lnTo>
                    <a:lnTo>
                      <a:pt x="286" y="22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498" name="Freeform 186">
                <a:extLst>
                  <a:ext uri="{FF2B5EF4-FFF2-40B4-BE49-F238E27FC236}">
                    <a16:creationId xmlns="" xmlns:a16="http://schemas.microsoft.com/office/drawing/2014/main" id="{AC43BCAB-CE3C-44B3-92DD-777525A772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3780" y="4632199"/>
                <a:ext cx="287457" cy="53975"/>
              </a:xfrm>
              <a:custGeom>
                <a:avLst/>
                <a:gdLst>
                  <a:gd name="T0" fmla="*/ 0 w 100"/>
                  <a:gd name="T1" fmla="*/ 34 h 34"/>
                  <a:gd name="T2" fmla="*/ 0 w 100"/>
                  <a:gd name="T3" fmla="*/ 0 h 34"/>
                  <a:gd name="T4" fmla="*/ 100 w 100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34">
                    <a:moveTo>
                      <a:pt x="0" y="34"/>
                    </a:moveTo>
                    <a:lnTo>
                      <a:pt x="0" y="0"/>
                    </a:lnTo>
                    <a:lnTo>
                      <a:pt x="100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00" name="Freeform 188">
                <a:extLst>
                  <a:ext uri="{FF2B5EF4-FFF2-40B4-BE49-F238E27FC236}">
                    <a16:creationId xmlns="" xmlns:a16="http://schemas.microsoft.com/office/drawing/2014/main" id="{376306E5-A8EE-42B0-B7DC-B2D67DA40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3782" y="4690937"/>
                <a:ext cx="741640" cy="53975"/>
              </a:xfrm>
              <a:custGeom>
                <a:avLst/>
                <a:gdLst>
                  <a:gd name="T0" fmla="*/ 0 w 258"/>
                  <a:gd name="T1" fmla="*/ 0 h 34"/>
                  <a:gd name="T2" fmla="*/ 0 w 258"/>
                  <a:gd name="T3" fmla="*/ 34 h 34"/>
                  <a:gd name="T4" fmla="*/ 258 w 258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8" h="34">
                    <a:moveTo>
                      <a:pt x="0" y="0"/>
                    </a:moveTo>
                    <a:lnTo>
                      <a:pt x="0" y="34"/>
                    </a:lnTo>
                    <a:lnTo>
                      <a:pt x="258" y="34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01" name="Freeform 189">
                <a:extLst>
                  <a:ext uri="{FF2B5EF4-FFF2-40B4-BE49-F238E27FC236}">
                    <a16:creationId xmlns="" xmlns:a16="http://schemas.microsoft.com/office/drawing/2014/main" id="{99683E72-068E-4C69-B951-A7A39C4C8A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1794" y="4578224"/>
                <a:ext cx="91986" cy="111125"/>
              </a:xfrm>
              <a:custGeom>
                <a:avLst/>
                <a:gdLst>
                  <a:gd name="T0" fmla="*/ 0 w 32"/>
                  <a:gd name="T1" fmla="*/ 0 h 70"/>
                  <a:gd name="T2" fmla="*/ 0 w 32"/>
                  <a:gd name="T3" fmla="*/ 70 h 70"/>
                  <a:gd name="T4" fmla="*/ 32 w 32"/>
                  <a:gd name="T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70">
                    <a:moveTo>
                      <a:pt x="0" y="0"/>
                    </a:moveTo>
                    <a:lnTo>
                      <a:pt x="0" y="70"/>
                    </a:lnTo>
                    <a:lnTo>
                      <a:pt x="32" y="7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02" name="Freeform 190">
                <a:extLst>
                  <a:ext uri="{FF2B5EF4-FFF2-40B4-BE49-F238E27FC236}">
                    <a16:creationId xmlns="" xmlns:a16="http://schemas.microsoft.com/office/drawing/2014/main" id="{37DA99AC-8E10-44CD-BAF6-23189DE43D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932" y="4576637"/>
                <a:ext cx="94862" cy="119063"/>
              </a:xfrm>
              <a:custGeom>
                <a:avLst/>
                <a:gdLst>
                  <a:gd name="T0" fmla="*/ 0 w 33"/>
                  <a:gd name="T1" fmla="*/ 75 h 75"/>
                  <a:gd name="T2" fmla="*/ 0 w 33"/>
                  <a:gd name="T3" fmla="*/ 0 h 75"/>
                  <a:gd name="T4" fmla="*/ 33 w 33"/>
                  <a:gd name="T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75">
                    <a:moveTo>
                      <a:pt x="0" y="75"/>
                    </a:moveTo>
                    <a:lnTo>
                      <a:pt x="0" y="0"/>
                    </a:lnTo>
                    <a:lnTo>
                      <a:pt x="33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04" name="Freeform 192">
                <a:extLst>
                  <a:ext uri="{FF2B5EF4-FFF2-40B4-BE49-F238E27FC236}">
                    <a16:creationId xmlns="" xmlns:a16="http://schemas.microsoft.com/office/drawing/2014/main" id="{CEEF8841-5CAE-4100-AA36-00D8B5931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934" y="4700462"/>
                <a:ext cx="1040596" cy="120650"/>
              </a:xfrm>
              <a:custGeom>
                <a:avLst/>
                <a:gdLst>
                  <a:gd name="T0" fmla="*/ 0 w 362"/>
                  <a:gd name="T1" fmla="*/ 0 h 76"/>
                  <a:gd name="T2" fmla="*/ 0 w 362"/>
                  <a:gd name="T3" fmla="*/ 76 h 76"/>
                  <a:gd name="T4" fmla="*/ 362 w 362"/>
                  <a:gd name="T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2" h="76">
                    <a:moveTo>
                      <a:pt x="0" y="0"/>
                    </a:moveTo>
                    <a:lnTo>
                      <a:pt x="0" y="76"/>
                    </a:lnTo>
                    <a:lnTo>
                      <a:pt x="362" y="76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05" name="Freeform 193">
                <a:extLst>
                  <a:ext uri="{FF2B5EF4-FFF2-40B4-BE49-F238E27FC236}">
                    <a16:creationId xmlns="" xmlns:a16="http://schemas.microsoft.com/office/drawing/2014/main" id="{3E548EA6-C9CF-4B6C-83D8-81225CBA4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8222" y="4711701"/>
                <a:ext cx="258712" cy="415925"/>
              </a:xfrm>
              <a:custGeom>
                <a:avLst/>
                <a:gdLst>
                  <a:gd name="T0" fmla="*/ 0 w 90"/>
                  <a:gd name="T1" fmla="*/ 262 h 262"/>
                  <a:gd name="T2" fmla="*/ 0 w 90"/>
                  <a:gd name="T3" fmla="*/ 0 h 262"/>
                  <a:gd name="T4" fmla="*/ 90 w 90"/>
                  <a:gd name="T5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262">
                    <a:moveTo>
                      <a:pt x="0" y="262"/>
                    </a:moveTo>
                    <a:lnTo>
                      <a:pt x="0" y="0"/>
                    </a:lnTo>
                    <a:lnTo>
                      <a:pt x="90" y="0"/>
                    </a:lnTo>
                  </a:path>
                </a:pathLst>
              </a:custGeom>
              <a:noFill/>
              <a:ln w="12700" cap="sq" cmpd="sng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06" name="Rectangle 194">
                <a:extLst>
                  <a:ext uri="{FF2B5EF4-FFF2-40B4-BE49-F238E27FC236}">
                    <a16:creationId xmlns="" xmlns:a16="http://schemas.microsoft.com/office/drawing/2014/main" id="{D51E1898-60DF-4D35-AC3D-E11121D87E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9117" y="4864101"/>
                <a:ext cx="746577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N.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spumigena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44859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08" name="Rectangle 196">
                <a:extLst>
                  <a:ext uri="{FF2B5EF4-FFF2-40B4-BE49-F238E27FC236}">
                    <a16:creationId xmlns="" xmlns:a16="http://schemas.microsoft.com/office/drawing/2014/main" id="{E548BAF5-72C8-48CE-8404-12DBD9E5C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9115" y="4938714"/>
                <a:ext cx="66741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variabilis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24484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11" name="Rectangle 199">
                <a:extLst>
                  <a:ext uri="{FF2B5EF4-FFF2-40B4-BE49-F238E27FC236}">
                    <a16:creationId xmlns="" xmlns:a16="http://schemas.microsoft.com/office/drawing/2014/main" id="{06BE78D7-C733-4DAB-B13D-26D12261E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4377" y="5014914"/>
                <a:ext cx="63627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Tolypothrix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97803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14" name="Rectangle 202">
                <a:extLst>
                  <a:ext uri="{FF2B5EF4-FFF2-40B4-BE49-F238E27FC236}">
                    <a16:creationId xmlns="" xmlns:a16="http://schemas.microsoft.com/office/drawing/2014/main" id="{06366D32-51C5-437C-911D-E41222818E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4343" y="5089526"/>
                <a:ext cx="68842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Cyanothece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50667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16" name="Rectangle 204">
                <a:extLst>
                  <a:ext uri="{FF2B5EF4-FFF2-40B4-BE49-F238E27FC236}">
                    <a16:creationId xmlns="" xmlns:a16="http://schemas.microsoft.com/office/drawing/2014/main" id="{9EE319F1-AC13-49F5-8EE2-C0C7B8C23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0213" y="5165726"/>
                <a:ext cx="62131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C.watsonii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13168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19" name="Rectangle 208">
                <a:extLst>
                  <a:ext uri="{FF2B5EF4-FFF2-40B4-BE49-F238E27FC236}">
                    <a16:creationId xmlns="" xmlns:a16="http://schemas.microsoft.com/office/drawing/2014/main" id="{4B29D714-0D2A-47F9-8991-154BD1413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2324" y="5240339"/>
                <a:ext cx="85829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aponinum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AFZ52979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23" name="Rectangle 212">
                <a:extLst>
                  <a:ext uri="{FF2B5EF4-FFF2-40B4-BE49-F238E27FC236}">
                    <a16:creationId xmlns="" xmlns:a16="http://schemas.microsoft.com/office/drawing/2014/main" id="{FFBA5076-8493-44A1-BC59-45B60B108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910" y="5314951"/>
                <a:ext cx="819393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Arthrospira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CCE20861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26" name="Rectangle 215">
                <a:extLst>
                  <a:ext uri="{FF2B5EF4-FFF2-40B4-BE49-F238E27FC236}">
                    <a16:creationId xmlns="" xmlns:a16="http://schemas.microsoft.com/office/drawing/2014/main" id="{0E721F9D-429F-4C08-B276-D8363827A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6032" y="5391151"/>
                <a:ext cx="88064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violaceus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BAC88043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29" name="Rectangle 218">
                <a:extLst>
                  <a:ext uri="{FF2B5EF4-FFF2-40B4-BE49-F238E27FC236}">
                    <a16:creationId xmlns="" xmlns:a16="http://schemas.microsoft.com/office/drawing/2014/main" id="{6C131B5D-E2AD-4747-8060-081C4ACCF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909" y="5465764"/>
                <a:ext cx="81366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Synechococcus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71891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31" name="Rectangle 220">
                <a:extLst>
                  <a:ext uri="{FF2B5EF4-FFF2-40B4-BE49-F238E27FC236}">
                    <a16:creationId xmlns="" xmlns:a16="http://schemas.microsoft.com/office/drawing/2014/main" id="{009A70F4-4804-44FB-BD06-C26996528C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4343" y="5541964"/>
                <a:ext cx="79866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marinus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ABM70212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35" name="Rectangle 224">
                <a:extLst>
                  <a:ext uri="{FF2B5EF4-FFF2-40B4-BE49-F238E27FC236}">
                    <a16:creationId xmlns="" xmlns:a16="http://schemas.microsoft.com/office/drawing/2014/main" id="{121FB17D-AA8C-41AB-A1AC-236744B1F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4866" y="5616576"/>
                <a:ext cx="83184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K.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radiotolerans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02534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grpSp>
            <p:nvGrpSpPr>
              <p:cNvPr id="83" name="Group 82"/>
              <p:cNvGrpSpPr/>
              <p:nvPr/>
            </p:nvGrpSpPr>
            <p:grpSpPr>
              <a:xfrm>
                <a:off x="1278225" y="4908551"/>
                <a:ext cx="1848351" cy="752474"/>
                <a:chOff x="1278224" y="4530970"/>
                <a:chExt cx="1848351" cy="694591"/>
              </a:xfrm>
            </p:grpSpPr>
            <p:sp>
              <p:nvSpPr>
                <p:cNvPr id="507" name="Freeform 195">
                  <a:extLst>
                    <a:ext uri="{FF2B5EF4-FFF2-40B4-BE49-F238E27FC236}">
                      <a16:creationId xmlns="" xmlns:a16="http://schemas.microsoft.com/office/drawing/2014/main" id="{531E5A5C-ABFC-49E4-B064-25734D47A5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9760" y="4530970"/>
                  <a:ext cx="123608" cy="32238"/>
                </a:xfrm>
                <a:custGeom>
                  <a:avLst/>
                  <a:gdLst>
                    <a:gd name="T0" fmla="*/ 0 w 43"/>
                    <a:gd name="T1" fmla="*/ 22 h 22"/>
                    <a:gd name="T2" fmla="*/ 0 w 43"/>
                    <a:gd name="T3" fmla="*/ 0 h 22"/>
                    <a:gd name="T4" fmla="*/ 43 w 43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509" name="Freeform 197">
                  <a:extLst>
                    <a:ext uri="{FF2B5EF4-FFF2-40B4-BE49-F238E27FC236}">
                      <a16:creationId xmlns="" xmlns:a16="http://schemas.microsoft.com/office/drawing/2014/main" id="{DD5A1DA9-EE65-4226-9AC4-BB3F584946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9760" y="4567605"/>
                  <a:ext cx="123608" cy="32238"/>
                </a:xfrm>
                <a:custGeom>
                  <a:avLst/>
                  <a:gdLst>
                    <a:gd name="T0" fmla="*/ 0 w 43"/>
                    <a:gd name="T1" fmla="*/ 0 h 22"/>
                    <a:gd name="T2" fmla="*/ 0 w 43"/>
                    <a:gd name="T3" fmla="*/ 22 h 22"/>
                    <a:gd name="T4" fmla="*/ 43 w 43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43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510" name="Freeform 198">
                  <a:extLst>
                    <a:ext uri="{FF2B5EF4-FFF2-40B4-BE49-F238E27FC236}">
                      <a16:creationId xmlns="" xmlns:a16="http://schemas.microsoft.com/office/drawing/2014/main" id="{5CC8809E-EBE6-496F-8442-494D6D1BAD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72390" y="4566139"/>
                  <a:ext cx="37370" cy="49823"/>
                </a:xfrm>
                <a:custGeom>
                  <a:avLst/>
                  <a:gdLst>
                    <a:gd name="T0" fmla="*/ 0 w 13"/>
                    <a:gd name="T1" fmla="*/ 34 h 34"/>
                    <a:gd name="T2" fmla="*/ 0 w 13"/>
                    <a:gd name="T3" fmla="*/ 0 h 34"/>
                    <a:gd name="T4" fmla="*/ 13 w 13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512" name="Freeform 200">
                  <a:extLst>
                    <a:ext uri="{FF2B5EF4-FFF2-40B4-BE49-F238E27FC236}">
                      <a16:creationId xmlns="" xmlns:a16="http://schemas.microsoft.com/office/drawing/2014/main" id="{18EDC5E6-F1CB-4836-8601-74CAD4ECC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72391" y="4620359"/>
                  <a:ext cx="86237" cy="49823"/>
                </a:xfrm>
                <a:custGeom>
                  <a:avLst/>
                  <a:gdLst>
                    <a:gd name="T0" fmla="*/ 0 w 30"/>
                    <a:gd name="T1" fmla="*/ 0 h 34"/>
                    <a:gd name="T2" fmla="*/ 0 w 30"/>
                    <a:gd name="T3" fmla="*/ 34 h 34"/>
                    <a:gd name="T4" fmla="*/ 30 w 30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0" h="34">
                      <a:moveTo>
                        <a:pt x="0" y="0"/>
                      </a:moveTo>
                      <a:lnTo>
                        <a:pt x="0" y="34"/>
                      </a:lnTo>
                      <a:lnTo>
                        <a:pt x="30" y="34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513" name="Freeform 201">
                  <a:extLst>
                    <a:ext uri="{FF2B5EF4-FFF2-40B4-BE49-F238E27FC236}">
                      <a16:creationId xmlns="" xmlns:a16="http://schemas.microsoft.com/office/drawing/2014/main" id="{C2623116-22CB-4766-85F6-EAAF22B7CC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8417" y="4617428"/>
                  <a:ext cx="183973" cy="102577"/>
                </a:xfrm>
                <a:custGeom>
                  <a:avLst/>
                  <a:gdLst>
                    <a:gd name="T0" fmla="*/ 0 w 64"/>
                    <a:gd name="T1" fmla="*/ 70 h 70"/>
                    <a:gd name="T2" fmla="*/ 0 w 64"/>
                    <a:gd name="T3" fmla="*/ 0 h 70"/>
                    <a:gd name="T4" fmla="*/ 64 w 64"/>
                    <a:gd name="T5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4" h="70">
                      <a:moveTo>
                        <a:pt x="0" y="70"/>
                      </a:moveTo>
                      <a:lnTo>
                        <a:pt x="0" y="0"/>
                      </a:lnTo>
                      <a:lnTo>
                        <a:pt x="64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515" name="Freeform 203">
                  <a:extLst>
                    <a:ext uri="{FF2B5EF4-FFF2-40B4-BE49-F238E27FC236}">
                      <a16:creationId xmlns="" xmlns:a16="http://schemas.microsoft.com/office/drawing/2014/main" id="{F6E457D6-DF5A-4052-A611-AAC15CA3D5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7862" y="4739055"/>
                  <a:ext cx="123608" cy="32238"/>
                </a:xfrm>
                <a:custGeom>
                  <a:avLst/>
                  <a:gdLst>
                    <a:gd name="T0" fmla="*/ 0 w 43"/>
                    <a:gd name="T1" fmla="*/ 22 h 22"/>
                    <a:gd name="T2" fmla="*/ 0 w 43"/>
                    <a:gd name="T3" fmla="*/ 0 h 22"/>
                    <a:gd name="T4" fmla="*/ 43 w 43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17" name="Freeform 206">
                  <a:extLst>
                    <a:ext uri="{FF2B5EF4-FFF2-40B4-BE49-F238E27FC236}">
                      <a16:creationId xmlns="" xmlns:a16="http://schemas.microsoft.com/office/drawing/2014/main" id="{006A1C1E-48E8-4C50-B2AE-F697C58B10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7862" y="4777155"/>
                  <a:ext cx="146604" cy="32238"/>
                </a:xfrm>
                <a:custGeom>
                  <a:avLst/>
                  <a:gdLst>
                    <a:gd name="T0" fmla="*/ 0 w 51"/>
                    <a:gd name="T1" fmla="*/ 0 h 22"/>
                    <a:gd name="T2" fmla="*/ 0 w 51"/>
                    <a:gd name="T3" fmla="*/ 22 h 22"/>
                    <a:gd name="T4" fmla="*/ 51 w 51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1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51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18" name="Freeform 207">
                  <a:extLst>
                    <a:ext uri="{FF2B5EF4-FFF2-40B4-BE49-F238E27FC236}">
                      <a16:creationId xmlns="" xmlns:a16="http://schemas.microsoft.com/office/drawing/2014/main" id="{4F24139D-2D17-4605-B1DC-BECC479A40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8018" y="4774224"/>
                  <a:ext cx="209845" cy="49823"/>
                </a:xfrm>
                <a:custGeom>
                  <a:avLst/>
                  <a:gdLst>
                    <a:gd name="T0" fmla="*/ 0 w 73"/>
                    <a:gd name="T1" fmla="*/ 34 h 34"/>
                    <a:gd name="T2" fmla="*/ 0 w 73"/>
                    <a:gd name="T3" fmla="*/ 0 h 34"/>
                    <a:gd name="T4" fmla="*/ 73 w 73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3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7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20" name="Freeform 209">
                  <a:extLst>
                    <a:ext uri="{FF2B5EF4-FFF2-40B4-BE49-F238E27FC236}">
                      <a16:creationId xmlns="" xmlns:a16="http://schemas.microsoft.com/office/drawing/2014/main" id="{797350BB-1BF8-46F8-848D-476627D83C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8019" y="4828443"/>
                  <a:ext cx="468556" cy="49823"/>
                </a:xfrm>
                <a:custGeom>
                  <a:avLst/>
                  <a:gdLst>
                    <a:gd name="T0" fmla="*/ 0 w 163"/>
                    <a:gd name="T1" fmla="*/ 0 h 34"/>
                    <a:gd name="T2" fmla="*/ 0 w 163"/>
                    <a:gd name="T3" fmla="*/ 34 h 34"/>
                    <a:gd name="T4" fmla="*/ 163 w 163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3" h="34">
                      <a:moveTo>
                        <a:pt x="0" y="0"/>
                      </a:moveTo>
                      <a:lnTo>
                        <a:pt x="0" y="34"/>
                      </a:lnTo>
                      <a:lnTo>
                        <a:pt x="163" y="34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21" name="Freeform 210">
                  <a:extLst>
                    <a:ext uri="{FF2B5EF4-FFF2-40B4-BE49-F238E27FC236}">
                      <a16:creationId xmlns="" xmlns:a16="http://schemas.microsoft.com/office/drawing/2014/main" id="{69D351ED-0AD6-42F9-B448-A64BF77F10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8419" y="4724400"/>
                  <a:ext cx="169601" cy="102577"/>
                </a:xfrm>
                <a:custGeom>
                  <a:avLst/>
                  <a:gdLst>
                    <a:gd name="T0" fmla="*/ 0 w 59"/>
                    <a:gd name="T1" fmla="*/ 0 h 70"/>
                    <a:gd name="T2" fmla="*/ 0 w 59"/>
                    <a:gd name="T3" fmla="*/ 70 h 70"/>
                    <a:gd name="T4" fmla="*/ 59 w 59"/>
                    <a:gd name="T5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9" h="70">
                      <a:moveTo>
                        <a:pt x="0" y="0"/>
                      </a:moveTo>
                      <a:lnTo>
                        <a:pt x="0" y="70"/>
                      </a:lnTo>
                      <a:lnTo>
                        <a:pt x="59" y="7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22" name="Freeform 211">
                  <a:extLst>
                    <a:ext uri="{FF2B5EF4-FFF2-40B4-BE49-F238E27FC236}">
                      <a16:creationId xmlns="" xmlns:a16="http://schemas.microsoft.com/office/drawing/2014/main" id="{ED652E43-BF4B-470D-BA2D-D1AE8D1D4E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1570" y="4721469"/>
                  <a:ext cx="186848" cy="111369"/>
                </a:xfrm>
                <a:custGeom>
                  <a:avLst/>
                  <a:gdLst>
                    <a:gd name="T0" fmla="*/ 0 w 65"/>
                    <a:gd name="T1" fmla="*/ 76 h 76"/>
                    <a:gd name="T2" fmla="*/ 0 w 65"/>
                    <a:gd name="T3" fmla="*/ 0 h 76"/>
                    <a:gd name="T4" fmla="*/ 65 w 65"/>
                    <a:gd name="T5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5" h="76">
                      <a:moveTo>
                        <a:pt x="0" y="76"/>
                      </a:moveTo>
                      <a:lnTo>
                        <a:pt x="0" y="0"/>
                      </a:lnTo>
                      <a:lnTo>
                        <a:pt x="65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24" name="Freeform 213">
                  <a:extLst>
                    <a:ext uri="{FF2B5EF4-FFF2-40B4-BE49-F238E27FC236}">
                      <a16:creationId xmlns="" xmlns:a16="http://schemas.microsoft.com/office/drawing/2014/main" id="{1B8D409A-CF53-45FA-AF41-B9353C6AB4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1572" y="4837236"/>
                  <a:ext cx="238591" cy="109904"/>
                </a:xfrm>
                <a:custGeom>
                  <a:avLst/>
                  <a:gdLst>
                    <a:gd name="T0" fmla="*/ 0 w 83"/>
                    <a:gd name="T1" fmla="*/ 0 h 75"/>
                    <a:gd name="T2" fmla="*/ 0 w 83"/>
                    <a:gd name="T3" fmla="*/ 75 h 75"/>
                    <a:gd name="T4" fmla="*/ 83 w 83"/>
                    <a:gd name="T5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3" h="75">
                      <a:moveTo>
                        <a:pt x="0" y="0"/>
                      </a:moveTo>
                      <a:lnTo>
                        <a:pt x="0" y="75"/>
                      </a:lnTo>
                      <a:lnTo>
                        <a:pt x="83" y="75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25" name="Freeform 214">
                  <a:extLst>
                    <a:ext uri="{FF2B5EF4-FFF2-40B4-BE49-F238E27FC236}">
                      <a16:creationId xmlns="" xmlns:a16="http://schemas.microsoft.com/office/drawing/2014/main" id="{F2B33BA3-EC12-4C22-B393-5E40BA03E6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77356" y="4834304"/>
                  <a:ext cx="224217" cy="89389"/>
                </a:xfrm>
                <a:custGeom>
                  <a:avLst/>
                  <a:gdLst>
                    <a:gd name="T0" fmla="*/ 0 w 78"/>
                    <a:gd name="T1" fmla="*/ 61 h 61"/>
                    <a:gd name="T2" fmla="*/ 0 w 78"/>
                    <a:gd name="T3" fmla="*/ 0 h 61"/>
                    <a:gd name="T4" fmla="*/ 78 w 78"/>
                    <a:gd name="T5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" h="61">
                      <a:moveTo>
                        <a:pt x="0" y="61"/>
                      </a:moveTo>
                      <a:lnTo>
                        <a:pt x="0" y="0"/>
                      </a:lnTo>
                      <a:lnTo>
                        <a:pt x="78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27" name="Freeform 216">
                  <a:extLst>
                    <a:ext uri="{FF2B5EF4-FFF2-40B4-BE49-F238E27FC236}">
                      <a16:creationId xmlns="" xmlns:a16="http://schemas.microsoft.com/office/drawing/2014/main" id="{2D027114-CF58-4653-BBAF-94122A7207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77354" y="4928089"/>
                  <a:ext cx="485804" cy="89389"/>
                </a:xfrm>
                <a:custGeom>
                  <a:avLst/>
                  <a:gdLst>
                    <a:gd name="T0" fmla="*/ 0 w 169"/>
                    <a:gd name="T1" fmla="*/ 0 h 61"/>
                    <a:gd name="T2" fmla="*/ 0 w 169"/>
                    <a:gd name="T3" fmla="*/ 61 h 61"/>
                    <a:gd name="T4" fmla="*/ 169 w 169"/>
                    <a:gd name="T5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9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169" y="61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28" name="Freeform 217">
                  <a:extLst>
                    <a:ext uri="{FF2B5EF4-FFF2-40B4-BE49-F238E27FC236}">
                      <a16:creationId xmlns="" xmlns:a16="http://schemas.microsoft.com/office/drawing/2014/main" id="{C24A7E7C-ADED-425D-B446-8D959CEF0D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7543" y="4925158"/>
                  <a:ext cx="439811" cy="95250"/>
                </a:xfrm>
                <a:custGeom>
                  <a:avLst/>
                  <a:gdLst>
                    <a:gd name="T0" fmla="*/ 0 w 153"/>
                    <a:gd name="T1" fmla="*/ 65 h 65"/>
                    <a:gd name="T2" fmla="*/ 0 w 153"/>
                    <a:gd name="T3" fmla="*/ 0 h 65"/>
                    <a:gd name="T4" fmla="*/ 153 w 153"/>
                    <a:gd name="T5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3" h="65">
                      <a:moveTo>
                        <a:pt x="0" y="65"/>
                      </a:moveTo>
                      <a:lnTo>
                        <a:pt x="0" y="0"/>
                      </a:lnTo>
                      <a:lnTo>
                        <a:pt x="15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30" name="Freeform 219">
                  <a:extLst>
                    <a:ext uri="{FF2B5EF4-FFF2-40B4-BE49-F238E27FC236}">
                      <a16:creationId xmlns="" xmlns:a16="http://schemas.microsoft.com/office/drawing/2014/main" id="{E42A68FB-9071-4E67-819D-F2F5A50E28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5125" y="5086351"/>
                  <a:ext cx="595038" cy="32238"/>
                </a:xfrm>
                <a:custGeom>
                  <a:avLst/>
                  <a:gdLst>
                    <a:gd name="T0" fmla="*/ 0 w 207"/>
                    <a:gd name="T1" fmla="*/ 22 h 22"/>
                    <a:gd name="T2" fmla="*/ 0 w 207"/>
                    <a:gd name="T3" fmla="*/ 0 h 22"/>
                    <a:gd name="T4" fmla="*/ 207 w 207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7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207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32" name="Freeform 221">
                  <a:extLst>
                    <a:ext uri="{FF2B5EF4-FFF2-40B4-BE49-F238E27FC236}">
                      <a16:creationId xmlns="" xmlns:a16="http://schemas.microsoft.com/office/drawing/2014/main" id="{D1DCCC0D-33C4-451F-8E1B-F142C76313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5123" y="5124451"/>
                  <a:ext cx="1046345" cy="32238"/>
                </a:xfrm>
                <a:custGeom>
                  <a:avLst/>
                  <a:gdLst>
                    <a:gd name="T0" fmla="*/ 0 w 364"/>
                    <a:gd name="T1" fmla="*/ 0 h 22"/>
                    <a:gd name="T2" fmla="*/ 0 w 364"/>
                    <a:gd name="T3" fmla="*/ 22 h 22"/>
                    <a:gd name="T4" fmla="*/ 364 w 364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4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364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33" name="Freeform 222">
                  <a:extLst>
                    <a:ext uri="{FF2B5EF4-FFF2-40B4-BE49-F238E27FC236}">
                      <a16:creationId xmlns="" xmlns:a16="http://schemas.microsoft.com/office/drawing/2014/main" id="{8AAA25FF-B477-4F88-A9F6-CCFF3E3673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7545" y="5026269"/>
                  <a:ext cx="307580" cy="95250"/>
                </a:xfrm>
                <a:custGeom>
                  <a:avLst/>
                  <a:gdLst>
                    <a:gd name="T0" fmla="*/ 0 w 107"/>
                    <a:gd name="T1" fmla="*/ 0 h 65"/>
                    <a:gd name="T2" fmla="*/ 0 w 107"/>
                    <a:gd name="T3" fmla="*/ 65 h 65"/>
                    <a:gd name="T4" fmla="*/ 107 w 107"/>
                    <a:gd name="T5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7" h="65">
                      <a:moveTo>
                        <a:pt x="0" y="0"/>
                      </a:moveTo>
                      <a:lnTo>
                        <a:pt x="0" y="65"/>
                      </a:lnTo>
                      <a:lnTo>
                        <a:pt x="107" y="65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34" name="Freeform 223">
                  <a:extLst>
                    <a:ext uri="{FF2B5EF4-FFF2-40B4-BE49-F238E27FC236}">
                      <a16:creationId xmlns="" xmlns:a16="http://schemas.microsoft.com/office/drawing/2014/main" id="{97DEB859-D3F2-42C4-AB45-2E13854B2B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13328" y="5023339"/>
                  <a:ext cx="224217" cy="98181"/>
                </a:xfrm>
                <a:custGeom>
                  <a:avLst/>
                  <a:gdLst>
                    <a:gd name="T0" fmla="*/ 0 w 78"/>
                    <a:gd name="T1" fmla="*/ 67 h 67"/>
                    <a:gd name="T2" fmla="*/ 0 w 78"/>
                    <a:gd name="T3" fmla="*/ 0 h 67"/>
                    <a:gd name="T4" fmla="*/ 78 w 78"/>
                    <a:gd name="T5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" h="67">
                      <a:moveTo>
                        <a:pt x="0" y="67"/>
                      </a:moveTo>
                      <a:lnTo>
                        <a:pt x="0" y="0"/>
                      </a:lnTo>
                      <a:lnTo>
                        <a:pt x="78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36" name="Freeform 225">
                  <a:extLst>
                    <a:ext uri="{FF2B5EF4-FFF2-40B4-BE49-F238E27FC236}">
                      <a16:creationId xmlns="" xmlns:a16="http://schemas.microsoft.com/office/drawing/2014/main" id="{D1A5CA5B-D990-4791-AB0B-D912086D6E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13326" y="5125915"/>
                  <a:ext cx="1425788" cy="99646"/>
                </a:xfrm>
                <a:custGeom>
                  <a:avLst/>
                  <a:gdLst>
                    <a:gd name="T0" fmla="*/ 0 w 496"/>
                    <a:gd name="T1" fmla="*/ 0 h 68"/>
                    <a:gd name="T2" fmla="*/ 0 w 496"/>
                    <a:gd name="T3" fmla="*/ 68 h 68"/>
                    <a:gd name="T4" fmla="*/ 496 w 496"/>
                    <a:gd name="T5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96" h="68">
                      <a:moveTo>
                        <a:pt x="0" y="0"/>
                      </a:moveTo>
                      <a:lnTo>
                        <a:pt x="0" y="68"/>
                      </a:lnTo>
                      <a:lnTo>
                        <a:pt x="496" y="68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37" name="Freeform 226">
                  <a:extLst>
                    <a:ext uri="{FF2B5EF4-FFF2-40B4-BE49-F238E27FC236}">
                      <a16:creationId xmlns="" xmlns:a16="http://schemas.microsoft.com/office/drawing/2014/main" id="{9AA131C2-B2F3-45C3-910A-BADBBB6FAC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8224" y="4737589"/>
                  <a:ext cx="135106" cy="386862"/>
                </a:xfrm>
                <a:custGeom>
                  <a:avLst/>
                  <a:gdLst>
                    <a:gd name="T0" fmla="*/ 0 w 47"/>
                    <a:gd name="T1" fmla="*/ 0 h 264"/>
                    <a:gd name="T2" fmla="*/ 0 w 47"/>
                    <a:gd name="T3" fmla="*/ 264 h 264"/>
                    <a:gd name="T4" fmla="*/ 47 w 47"/>
                    <a:gd name="T5" fmla="*/ 264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" h="264">
                      <a:moveTo>
                        <a:pt x="0" y="0"/>
                      </a:moveTo>
                      <a:lnTo>
                        <a:pt x="0" y="264"/>
                      </a:lnTo>
                      <a:lnTo>
                        <a:pt x="47" y="264"/>
                      </a:lnTo>
                    </a:path>
                  </a:pathLst>
                </a:custGeom>
                <a:noFill/>
                <a:ln w="12700" cap="sq" cmpd="sng">
                  <a:solidFill>
                    <a:srgbClr val="660066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</p:grpSp>
          <p:sp>
            <p:nvSpPr>
              <p:cNvPr id="139" name="Rectangle 228">
                <a:extLst>
                  <a:ext uri="{FF2B5EF4-FFF2-40B4-BE49-F238E27FC236}">
                    <a16:creationId xmlns="" xmlns:a16="http://schemas.microsoft.com/office/drawing/2014/main" id="{E8C8B47D-DF3E-4740-8FCE-4F3EC05495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1346" y="5691189"/>
                <a:ext cx="65257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R. </a:t>
                </a:r>
                <a:r>
                  <a:rPr lang="en-US" altLang="en-US" sz="800" i="1" dirty="0" err="1" smtClean="0">
                    <a:solidFill>
                      <a:srgbClr val="000000"/>
                    </a:solidFill>
                    <a:latin typeface="Helvetica"/>
                    <a:cs typeface="Helvetica"/>
                  </a:rPr>
                  <a:t>p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alustris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41383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41" name="Rectangle 230">
                <a:extLst>
                  <a:ext uri="{FF2B5EF4-FFF2-40B4-BE49-F238E27FC236}">
                    <a16:creationId xmlns="" xmlns:a16="http://schemas.microsoft.com/office/drawing/2014/main" id="{CDD02C8E-11BA-4325-ADF6-1468884F08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5841" y="5767389"/>
                <a:ext cx="80911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Bradyrhizobium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34520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44" name="Rectangle 233">
                <a:extLst>
                  <a:ext uri="{FF2B5EF4-FFF2-40B4-BE49-F238E27FC236}">
                    <a16:creationId xmlns="" xmlns:a16="http://schemas.microsoft.com/office/drawing/2014/main" id="{E6B8733C-846F-4392-8ABA-85F99B4B74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6486" y="5842001"/>
                <a:ext cx="57664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populi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81453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47" name="Rectangle 236">
                <a:extLst>
                  <a:ext uri="{FF2B5EF4-FFF2-40B4-BE49-F238E27FC236}">
                    <a16:creationId xmlns="" xmlns:a16="http://schemas.microsoft.com/office/drawing/2014/main" id="{35CD634E-492E-4D86-B05B-946DD209B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3089" y="5918201"/>
                <a:ext cx="69385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Azospirillum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76595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49" name="Rectangle 238">
                <a:extLst>
                  <a:ext uri="{FF2B5EF4-FFF2-40B4-BE49-F238E27FC236}">
                    <a16:creationId xmlns="" xmlns:a16="http://schemas.microsoft.com/office/drawing/2014/main" id="{FEAF3183-6FB0-4284-B057-3AE1F6D70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6294" y="5992814"/>
                <a:ext cx="109608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proteobacterium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KPF86145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52" name="Rectangle 241">
                <a:extLst>
                  <a:ext uri="{FF2B5EF4-FFF2-40B4-BE49-F238E27FC236}">
                    <a16:creationId xmlns="" xmlns:a16="http://schemas.microsoft.com/office/drawing/2014/main" id="{B62B3B9B-309B-41FC-9783-BD6AB26647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9705" y="6067251"/>
                <a:ext cx="65713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oxydans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61300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55" name="Rectangle 244">
                <a:extLst>
                  <a:ext uri="{FF2B5EF4-FFF2-40B4-BE49-F238E27FC236}">
                    <a16:creationId xmlns="" xmlns:a16="http://schemas.microsoft.com/office/drawing/2014/main" id="{F5B688DF-188A-4157-AD40-449168B41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7983" y="6143626"/>
                <a:ext cx="60783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rubrum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21068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59" name="Rectangle 248">
                <a:extLst>
                  <a:ext uri="{FF2B5EF4-FFF2-40B4-BE49-F238E27FC236}">
                    <a16:creationId xmlns="" xmlns:a16="http://schemas.microsoft.com/office/drawing/2014/main" id="{1B55B69E-8D44-46E1-AC24-4FCC874960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9083" y="6218239"/>
                <a:ext cx="7882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tumefaciens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35103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62" name="Rectangle 251">
                <a:extLst>
                  <a:ext uri="{FF2B5EF4-FFF2-40B4-BE49-F238E27FC236}">
                    <a16:creationId xmlns="" xmlns:a16="http://schemas.microsoft.com/office/drawing/2014/main" id="{B891B5BB-5C7A-42BF-A64E-58DBDA61F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512" y="6294439"/>
                <a:ext cx="68251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zucineum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77773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65" name="Rectangle 254">
                <a:extLst>
                  <a:ext uri="{FF2B5EF4-FFF2-40B4-BE49-F238E27FC236}">
                    <a16:creationId xmlns="" xmlns:a16="http://schemas.microsoft.com/office/drawing/2014/main" id="{D2E93396-39C4-4851-99A4-57CB8E6CD8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3769" y="6369051"/>
                <a:ext cx="77788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D. </a:t>
                </a:r>
                <a:r>
                  <a:rPr lang="en-US" altLang="en-US" sz="800" i="1" dirty="0" err="1">
                    <a:solidFill>
                      <a:srgbClr val="000000"/>
                    </a:solidFill>
                    <a:latin typeface="Helvetica"/>
                    <a:cs typeface="Helvetica"/>
                  </a:rPr>
                  <a:t>r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adiodurans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12142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68" name="Rectangle 257">
                <a:extLst>
                  <a:ext uri="{FF2B5EF4-FFF2-40B4-BE49-F238E27FC236}">
                    <a16:creationId xmlns="" xmlns:a16="http://schemas.microsoft.com/office/drawing/2014/main" id="{75CDB760-487F-4B00-92F4-61C0C808AA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8438" y="6443664"/>
                <a:ext cx="70497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geniculata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97892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70" name="Rectangle 259">
                <a:extLst>
                  <a:ext uri="{FF2B5EF4-FFF2-40B4-BE49-F238E27FC236}">
                    <a16:creationId xmlns="" xmlns:a16="http://schemas.microsoft.com/office/drawing/2014/main" id="{8834B660-AE29-4E24-9F44-AD95FE1388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3577" y="6519864"/>
                <a:ext cx="733143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maltophilia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07377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73" name="Rectangle 262">
                <a:extLst>
                  <a:ext uri="{FF2B5EF4-FFF2-40B4-BE49-F238E27FC236}">
                    <a16:creationId xmlns="" xmlns:a16="http://schemas.microsoft.com/office/drawing/2014/main" id="{0F8CD4C5-49C0-434C-B946-11AF34977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3090" y="6594476"/>
                <a:ext cx="73462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X. </a:t>
                </a:r>
                <a:r>
                  <a:rPr lang="en-US" altLang="en-US" sz="800" i="1" dirty="0" err="1">
                    <a:solidFill>
                      <a:srgbClr val="000000"/>
                    </a:solidFill>
                    <a:latin typeface="Helvetica"/>
                    <a:cs typeface="Helvetica"/>
                  </a:rPr>
                  <a:t>a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lbilineans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15024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76" name="Rectangle 265">
                <a:extLst>
                  <a:ext uri="{FF2B5EF4-FFF2-40B4-BE49-F238E27FC236}">
                    <a16:creationId xmlns="" xmlns:a16="http://schemas.microsoft.com/office/drawing/2014/main" id="{4C981235-2098-46D9-B75F-1D250DCD4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1346" y="6670676"/>
                <a:ext cx="67041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E. coli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CCQ28339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79" name="Rectangle 268">
                <a:extLst>
                  <a:ext uri="{FF2B5EF4-FFF2-40B4-BE49-F238E27FC236}">
                    <a16:creationId xmlns="" xmlns:a16="http://schemas.microsoft.com/office/drawing/2014/main" id="{A4C6E97D-CBDC-4E56-826D-3B0394282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4780" y="6745289"/>
                <a:ext cx="736285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aeruginosa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69409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87" name="Freeform 276">
                <a:extLst>
                  <a:ext uri="{FF2B5EF4-FFF2-40B4-BE49-F238E27FC236}">
                    <a16:creationId xmlns="" xmlns:a16="http://schemas.microsoft.com/office/drawing/2014/main" id="{A634E10F-49E2-4496-ABB3-435DAEABB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265" y="4044952"/>
                <a:ext cx="54618" cy="931863"/>
              </a:xfrm>
              <a:custGeom>
                <a:avLst/>
                <a:gdLst>
                  <a:gd name="T0" fmla="*/ 0 w 19"/>
                  <a:gd name="T1" fmla="*/ 0 h 587"/>
                  <a:gd name="T2" fmla="*/ 0 w 19"/>
                  <a:gd name="T3" fmla="*/ 587 h 587"/>
                  <a:gd name="T4" fmla="*/ 19 w 19"/>
                  <a:gd name="T5" fmla="*/ 587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587">
                    <a:moveTo>
                      <a:pt x="0" y="0"/>
                    </a:moveTo>
                    <a:lnTo>
                      <a:pt x="0" y="587"/>
                    </a:lnTo>
                    <a:lnTo>
                      <a:pt x="19" y="587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188" name="Freeform 277">
                <a:extLst>
                  <a:ext uri="{FF2B5EF4-FFF2-40B4-BE49-F238E27FC236}">
                    <a16:creationId xmlns="" xmlns:a16="http://schemas.microsoft.com/office/drawing/2014/main" id="{89C2642A-E842-42B7-92CB-33A052590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03" y="4041775"/>
                <a:ext cx="773261" cy="1948669"/>
              </a:xfrm>
              <a:custGeom>
                <a:avLst/>
                <a:gdLst>
                  <a:gd name="T0" fmla="*/ 0 w 188"/>
                  <a:gd name="T1" fmla="*/ 923 h 923"/>
                  <a:gd name="T2" fmla="*/ 0 w 188"/>
                  <a:gd name="T3" fmla="*/ 0 h 923"/>
                  <a:gd name="T4" fmla="*/ 188 w 188"/>
                  <a:gd name="T5" fmla="*/ 0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8" h="923">
                    <a:moveTo>
                      <a:pt x="0" y="923"/>
                    </a:moveTo>
                    <a:lnTo>
                      <a:pt x="0" y="0"/>
                    </a:lnTo>
                    <a:lnTo>
                      <a:pt x="188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300" name="Rectangle 389">
                <a:extLst>
                  <a:ext uri="{FF2B5EF4-FFF2-40B4-BE49-F238E27FC236}">
                    <a16:creationId xmlns="" xmlns:a16="http://schemas.microsoft.com/office/drawing/2014/main" id="{4628C14E-B826-4CEE-BB03-E496D7E84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301" y="3250628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42/*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02" name="Rectangle 391">
                <a:extLst>
                  <a:ext uri="{FF2B5EF4-FFF2-40B4-BE49-F238E27FC236}">
                    <a16:creationId xmlns="" xmlns:a16="http://schemas.microsoft.com/office/drawing/2014/main" id="{EFAB8B3D-4F69-402D-9C62-96F73F8322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6654" y="2530234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51/0.94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03" name="Rectangle 392">
                <a:extLst>
                  <a:ext uri="{FF2B5EF4-FFF2-40B4-BE49-F238E27FC236}">
                    <a16:creationId xmlns="" xmlns:a16="http://schemas.microsoft.com/office/drawing/2014/main" id="{772FE714-58D2-403A-B476-F469AAE74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9057" y="2618357"/>
                <a:ext cx="191060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100/*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04" name="Rectangle 393">
                <a:extLst>
                  <a:ext uri="{FF2B5EF4-FFF2-40B4-BE49-F238E27FC236}">
                    <a16:creationId xmlns="" xmlns:a16="http://schemas.microsoft.com/office/drawing/2014/main" id="{92C10003-CFCB-491F-92A6-F7B21A0D37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4990" y="2483626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84/0.92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05" name="Rectangle 394">
                <a:extLst>
                  <a:ext uri="{FF2B5EF4-FFF2-40B4-BE49-F238E27FC236}">
                    <a16:creationId xmlns="" xmlns:a16="http://schemas.microsoft.com/office/drawing/2014/main" id="{A46C6CDE-3529-4A57-866A-B3EB9A2F9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6630" y="2594213"/>
                <a:ext cx="268017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17/0.67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06" name="Rectangle 395">
                <a:extLst>
                  <a:ext uri="{FF2B5EF4-FFF2-40B4-BE49-F238E27FC236}">
                    <a16:creationId xmlns="" xmlns:a16="http://schemas.microsoft.com/office/drawing/2014/main" id="{660BCD4E-C5EC-440B-9FE2-D7D85D63A4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0239" y="2845092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12/0.56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07" name="Rectangle 396">
                <a:extLst>
                  <a:ext uri="{FF2B5EF4-FFF2-40B4-BE49-F238E27FC236}">
                    <a16:creationId xmlns="" xmlns:a16="http://schemas.microsoft.com/office/drawing/2014/main" id="{7226F8C2-5D9C-4F64-BF4B-799A3046C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4900" y="3148562"/>
                <a:ext cx="28332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30/0.58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08" name="Rectangle 397">
                <a:extLst>
                  <a:ext uri="{FF2B5EF4-FFF2-40B4-BE49-F238E27FC236}">
                    <a16:creationId xmlns="" xmlns:a16="http://schemas.microsoft.com/office/drawing/2014/main" id="{52E775C6-B81A-4984-937F-F69C576AA7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6268" y="2220818"/>
                <a:ext cx="8496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09" name="Rectangle 398">
                <a:extLst>
                  <a:ext uri="{FF2B5EF4-FFF2-40B4-BE49-F238E27FC236}">
                    <a16:creationId xmlns="" xmlns:a16="http://schemas.microsoft.com/office/drawing/2014/main" id="{2D2DD6D4-601C-498D-9D96-CE6AD6B575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8069" y="2366510"/>
                <a:ext cx="2684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63/0.91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0" name="Rectangle 399">
                <a:extLst>
                  <a:ext uri="{FF2B5EF4-FFF2-40B4-BE49-F238E27FC236}">
                    <a16:creationId xmlns="" xmlns:a16="http://schemas.microsoft.com/office/drawing/2014/main" id="{9F518F93-2C76-4D3E-8455-6F09AD3E9C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2776" y="2045655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99/*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1" name="Rectangle 400">
                <a:extLst>
                  <a:ext uri="{FF2B5EF4-FFF2-40B4-BE49-F238E27FC236}">
                    <a16:creationId xmlns="" xmlns:a16="http://schemas.microsoft.com/office/drawing/2014/main" id="{05F10A55-CC42-4C67-B77C-303E524811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7877" y="2263321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94/*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2" name="Rectangle 401">
                <a:extLst>
                  <a:ext uri="{FF2B5EF4-FFF2-40B4-BE49-F238E27FC236}">
                    <a16:creationId xmlns="" xmlns:a16="http://schemas.microsoft.com/office/drawing/2014/main" id="{F7C94959-D60A-4E3B-B21A-A18BE1BFB7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043" y="1812113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34/0.84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3" name="Rectangle 402">
                <a:extLst>
                  <a:ext uri="{FF2B5EF4-FFF2-40B4-BE49-F238E27FC236}">
                    <a16:creationId xmlns="" xmlns:a16="http://schemas.microsoft.com/office/drawing/2014/main" id="{E9F1132D-094E-4821-8547-6F63B12F9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1640" y="1901731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58/*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4" name="Rectangle 403">
                <a:extLst>
                  <a:ext uri="{FF2B5EF4-FFF2-40B4-BE49-F238E27FC236}">
                    <a16:creationId xmlns="" xmlns:a16="http://schemas.microsoft.com/office/drawing/2014/main" id="{7E7D1124-5C86-4586-8412-C123B1468E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150" y="2143030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84/0.96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5" name="Rectangle 404">
                <a:extLst>
                  <a:ext uri="{FF2B5EF4-FFF2-40B4-BE49-F238E27FC236}">
                    <a16:creationId xmlns="" xmlns:a16="http://schemas.microsoft.com/office/drawing/2014/main" id="{A1D66810-F166-4BE8-A36E-BD406E70C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8766" y="941293"/>
                <a:ext cx="8496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6" name="Rectangle 405">
                <a:extLst>
                  <a:ext uri="{FF2B5EF4-FFF2-40B4-BE49-F238E27FC236}">
                    <a16:creationId xmlns="" xmlns:a16="http://schemas.microsoft.com/office/drawing/2014/main" id="{5C54E990-F184-49FA-89C9-C99EE2231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2317" y="983056"/>
                <a:ext cx="84964" cy="109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0" name="Rectangle 408">
                <a:extLst>
                  <a:ext uri="{FF2B5EF4-FFF2-40B4-BE49-F238E27FC236}">
                    <a16:creationId xmlns="" xmlns:a16="http://schemas.microsoft.com/office/drawing/2014/main" id="{50BB6580-BA48-4847-B49D-7B4196BEC6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9211" y="261152"/>
                <a:ext cx="187381" cy="109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1" name="Rectangle 409">
                <a:extLst>
                  <a:ext uri="{FF2B5EF4-FFF2-40B4-BE49-F238E27FC236}">
                    <a16:creationId xmlns="" xmlns:a16="http://schemas.microsoft.com/office/drawing/2014/main" id="{6D9775E0-648F-4DDA-8B9A-D2DD2B6D5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5806" y="-7035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71/*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2" name="Rectangle 410">
                <a:extLst>
                  <a:ext uri="{FF2B5EF4-FFF2-40B4-BE49-F238E27FC236}">
                    <a16:creationId xmlns="" xmlns:a16="http://schemas.microsoft.com/office/drawing/2014/main" id="{423DB72B-5E31-4721-B61F-09F6C07C13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039" y="-8031"/>
                <a:ext cx="16173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3" name="Rectangle 411">
                <a:extLst>
                  <a:ext uri="{FF2B5EF4-FFF2-40B4-BE49-F238E27FC236}">
                    <a16:creationId xmlns="" xmlns:a16="http://schemas.microsoft.com/office/drawing/2014/main" id="{A8EFE1F0-5B49-4348-A4D2-25B66F2DC9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3213" y="426610"/>
                <a:ext cx="15890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4" name="Rectangle 412">
                <a:extLst>
                  <a:ext uri="{FF2B5EF4-FFF2-40B4-BE49-F238E27FC236}">
                    <a16:creationId xmlns="" xmlns:a16="http://schemas.microsoft.com/office/drawing/2014/main" id="{6E422E9B-A26A-4D92-A3E8-1561FF742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130" y="135022"/>
                <a:ext cx="15616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6" name="Rectangle 414">
                <a:extLst>
                  <a:ext uri="{FF2B5EF4-FFF2-40B4-BE49-F238E27FC236}">
                    <a16:creationId xmlns="" xmlns:a16="http://schemas.microsoft.com/office/drawing/2014/main" id="{CFEAA676-8A1A-43C4-AFAF-9E99AF944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959" y="779416"/>
                <a:ext cx="180707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7" name="Rectangle 415">
                <a:extLst>
                  <a:ext uri="{FF2B5EF4-FFF2-40B4-BE49-F238E27FC236}">
                    <a16:creationId xmlns="" xmlns:a16="http://schemas.microsoft.com/office/drawing/2014/main" id="{042A84EC-B550-46BA-B740-3F98B8BD7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6431" y="326930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51/*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8" name="Rectangle 416">
                <a:extLst>
                  <a:ext uri="{FF2B5EF4-FFF2-40B4-BE49-F238E27FC236}">
                    <a16:creationId xmlns="" xmlns:a16="http://schemas.microsoft.com/office/drawing/2014/main" id="{749EF4DB-8788-49DE-ABCF-80EA62B299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187" y="501555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29/*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9" name="Rectangle 417">
                <a:extLst>
                  <a:ext uri="{FF2B5EF4-FFF2-40B4-BE49-F238E27FC236}">
                    <a16:creationId xmlns="" xmlns:a16="http://schemas.microsoft.com/office/drawing/2014/main" id="{2A79D981-51E8-4282-930F-4D776FBC3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5981" y="646017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20/*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0" name="Rectangle 418">
                <a:extLst>
                  <a:ext uri="{FF2B5EF4-FFF2-40B4-BE49-F238E27FC236}">
                    <a16:creationId xmlns="" xmlns:a16="http://schemas.microsoft.com/office/drawing/2014/main" id="{D2297CF1-1235-44FF-94E5-6CD9F8BA68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5737" y="797880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60/*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" name="Rectangle 419">
                <a:extLst>
                  <a:ext uri="{FF2B5EF4-FFF2-40B4-BE49-F238E27FC236}">
                    <a16:creationId xmlns="" xmlns:a16="http://schemas.microsoft.com/office/drawing/2014/main" id="{B913ACEB-1BF8-4A67-9977-F2DD24B4B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496" y="950279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75/*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3" name="Rectangle 421">
                <a:extLst>
                  <a:ext uri="{FF2B5EF4-FFF2-40B4-BE49-F238E27FC236}">
                    <a16:creationId xmlns="" xmlns:a16="http://schemas.microsoft.com/office/drawing/2014/main" id="{34194DC0-F55B-4665-8ACA-81B4BB5C3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6259" y="1083630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78/*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4" name="Rectangle 422">
                <a:extLst>
                  <a:ext uri="{FF2B5EF4-FFF2-40B4-BE49-F238E27FC236}">
                    <a16:creationId xmlns="" xmlns:a16="http://schemas.microsoft.com/office/drawing/2014/main" id="{8FB9D8A3-D02C-4649-B7E1-322ABF9735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5687" y="1468342"/>
                <a:ext cx="143138" cy="109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98/*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5" name="Rectangle 423">
                <a:extLst>
                  <a:ext uri="{FF2B5EF4-FFF2-40B4-BE49-F238E27FC236}">
                    <a16:creationId xmlns="" xmlns:a16="http://schemas.microsoft.com/office/drawing/2014/main" id="{39D8DC23-3066-49C0-940B-B760C8CA01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092" y="1630267"/>
                <a:ext cx="2684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55/0.88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6" name="Rectangle 424">
                <a:extLst>
                  <a:ext uri="{FF2B5EF4-FFF2-40B4-BE49-F238E27FC236}">
                    <a16:creationId xmlns="" xmlns:a16="http://schemas.microsoft.com/office/drawing/2014/main" id="{B1243CDE-C086-440A-AE93-2E06EB69D5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3339" y="1262043"/>
                <a:ext cx="2684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49/0.61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2060105" y="17368"/>
                <a:ext cx="968733" cy="1731962"/>
                <a:chOff x="2060104" y="84993"/>
                <a:chExt cx="968733" cy="1598734"/>
              </a:xfrm>
            </p:grpSpPr>
            <p:sp>
              <p:nvSpPr>
                <p:cNvPr id="318" name="Freeform 6">
                  <a:extLst>
                    <a:ext uri="{FF2B5EF4-FFF2-40B4-BE49-F238E27FC236}">
                      <a16:creationId xmlns="" xmlns:a16="http://schemas.microsoft.com/office/drawing/2014/main" id="{019AF55B-BB05-4031-BD3A-2B80DBE729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8629" y="84993"/>
                  <a:ext cx="8625" cy="58615"/>
                </a:xfrm>
                <a:custGeom>
                  <a:avLst/>
                  <a:gdLst>
                    <a:gd name="T0" fmla="*/ 0 w 3"/>
                    <a:gd name="T1" fmla="*/ 40 h 40"/>
                    <a:gd name="T2" fmla="*/ 0 w 3"/>
                    <a:gd name="T3" fmla="*/ 0 h 40"/>
                    <a:gd name="T4" fmla="*/ 3 w 3"/>
                    <a:gd name="T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0">
                      <a:moveTo>
                        <a:pt x="0" y="40"/>
                      </a:moveTo>
                      <a:lnTo>
                        <a:pt x="0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20" name="Freeform 8">
                  <a:extLst>
                    <a:ext uri="{FF2B5EF4-FFF2-40B4-BE49-F238E27FC236}">
                      <a16:creationId xmlns="" xmlns:a16="http://schemas.microsoft.com/office/drawing/2014/main" id="{7EB7A8BD-032E-4B57-8150-64DBF42D0A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1500" y="155331"/>
                  <a:ext cx="11498" cy="49823"/>
                </a:xfrm>
                <a:custGeom>
                  <a:avLst/>
                  <a:gdLst>
                    <a:gd name="T0" fmla="*/ 0 w 4"/>
                    <a:gd name="T1" fmla="*/ 34 h 34"/>
                    <a:gd name="T2" fmla="*/ 0 w 4"/>
                    <a:gd name="T3" fmla="*/ 0 h 34"/>
                    <a:gd name="T4" fmla="*/ 4 w 4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22" name="Freeform 10">
                  <a:extLst>
                    <a:ext uri="{FF2B5EF4-FFF2-40B4-BE49-F238E27FC236}">
                      <a16:creationId xmlns="" xmlns:a16="http://schemas.microsoft.com/office/drawing/2014/main" id="{48C1E030-7EDA-4BA5-8A06-956FF41F6C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5874" y="224205"/>
                  <a:ext cx="0" cy="32238"/>
                </a:xfrm>
                <a:custGeom>
                  <a:avLst/>
                  <a:gdLst>
                    <a:gd name="T0" fmla="*/ 22 h 22"/>
                    <a:gd name="T1" fmla="*/ 0 h 22"/>
                    <a:gd name="T2" fmla="*/ 0 h 2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24" name="Freeform 12">
                  <a:extLst>
                    <a:ext uri="{FF2B5EF4-FFF2-40B4-BE49-F238E27FC236}">
                      <a16:creationId xmlns="" xmlns:a16="http://schemas.microsoft.com/office/drawing/2014/main" id="{4E68A996-0023-4714-AF11-073C1D63D6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5874" y="262305"/>
                  <a:ext cx="0" cy="32238"/>
                </a:xfrm>
                <a:custGeom>
                  <a:avLst/>
                  <a:gdLst>
                    <a:gd name="T0" fmla="*/ 0 h 22"/>
                    <a:gd name="T1" fmla="*/ 22 h 22"/>
                    <a:gd name="T2" fmla="*/ 22 h 2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0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25" name="Freeform 13">
                  <a:extLst>
                    <a:ext uri="{FF2B5EF4-FFF2-40B4-BE49-F238E27FC236}">
                      <a16:creationId xmlns="" xmlns:a16="http://schemas.microsoft.com/office/drawing/2014/main" id="{0F3D562F-7389-4891-934F-8FA34C4E5D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1500" y="209551"/>
                  <a:ext cx="14374" cy="49823"/>
                </a:xfrm>
                <a:custGeom>
                  <a:avLst/>
                  <a:gdLst>
                    <a:gd name="T0" fmla="*/ 0 w 5"/>
                    <a:gd name="T1" fmla="*/ 0 h 34"/>
                    <a:gd name="T2" fmla="*/ 0 w 5"/>
                    <a:gd name="T3" fmla="*/ 34 h 34"/>
                    <a:gd name="T4" fmla="*/ 5 w 5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4">
                      <a:moveTo>
                        <a:pt x="0" y="0"/>
                      </a:moveTo>
                      <a:lnTo>
                        <a:pt x="0" y="34"/>
                      </a:lnTo>
                      <a:lnTo>
                        <a:pt x="5" y="34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26" name="Freeform 14">
                  <a:extLst>
                    <a:ext uri="{FF2B5EF4-FFF2-40B4-BE49-F238E27FC236}">
                      <a16:creationId xmlns="" xmlns:a16="http://schemas.microsoft.com/office/drawing/2014/main" id="{833F371C-5A9F-4C5C-B40E-23CEC09297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8627" y="149470"/>
                  <a:ext cx="2875" cy="57150"/>
                </a:xfrm>
                <a:custGeom>
                  <a:avLst/>
                  <a:gdLst>
                    <a:gd name="T0" fmla="*/ 0 w 1"/>
                    <a:gd name="T1" fmla="*/ 0 h 39"/>
                    <a:gd name="T2" fmla="*/ 0 w 1"/>
                    <a:gd name="T3" fmla="*/ 39 h 39"/>
                    <a:gd name="T4" fmla="*/ 1 w 1"/>
                    <a:gd name="T5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9">
                      <a:moveTo>
                        <a:pt x="0" y="0"/>
                      </a:moveTo>
                      <a:lnTo>
                        <a:pt x="0" y="39"/>
                      </a:lnTo>
                      <a:lnTo>
                        <a:pt x="1" y="39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27" name="Freeform 15">
                  <a:extLst>
                    <a:ext uri="{FF2B5EF4-FFF2-40B4-BE49-F238E27FC236}">
                      <a16:creationId xmlns="" xmlns:a16="http://schemas.microsoft.com/office/drawing/2014/main" id="{90A7B849-FA88-4408-8F9F-5508B491EF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6886" y="146539"/>
                  <a:ext cx="51742" cy="123092"/>
                </a:xfrm>
                <a:custGeom>
                  <a:avLst/>
                  <a:gdLst>
                    <a:gd name="T0" fmla="*/ 0 w 18"/>
                    <a:gd name="T1" fmla="*/ 84 h 84"/>
                    <a:gd name="T2" fmla="*/ 0 w 18"/>
                    <a:gd name="T3" fmla="*/ 0 h 84"/>
                    <a:gd name="T4" fmla="*/ 18 w 18"/>
                    <a:gd name="T5" fmla="*/ 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" h="84">
                      <a:moveTo>
                        <a:pt x="0" y="84"/>
                      </a:moveTo>
                      <a:lnTo>
                        <a:pt x="0" y="0"/>
                      </a:lnTo>
                      <a:lnTo>
                        <a:pt x="18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29" name="Freeform 17">
                  <a:extLst>
                    <a:ext uri="{FF2B5EF4-FFF2-40B4-BE49-F238E27FC236}">
                      <a16:creationId xmlns="" xmlns:a16="http://schemas.microsoft.com/office/drawing/2014/main" id="{BFD0F3F7-06A4-4C55-92FC-E1AD918DB1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7130" y="363416"/>
                  <a:ext cx="5749" cy="32238"/>
                </a:xfrm>
                <a:custGeom>
                  <a:avLst/>
                  <a:gdLst>
                    <a:gd name="T0" fmla="*/ 0 w 2"/>
                    <a:gd name="T1" fmla="*/ 22 h 22"/>
                    <a:gd name="T2" fmla="*/ 0 w 2"/>
                    <a:gd name="T3" fmla="*/ 0 h 22"/>
                    <a:gd name="T4" fmla="*/ 2 w 2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31" name="Freeform 19">
                  <a:extLst>
                    <a:ext uri="{FF2B5EF4-FFF2-40B4-BE49-F238E27FC236}">
                      <a16:creationId xmlns="" xmlns:a16="http://schemas.microsoft.com/office/drawing/2014/main" id="{67F1A5C7-2948-453E-9EB2-5F7C7AEB34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7130" y="400051"/>
                  <a:ext cx="5749" cy="32238"/>
                </a:xfrm>
                <a:custGeom>
                  <a:avLst/>
                  <a:gdLst>
                    <a:gd name="T0" fmla="*/ 0 w 2"/>
                    <a:gd name="T1" fmla="*/ 0 h 22"/>
                    <a:gd name="T2" fmla="*/ 0 w 2"/>
                    <a:gd name="T3" fmla="*/ 22 h 22"/>
                    <a:gd name="T4" fmla="*/ 2 w 2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2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32" name="Freeform 20">
                  <a:extLst>
                    <a:ext uri="{FF2B5EF4-FFF2-40B4-BE49-F238E27FC236}">
                      <a16:creationId xmlns="" xmlns:a16="http://schemas.microsoft.com/office/drawing/2014/main" id="{FC8ADC75-B181-4670-801F-8481DEFB69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6886" y="274027"/>
                  <a:ext cx="40244" cy="124558"/>
                </a:xfrm>
                <a:custGeom>
                  <a:avLst/>
                  <a:gdLst>
                    <a:gd name="T0" fmla="*/ 0 w 14"/>
                    <a:gd name="T1" fmla="*/ 0 h 85"/>
                    <a:gd name="T2" fmla="*/ 0 w 14"/>
                    <a:gd name="T3" fmla="*/ 85 h 85"/>
                    <a:gd name="T4" fmla="*/ 14 w 14"/>
                    <a:gd name="T5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85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14" y="85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33" name="Freeform 21">
                  <a:extLst>
                    <a:ext uri="{FF2B5EF4-FFF2-40B4-BE49-F238E27FC236}">
                      <a16:creationId xmlns="" xmlns:a16="http://schemas.microsoft.com/office/drawing/2014/main" id="{38EE248D-FB43-45B7-A2AF-0C8B390733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3158" y="271096"/>
                  <a:ext cx="143729" cy="183174"/>
                </a:xfrm>
                <a:custGeom>
                  <a:avLst/>
                  <a:gdLst>
                    <a:gd name="T0" fmla="*/ 0 w 50"/>
                    <a:gd name="T1" fmla="*/ 125 h 125"/>
                    <a:gd name="T2" fmla="*/ 0 w 50"/>
                    <a:gd name="T3" fmla="*/ 0 h 125"/>
                    <a:gd name="T4" fmla="*/ 50 w 50"/>
                    <a:gd name="T5" fmla="*/ 0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0" h="125">
                      <a:moveTo>
                        <a:pt x="0" y="125"/>
                      </a:moveTo>
                      <a:lnTo>
                        <a:pt x="0" y="0"/>
                      </a:lnTo>
                      <a:lnTo>
                        <a:pt x="5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35" name="Freeform 23">
                  <a:extLst>
                    <a:ext uri="{FF2B5EF4-FFF2-40B4-BE49-F238E27FC236}">
                      <a16:creationId xmlns="" xmlns:a16="http://schemas.microsoft.com/office/drawing/2014/main" id="{A46A1E2B-DC9B-4F78-98F1-E31DA3D48B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7006" y="502628"/>
                  <a:ext cx="14374" cy="32238"/>
                </a:xfrm>
                <a:custGeom>
                  <a:avLst/>
                  <a:gdLst>
                    <a:gd name="T0" fmla="*/ 0 w 5"/>
                    <a:gd name="T1" fmla="*/ 22 h 22"/>
                    <a:gd name="T2" fmla="*/ 0 w 5"/>
                    <a:gd name="T3" fmla="*/ 0 h 22"/>
                    <a:gd name="T4" fmla="*/ 5 w 5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37" name="Freeform 25">
                  <a:extLst>
                    <a:ext uri="{FF2B5EF4-FFF2-40B4-BE49-F238E27FC236}">
                      <a16:creationId xmlns="" xmlns:a16="http://schemas.microsoft.com/office/drawing/2014/main" id="{E5841C70-DFF6-4BFC-8521-29070A301A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7007" y="539262"/>
                  <a:ext cx="5749" cy="32238"/>
                </a:xfrm>
                <a:custGeom>
                  <a:avLst/>
                  <a:gdLst>
                    <a:gd name="T0" fmla="*/ 0 w 2"/>
                    <a:gd name="T1" fmla="*/ 0 h 22"/>
                    <a:gd name="T2" fmla="*/ 0 w 2"/>
                    <a:gd name="T3" fmla="*/ 22 h 22"/>
                    <a:gd name="T4" fmla="*/ 2 w 2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2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39" name="Freeform 27">
                  <a:extLst>
                    <a:ext uri="{FF2B5EF4-FFF2-40B4-BE49-F238E27FC236}">
                      <a16:creationId xmlns="" xmlns:a16="http://schemas.microsoft.com/office/drawing/2014/main" id="{BAE38A38-0CFE-4637-B518-E2C9DF3148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7006" y="574431"/>
                  <a:ext cx="301831" cy="67408"/>
                </a:xfrm>
                <a:custGeom>
                  <a:avLst/>
                  <a:gdLst>
                    <a:gd name="T0" fmla="*/ 0 w 105"/>
                    <a:gd name="T1" fmla="*/ 0 h 46"/>
                    <a:gd name="T2" fmla="*/ 0 w 105"/>
                    <a:gd name="T3" fmla="*/ 46 h 46"/>
                    <a:gd name="T4" fmla="*/ 105 w 105"/>
                    <a:gd name="T5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5" h="46">
                      <a:moveTo>
                        <a:pt x="0" y="0"/>
                      </a:moveTo>
                      <a:lnTo>
                        <a:pt x="0" y="46"/>
                      </a:lnTo>
                      <a:lnTo>
                        <a:pt x="105" y="46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40" name="Line 28">
                  <a:extLst>
                    <a:ext uri="{FF2B5EF4-FFF2-40B4-BE49-F238E27FC236}">
                      <a16:creationId xmlns="" xmlns:a16="http://schemas.microsoft.com/office/drawing/2014/main" id="{91951509-4BFB-4A03-87A9-9B19F47F1B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27006" y="502628"/>
                  <a:ext cx="0" cy="67408"/>
                </a:xfrm>
                <a:prstGeom prst="line">
                  <a:avLst/>
                </a:pr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41" name="Freeform 29">
                  <a:extLst>
                    <a:ext uri="{FF2B5EF4-FFF2-40B4-BE49-F238E27FC236}">
                      <a16:creationId xmlns="" xmlns:a16="http://schemas.microsoft.com/office/drawing/2014/main" id="{50529FD8-9838-41FC-95B7-2D68592F2F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6517" y="571500"/>
                  <a:ext cx="80488" cy="67408"/>
                </a:xfrm>
                <a:custGeom>
                  <a:avLst/>
                  <a:gdLst>
                    <a:gd name="T0" fmla="*/ 0 w 28"/>
                    <a:gd name="T1" fmla="*/ 46 h 46"/>
                    <a:gd name="T2" fmla="*/ 0 w 28"/>
                    <a:gd name="T3" fmla="*/ 0 h 46"/>
                    <a:gd name="T4" fmla="*/ 28 w 28"/>
                    <a:gd name="T5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46">
                      <a:moveTo>
                        <a:pt x="0" y="46"/>
                      </a:moveTo>
                      <a:lnTo>
                        <a:pt x="0" y="0"/>
                      </a:lnTo>
                      <a:lnTo>
                        <a:pt x="28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43" name="Freeform 31">
                  <a:extLst>
                    <a:ext uri="{FF2B5EF4-FFF2-40B4-BE49-F238E27FC236}">
                      <a16:creationId xmlns="" xmlns:a16="http://schemas.microsoft.com/office/drawing/2014/main" id="{D3A741B0-BC23-449C-8001-722C85BE2A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6517" y="643305"/>
                  <a:ext cx="91986" cy="67408"/>
                </a:xfrm>
                <a:custGeom>
                  <a:avLst/>
                  <a:gdLst>
                    <a:gd name="T0" fmla="*/ 0 w 32"/>
                    <a:gd name="T1" fmla="*/ 0 h 46"/>
                    <a:gd name="T2" fmla="*/ 0 w 32"/>
                    <a:gd name="T3" fmla="*/ 46 h 46"/>
                    <a:gd name="T4" fmla="*/ 32 w 32"/>
                    <a:gd name="T5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46">
                      <a:moveTo>
                        <a:pt x="0" y="0"/>
                      </a:moveTo>
                      <a:lnTo>
                        <a:pt x="0" y="46"/>
                      </a:lnTo>
                      <a:lnTo>
                        <a:pt x="32" y="46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45" name="Freeform 33">
                  <a:extLst>
                    <a:ext uri="{FF2B5EF4-FFF2-40B4-BE49-F238E27FC236}">
                      <a16:creationId xmlns="" xmlns:a16="http://schemas.microsoft.com/office/drawing/2014/main" id="{29B5CAF8-A502-4CFA-8FB0-4706EF9A49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2914" y="455735"/>
                  <a:ext cx="40244" cy="159727"/>
                </a:xfrm>
                <a:custGeom>
                  <a:avLst/>
                  <a:gdLst>
                    <a:gd name="T0" fmla="*/ 0 w 14"/>
                    <a:gd name="T1" fmla="*/ 109 h 109"/>
                    <a:gd name="T2" fmla="*/ 0 w 14"/>
                    <a:gd name="T3" fmla="*/ 0 h 109"/>
                    <a:gd name="T4" fmla="*/ 14 w 14"/>
                    <a:gd name="T5" fmla="*/ 0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109">
                      <a:moveTo>
                        <a:pt x="0" y="109"/>
                      </a:moveTo>
                      <a:lnTo>
                        <a:pt x="0" y="0"/>
                      </a:lnTo>
                      <a:lnTo>
                        <a:pt x="14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47" name="Freeform 35">
                  <a:extLst>
                    <a:ext uri="{FF2B5EF4-FFF2-40B4-BE49-F238E27FC236}">
                      <a16:creationId xmlns="" xmlns:a16="http://schemas.microsoft.com/office/drawing/2014/main" id="{2839EB1A-3AAE-4C6E-B8CA-AE900A0511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2914" y="619858"/>
                  <a:ext cx="135106" cy="159727"/>
                </a:xfrm>
                <a:custGeom>
                  <a:avLst/>
                  <a:gdLst>
                    <a:gd name="T0" fmla="*/ 0 w 47"/>
                    <a:gd name="T1" fmla="*/ 0 h 109"/>
                    <a:gd name="T2" fmla="*/ 0 w 47"/>
                    <a:gd name="T3" fmla="*/ 109 h 109"/>
                    <a:gd name="T4" fmla="*/ 47 w 47"/>
                    <a:gd name="T5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" h="109">
                      <a:moveTo>
                        <a:pt x="0" y="0"/>
                      </a:moveTo>
                      <a:lnTo>
                        <a:pt x="0" y="109"/>
                      </a:lnTo>
                      <a:lnTo>
                        <a:pt x="47" y="109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48" name="Freeform 36">
                  <a:extLst>
                    <a:ext uri="{FF2B5EF4-FFF2-40B4-BE49-F238E27FC236}">
                      <a16:creationId xmlns="" xmlns:a16="http://schemas.microsoft.com/office/drawing/2014/main" id="{9C9CD989-3424-4335-9173-A82E07D91D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670" y="618392"/>
                  <a:ext cx="40244" cy="128954"/>
                </a:xfrm>
                <a:custGeom>
                  <a:avLst/>
                  <a:gdLst>
                    <a:gd name="T0" fmla="*/ 0 w 14"/>
                    <a:gd name="T1" fmla="*/ 88 h 88"/>
                    <a:gd name="T2" fmla="*/ 0 w 14"/>
                    <a:gd name="T3" fmla="*/ 0 h 88"/>
                    <a:gd name="T4" fmla="*/ 14 w 14"/>
                    <a:gd name="T5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88">
                      <a:moveTo>
                        <a:pt x="0" y="88"/>
                      </a:moveTo>
                      <a:lnTo>
                        <a:pt x="0" y="0"/>
                      </a:lnTo>
                      <a:lnTo>
                        <a:pt x="14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50" name="Freeform 38">
                  <a:extLst>
                    <a:ext uri="{FF2B5EF4-FFF2-40B4-BE49-F238E27FC236}">
                      <a16:creationId xmlns="" xmlns:a16="http://schemas.microsoft.com/office/drawing/2014/main" id="{9A55CA25-7616-4386-8EAC-2164FE7DC3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8661" y="849924"/>
                  <a:ext cx="160976" cy="32238"/>
                </a:xfrm>
                <a:custGeom>
                  <a:avLst/>
                  <a:gdLst>
                    <a:gd name="T0" fmla="*/ 0 w 56"/>
                    <a:gd name="T1" fmla="*/ 22 h 22"/>
                    <a:gd name="T2" fmla="*/ 0 w 56"/>
                    <a:gd name="T3" fmla="*/ 0 h 22"/>
                    <a:gd name="T4" fmla="*/ 56 w 56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6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56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52" name="Freeform 40">
                  <a:extLst>
                    <a:ext uri="{FF2B5EF4-FFF2-40B4-BE49-F238E27FC236}">
                      <a16:creationId xmlns="" xmlns:a16="http://schemas.microsoft.com/office/drawing/2014/main" id="{F8D45D44-FA05-4581-84FD-6DA04C8912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8661" y="886559"/>
                  <a:ext cx="175350" cy="32238"/>
                </a:xfrm>
                <a:custGeom>
                  <a:avLst/>
                  <a:gdLst>
                    <a:gd name="T0" fmla="*/ 0 w 61"/>
                    <a:gd name="T1" fmla="*/ 0 h 22"/>
                    <a:gd name="T2" fmla="*/ 0 w 61"/>
                    <a:gd name="T3" fmla="*/ 22 h 22"/>
                    <a:gd name="T4" fmla="*/ 61 w 61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1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61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53" name="Freeform 41">
                  <a:extLst>
                    <a:ext uri="{FF2B5EF4-FFF2-40B4-BE49-F238E27FC236}">
                      <a16:creationId xmlns="" xmlns:a16="http://schemas.microsoft.com/office/drawing/2014/main" id="{8E1F7427-16EA-4A51-9A38-6F4E86C90A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668" y="753208"/>
                  <a:ext cx="45993" cy="131885"/>
                </a:xfrm>
                <a:custGeom>
                  <a:avLst/>
                  <a:gdLst>
                    <a:gd name="T0" fmla="*/ 0 w 16"/>
                    <a:gd name="T1" fmla="*/ 0 h 90"/>
                    <a:gd name="T2" fmla="*/ 0 w 16"/>
                    <a:gd name="T3" fmla="*/ 90 h 90"/>
                    <a:gd name="T4" fmla="*/ 16 w 16"/>
                    <a:gd name="T5" fmla="*/ 9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" h="90">
                      <a:moveTo>
                        <a:pt x="0" y="0"/>
                      </a:moveTo>
                      <a:lnTo>
                        <a:pt x="0" y="90"/>
                      </a:lnTo>
                      <a:lnTo>
                        <a:pt x="16" y="9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54" name="Freeform 42">
                  <a:extLst>
                    <a:ext uri="{FF2B5EF4-FFF2-40B4-BE49-F238E27FC236}">
                      <a16:creationId xmlns="" xmlns:a16="http://schemas.microsoft.com/office/drawing/2014/main" id="{158560E5-190E-4FAA-9B8F-F0C48B99D5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5297" y="750277"/>
                  <a:ext cx="37370" cy="159727"/>
                </a:xfrm>
                <a:custGeom>
                  <a:avLst/>
                  <a:gdLst>
                    <a:gd name="T0" fmla="*/ 0 w 13"/>
                    <a:gd name="T1" fmla="*/ 109 h 109"/>
                    <a:gd name="T2" fmla="*/ 0 w 13"/>
                    <a:gd name="T3" fmla="*/ 0 h 109"/>
                    <a:gd name="T4" fmla="*/ 13 w 13"/>
                    <a:gd name="T5" fmla="*/ 0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09">
                      <a:moveTo>
                        <a:pt x="0" y="109"/>
                      </a:moveTo>
                      <a:lnTo>
                        <a:pt x="0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56" name="Freeform 44">
                  <a:extLst>
                    <a:ext uri="{FF2B5EF4-FFF2-40B4-BE49-F238E27FC236}">
                      <a16:creationId xmlns="" xmlns:a16="http://schemas.microsoft.com/office/drawing/2014/main" id="{3EB39126-BC52-423B-9A59-F0DE821521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78139" y="989136"/>
                  <a:ext cx="11498" cy="32238"/>
                </a:xfrm>
                <a:custGeom>
                  <a:avLst/>
                  <a:gdLst>
                    <a:gd name="T0" fmla="*/ 0 w 4"/>
                    <a:gd name="T1" fmla="*/ 22 h 22"/>
                    <a:gd name="T2" fmla="*/ 0 w 4"/>
                    <a:gd name="T3" fmla="*/ 0 h 22"/>
                    <a:gd name="T4" fmla="*/ 4 w 4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58" name="Freeform 46">
                  <a:extLst>
                    <a:ext uri="{FF2B5EF4-FFF2-40B4-BE49-F238E27FC236}">
                      <a16:creationId xmlns="" xmlns:a16="http://schemas.microsoft.com/office/drawing/2014/main" id="{D5ACF51E-7F83-4B28-AA92-A847C2CDB9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78139" y="1025770"/>
                  <a:ext cx="14374" cy="32238"/>
                </a:xfrm>
                <a:custGeom>
                  <a:avLst/>
                  <a:gdLst>
                    <a:gd name="T0" fmla="*/ 0 w 5"/>
                    <a:gd name="T1" fmla="*/ 0 h 22"/>
                    <a:gd name="T2" fmla="*/ 0 w 5"/>
                    <a:gd name="T3" fmla="*/ 22 h 22"/>
                    <a:gd name="T4" fmla="*/ 5 w 5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5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59" name="Freeform 47">
                  <a:extLst>
                    <a:ext uri="{FF2B5EF4-FFF2-40B4-BE49-F238E27FC236}">
                      <a16:creationId xmlns="" xmlns:a16="http://schemas.microsoft.com/office/drawing/2014/main" id="{9846F82D-036C-4460-B780-72C0B936AA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3402" y="1022839"/>
                  <a:ext cx="74739" cy="49823"/>
                </a:xfrm>
                <a:custGeom>
                  <a:avLst/>
                  <a:gdLst>
                    <a:gd name="T0" fmla="*/ 0 w 26"/>
                    <a:gd name="T1" fmla="*/ 34 h 34"/>
                    <a:gd name="T2" fmla="*/ 0 w 26"/>
                    <a:gd name="T3" fmla="*/ 0 h 34"/>
                    <a:gd name="T4" fmla="*/ 26 w 26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61" name="Freeform 49">
                  <a:extLst>
                    <a:ext uri="{FF2B5EF4-FFF2-40B4-BE49-F238E27FC236}">
                      <a16:creationId xmlns="" xmlns:a16="http://schemas.microsoft.com/office/drawing/2014/main" id="{734FCFDB-AA3F-4006-9027-C7B784C7BA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3400" y="1078523"/>
                  <a:ext cx="106360" cy="48358"/>
                </a:xfrm>
                <a:custGeom>
                  <a:avLst/>
                  <a:gdLst>
                    <a:gd name="T0" fmla="*/ 0 w 37"/>
                    <a:gd name="T1" fmla="*/ 0 h 33"/>
                    <a:gd name="T2" fmla="*/ 0 w 37"/>
                    <a:gd name="T3" fmla="*/ 33 h 33"/>
                    <a:gd name="T4" fmla="*/ 37 w 37"/>
                    <a:gd name="T5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7" h="33">
                      <a:moveTo>
                        <a:pt x="0" y="0"/>
                      </a:moveTo>
                      <a:lnTo>
                        <a:pt x="0" y="33"/>
                      </a:lnTo>
                      <a:lnTo>
                        <a:pt x="37" y="33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62" name="Freeform 50">
                  <a:extLst>
                    <a:ext uri="{FF2B5EF4-FFF2-40B4-BE49-F238E27FC236}">
                      <a16:creationId xmlns="" xmlns:a16="http://schemas.microsoft.com/office/drawing/2014/main" id="{F19E7B2D-2A5F-4521-B127-E7E855E576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5299" y="915866"/>
                  <a:ext cx="158102" cy="159727"/>
                </a:xfrm>
                <a:custGeom>
                  <a:avLst/>
                  <a:gdLst>
                    <a:gd name="T0" fmla="*/ 0 w 55"/>
                    <a:gd name="T1" fmla="*/ 0 h 109"/>
                    <a:gd name="T2" fmla="*/ 0 w 55"/>
                    <a:gd name="T3" fmla="*/ 109 h 109"/>
                    <a:gd name="T4" fmla="*/ 55 w 55"/>
                    <a:gd name="T5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109">
                      <a:moveTo>
                        <a:pt x="0" y="0"/>
                      </a:moveTo>
                      <a:lnTo>
                        <a:pt x="0" y="109"/>
                      </a:lnTo>
                      <a:lnTo>
                        <a:pt x="55" y="109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63" name="Freeform 51">
                  <a:extLst>
                    <a:ext uri="{FF2B5EF4-FFF2-40B4-BE49-F238E27FC236}">
                      <a16:creationId xmlns="" xmlns:a16="http://schemas.microsoft.com/office/drawing/2014/main" id="{81209BA7-D2FF-4469-8B44-288F7F09FF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79185" y="912936"/>
                  <a:ext cx="66116" cy="139212"/>
                </a:xfrm>
                <a:custGeom>
                  <a:avLst/>
                  <a:gdLst>
                    <a:gd name="T0" fmla="*/ 0 w 23"/>
                    <a:gd name="T1" fmla="*/ 95 h 95"/>
                    <a:gd name="T2" fmla="*/ 0 w 23"/>
                    <a:gd name="T3" fmla="*/ 0 h 95"/>
                    <a:gd name="T4" fmla="*/ 23 w 23"/>
                    <a:gd name="T5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" h="95">
                      <a:moveTo>
                        <a:pt x="0" y="95"/>
                      </a:moveTo>
                      <a:lnTo>
                        <a:pt x="0" y="0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65" name="Freeform 53">
                  <a:extLst>
                    <a:ext uri="{FF2B5EF4-FFF2-40B4-BE49-F238E27FC236}">
                      <a16:creationId xmlns="" xmlns:a16="http://schemas.microsoft.com/office/drawing/2014/main" id="{7BB13190-4D67-4B0A-A6FE-A3ED3112FA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79183" y="1056543"/>
                  <a:ext cx="152353" cy="140677"/>
                </a:xfrm>
                <a:custGeom>
                  <a:avLst/>
                  <a:gdLst>
                    <a:gd name="T0" fmla="*/ 0 w 53"/>
                    <a:gd name="T1" fmla="*/ 0 h 96"/>
                    <a:gd name="T2" fmla="*/ 0 w 53"/>
                    <a:gd name="T3" fmla="*/ 96 h 96"/>
                    <a:gd name="T4" fmla="*/ 53 w 53"/>
                    <a:gd name="T5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3" h="96">
                      <a:moveTo>
                        <a:pt x="0" y="0"/>
                      </a:moveTo>
                      <a:lnTo>
                        <a:pt x="0" y="96"/>
                      </a:lnTo>
                      <a:lnTo>
                        <a:pt x="53" y="96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66" name="Freeform 54">
                  <a:extLst>
                    <a:ext uri="{FF2B5EF4-FFF2-40B4-BE49-F238E27FC236}">
                      <a16:creationId xmlns="" xmlns:a16="http://schemas.microsoft.com/office/drawing/2014/main" id="{F71A233D-9D0A-4A27-AFA4-772C323686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2948" y="1053613"/>
                  <a:ext cx="86237" cy="121627"/>
                </a:xfrm>
                <a:custGeom>
                  <a:avLst/>
                  <a:gdLst>
                    <a:gd name="T0" fmla="*/ 0 w 30"/>
                    <a:gd name="T1" fmla="*/ 83 h 83"/>
                    <a:gd name="T2" fmla="*/ 0 w 30"/>
                    <a:gd name="T3" fmla="*/ 0 h 83"/>
                    <a:gd name="T4" fmla="*/ 30 w 30"/>
                    <a:gd name="T5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0" h="83">
                      <a:moveTo>
                        <a:pt x="0" y="83"/>
                      </a:moveTo>
                      <a:lnTo>
                        <a:pt x="0" y="0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68" name="Freeform 56">
                  <a:extLst>
                    <a:ext uri="{FF2B5EF4-FFF2-40B4-BE49-F238E27FC236}">
                      <a16:creationId xmlns="" xmlns:a16="http://schemas.microsoft.com/office/drawing/2014/main" id="{CEA09066-EB64-4DD2-9C04-CBE38CB459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78139" y="1266093"/>
                  <a:ext cx="103485" cy="32238"/>
                </a:xfrm>
                <a:custGeom>
                  <a:avLst/>
                  <a:gdLst>
                    <a:gd name="T0" fmla="*/ 0 w 36"/>
                    <a:gd name="T1" fmla="*/ 22 h 22"/>
                    <a:gd name="T2" fmla="*/ 0 w 36"/>
                    <a:gd name="T3" fmla="*/ 0 h 22"/>
                    <a:gd name="T4" fmla="*/ 36 w 36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70" name="Freeform 58">
                  <a:extLst>
                    <a:ext uri="{FF2B5EF4-FFF2-40B4-BE49-F238E27FC236}">
                      <a16:creationId xmlns="" xmlns:a16="http://schemas.microsoft.com/office/drawing/2014/main" id="{E08D6C97-7FB9-4AF3-9938-5EFBF372EC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78141" y="1304193"/>
                  <a:ext cx="8625" cy="32238"/>
                </a:xfrm>
                <a:custGeom>
                  <a:avLst/>
                  <a:gdLst>
                    <a:gd name="T0" fmla="*/ 0 w 3"/>
                    <a:gd name="T1" fmla="*/ 0 h 22"/>
                    <a:gd name="T2" fmla="*/ 0 w 3"/>
                    <a:gd name="T3" fmla="*/ 22 h 22"/>
                    <a:gd name="T4" fmla="*/ 3 w 3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3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71" name="Freeform 59">
                  <a:extLst>
                    <a:ext uri="{FF2B5EF4-FFF2-40B4-BE49-F238E27FC236}">
                      <a16:creationId xmlns="" xmlns:a16="http://schemas.microsoft.com/office/drawing/2014/main" id="{66C1104D-39B2-4CBE-98A4-3C94141CC0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2948" y="1179636"/>
                  <a:ext cx="385193" cy="121627"/>
                </a:xfrm>
                <a:custGeom>
                  <a:avLst/>
                  <a:gdLst>
                    <a:gd name="T0" fmla="*/ 0 w 134"/>
                    <a:gd name="T1" fmla="*/ 0 h 83"/>
                    <a:gd name="T2" fmla="*/ 0 w 134"/>
                    <a:gd name="T3" fmla="*/ 83 h 83"/>
                    <a:gd name="T4" fmla="*/ 134 w 134"/>
                    <a:gd name="T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4" h="83">
                      <a:moveTo>
                        <a:pt x="0" y="0"/>
                      </a:moveTo>
                      <a:lnTo>
                        <a:pt x="0" y="83"/>
                      </a:lnTo>
                      <a:lnTo>
                        <a:pt x="134" y="83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72" name="Freeform 60">
                  <a:extLst>
                    <a:ext uri="{FF2B5EF4-FFF2-40B4-BE49-F238E27FC236}">
                      <a16:creationId xmlns="" xmlns:a16="http://schemas.microsoft.com/office/drawing/2014/main" id="{5AF6AEA4-773D-4E47-95FF-A3071D1B09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6832" y="1176705"/>
                  <a:ext cx="66116" cy="150935"/>
                </a:xfrm>
                <a:custGeom>
                  <a:avLst/>
                  <a:gdLst>
                    <a:gd name="T0" fmla="*/ 0 w 23"/>
                    <a:gd name="T1" fmla="*/ 103 h 103"/>
                    <a:gd name="T2" fmla="*/ 0 w 23"/>
                    <a:gd name="T3" fmla="*/ 0 h 103"/>
                    <a:gd name="T4" fmla="*/ 23 w 23"/>
                    <a:gd name="T5" fmla="*/ 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" h="103">
                      <a:moveTo>
                        <a:pt x="0" y="103"/>
                      </a:moveTo>
                      <a:lnTo>
                        <a:pt x="0" y="0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74" name="Freeform 62">
                  <a:extLst>
                    <a:ext uri="{FF2B5EF4-FFF2-40B4-BE49-F238E27FC236}">
                      <a16:creationId xmlns="" xmlns:a16="http://schemas.microsoft.com/office/drawing/2014/main" id="{8B62EF6F-C138-4F9A-99BA-DC6BFE84D9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8574" y="1405304"/>
                  <a:ext cx="238591" cy="76200"/>
                </a:xfrm>
                <a:custGeom>
                  <a:avLst/>
                  <a:gdLst>
                    <a:gd name="T0" fmla="*/ 0 w 83"/>
                    <a:gd name="T1" fmla="*/ 52 h 52"/>
                    <a:gd name="T2" fmla="*/ 0 w 83"/>
                    <a:gd name="T3" fmla="*/ 0 h 52"/>
                    <a:gd name="T4" fmla="*/ 83 w 83"/>
                    <a:gd name="T5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3" h="52">
                      <a:moveTo>
                        <a:pt x="0" y="52"/>
                      </a:moveTo>
                      <a:lnTo>
                        <a:pt x="0" y="0"/>
                      </a:lnTo>
                      <a:lnTo>
                        <a:pt x="8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76" name="Freeform 64">
                  <a:extLst>
                    <a:ext uri="{FF2B5EF4-FFF2-40B4-BE49-F238E27FC236}">
                      <a16:creationId xmlns="" xmlns:a16="http://schemas.microsoft.com/office/drawing/2014/main" id="{CEA5F566-910D-482B-8E20-ED61ABF86C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427" y="1474178"/>
                  <a:ext cx="126481" cy="32238"/>
                </a:xfrm>
                <a:custGeom>
                  <a:avLst/>
                  <a:gdLst>
                    <a:gd name="T0" fmla="*/ 0 w 44"/>
                    <a:gd name="T1" fmla="*/ 22 h 22"/>
                    <a:gd name="T2" fmla="*/ 0 w 44"/>
                    <a:gd name="T3" fmla="*/ 0 h 22"/>
                    <a:gd name="T4" fmla="*/ 44 w 44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78" name="Freeform 66">
                  <a:extLst>
                    <a:ext uri="{FF2B5EF4-FFF2-40B4-BE49-F238E27FC236}">
                      <a16:creationId xmlns="" xmlns:a16="http://schemas.microsoft.com/office/drawing/2014/main" id="{D50B2913-EE32-41D3-A2D6-94810F4155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429" y="1512278"/>
                  <a:ext cx="169601" cy="32238"/>
                </a:xfrm>
                <a:custGeom>
                  <a:avLst/>
                  <a:gdLst>
                    <a:gd name="T0" fmla="*/ 0 w 59"/>
                    <a:gd name="T1" fmla="*/ 0 h 22"/>
                    <a:gd name="T2" fmla="*/ 0 w 59"/>
                    <a:gd name="T3" fmla="*/ 22 h 22"/>
                    <a:gd name="T4" fmla="*/ 59 w 59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9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59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81" name="Freeform 69">
                  <a:extLst>
                    <a:ext uri="{FF2B5EF4-FFF2-40B4-BE49-F238E27FC236}">
                      <a16:creationId xmlns="" xmlns:a16="http://schemas.microsoft.com/office/drawing/2014/main" id="{9F080887-CDE6-44FD-961C-A0419849B3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5942" y="1563566"/>
                  <a:ext cx="310454" cy="49823"/>
                </a:xfrm>
                <a:custGeom>
                  <a:avLst/>
                  <a:gdLst>
                    <a:gd name="T0" fmla="*/ 0 w 108"/>
                    <a:gd name="T1" fmla="*/ 0 h 34"/>
                    <a:gd name="T2" fmla="*/ 0 w 108"/>
                    <a:gd name="T3" fmla="*/ 34 h 34"/>
                    <a:gd name="T4" fmla="*/ 108 w 108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8" h="34">
                      <a:moveTo>
                        <a:pt x="0" y="0"/>
                      </a:moveTo>
                      <a:lnTo>
                        <a:pt x="0" y="34"/>
                      </a:lnTo>
                      <a:lnTo>
                        <a:pt x="108" y="34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83" name="Freeform 71">
                  <a:extLst>
                    <a:ext uri="{FF2B5EF4-FFF2-40B4-BE49-F238E27FC236}">
                      <a16:creationId xmlns="" xmlns:a16="http://schemas.microsoft.com/office/drawing/2014/main" id="{38EE384F-FB9F-4D6F-8AFB-94F2DCBFFD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6832" y="1332036"/>
                  <a:ext cx="51742" cy="150935"/>
                </a:xfrm>
                <a:custGeom>
                  <a:avLst/>
                  <a:gdLst>
                    <a:gd name="T0" fmla="*/ 0 w 18"/>
                    <a:gd name="T1" fmla="*/ 0 h 103"/>
                    <a:gd name="T2" fmla="*/ 0 w 18"/>
                    <a:gd name="T3" fmla="*/ 103 h 103"/>
                    <a:gd name="T4" fmla="*/ 18 w 18"/>
                    <a:gd name="T5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" h="103">
                      <a:moveTo>
                        <a:pt x="0" y="0"/>
                      </a:moveTo>
                      <a:lnTo>
                        <a:pt x="0" y="103"/>
                      </a:lnTo>
                      <a:lnTo>
                        <a:pt x="18" y="103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84" name="Freeform 72">
                  <a:extLst>
                    <a:ext uri="{FF2B5EF4-FFF2-40B4-BE49-F238E27FC236}">
                      <a16:creationId xmlns="" xmlns:a16="http://schemas.microsoft.com/office/drawing/2014/main" id="{E3175A8A-01FC-4AA7-8229-D4C01529A7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31970" y="1329105"/>
                  <a:ext cx="94862" cy="174381"/>
                </a:xfrm>
                <a:custGeom>
                  <a:avLst/>
                  <a:gdLst>
                    <a:gd name="T0" fmla="*/ 0 w 33"/>
                    <a:gd name="T1" fmla="*/ 119 h 119"/>
                    <a:gd name="T2" fmla="*/ 0 w 33"/>
                    <a:gd name="T3" fmla="*/ 0 h 119"/>
                    <a:gd name="T4" fmla="*/ 33 w 33"/>
                    <a:gd name="T5" fmla="*/ 0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" h="119">
                      <a:moveTo>
                        <a:pt x="0" y="119"/>
                      </a:moveTo>
                      <a:lnTo>
                        <a:pt x="0" y="0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86" name="Freeform 74">
                  <a:extLst>
                    <a:ext uri="{FF2B5EF4-FFF2-40B4-BE49-F238E27FC236}">
                      <a16:creationId xmlns="" xmlns:a16="http://schemas.microsoft.com/office/drawing/2014/main" id="{2F0C6A3A-FB15-4FF3-9B73-11855AAF54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31970" y="1507881"/>
                  <a:ext cx="436935" cy="175846"/>
                </a:xfrm>
                <a:custGeom>
                  <a:avLst/>
                  <a:gdLst>
                    <a:gd name="T0" fmla="*/ 0 w 152"/>
                    <a:gd name="T1" fmla="*/ 0 h 120"/>
                    <a:gd name="T2" fmla="*/ 0 w 152"/>
                    <a:gd name="T3" fmla="*/ 120 h 120"/>
                    <a:gd name="T4" fmla="*/ 152 w 152"/>
                    <a:gd name="T5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2" h="120">
                      <a:moveTo>
                        <a:pt x="0" y="0"/>
                      </a:moveTo>
                      <a:lnTo>
                        <a:pt x="0" y="120"/>
                      </a:lnTo>
                      <a:lnTo>
                        <a:pt x="152" y="120"/>
                      </a:lnTo>
                    </a:path>
                  </a:pathLst>
                </a:custGeom>
                <a:noFill/>
                <a:ln w="12700" cap="sq" cmpd="sng">
                  <a:solidFill>
                    <a:srgbClr val="00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5" name="Rectangle 413">
                  <a:extLst>
                    <a:ext uri="{FF2B5EF4-FFF2-40B4-BE49-F238E27FC236}">
                      <a16:creationId xmlns="" xmlns:a16="http://schemas.microsoft.com/office/drawing/2014/main" id="{9D4CFCDF-923D-46C6-830B-0EDF56E08D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4648" y="606387"/>
                  <a:ext cx="143139" cy="1009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99/*</a:t>
                  </a:r>
                  <a:endPara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/>
                    <a:cs typeface="Helvetica"/>
                  </a:endParaRPr>
                </a:p>
              </p:txBody>
            </p:sp>
            <p:sp>
              <p:nvSpPr>
                <p:cNvPr id="22" name="Rectangle 420">
                  <a:extLst>
                    <a:ext uri="{FF2B5EF4-FFF2-40B4-BE49-F238E27FC236}">
                      <a16:creationId xmlns="" xmlns:a16="http://schemas.microsoft.com/office/drawing/2014/main" id="{F122A8D1-62B0-4EF0-A56E-7928A0EA6E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5564" y="1224543"/>
                  <a:ext cx="84964" cy="1009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*/*</a:t>
                  </a:r>
                  <a:endPara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/>
                    <a:cs typeface="Helvetica"/>
                  </a:endParaRPr>
                </a:p>
              </p:txBody>
            </p:sp>
            <p:sp>
              <p:nvSpPr>
                <p:cNvPr id="27" name="Rectangle 425">
                  <a:extLst>
                    <a:ext uri="{FF2B5EF4-FFF2-40B4-BE49-F238E27FC236}">
                      <a16:creationId xmlns="" xmlns:a16="http://schemas.microsoft.com/office/drawing/2014/main" id="{29EE66B3-73B4-4449-99CF-D3D3BA5836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0104" y="1229128"/>
                  <a:ext cx="143139" cy="1009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62/*</a:t>
                  </a:r>
                  <a:endPara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/>
                    <a:cs typeface="Helvetica"/>
                  </a:endParaRPr>
                </a:p>
              </p:txBody>
            </p:sp>
          </p:grpSp>
          <p:sp>
            <p:nvSpPr>
              <p:cNvPr id="28" name="Rectangle 426">
                <a:extLst>
                  <a:ext uri="{FF2B5EF4-FFF2-40B4-BE49-F238E27FC236}">
                    <a16:creationId xmlns="" xmlns:a16="http://schemas.microsoft.com/office/drawing/2014/main" id="{207CFC8C-CF04-40DB-9FE7-F9AC8EE1F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5244" y="1447348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97/*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9" name="Rectangle 427">
                <a:extLst>
                  <a:ext uri="{FF2B5EF4-FFF2-40B4-BE49-F238E27FC236}">
                    <a16:creationId xmlns="" xmlns:a16="http://schemas.microsoft.com/office/drawing/2014/main" id="{630FA983-466F-4DAD-88B1-9F8C7C987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390" y="1596931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99/*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0" name="Rectangle 428">
                <a:extLst>
                  <a:ext uri="{FF2B5EF4-FFF2-40B4-BE49-F238E27FC236}">
                    <a16:creationId xmlns="" xmlns:a16="http://schemas.microsoft.com/office/drawing/2014/main" id="{D681DD70-8E51-4F7B-A56A-595E8DE0E8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057" y="1816006"/>
                <a:ext cx="13422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100</a:t>
                </a:r>
                <a:endPara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1" name="Rectangle 429">
                <a:extLst>
                  <a:ext uri="{FF2B5EF4-FFF2-40B4-BE49-F238E27FC236}">
                    <a16:creationId xmlns="" xmlns:a16="http://schemas.microsoft.com/office/drawing/2014/main" id="{766EF67A-37FA-453E-9E51-AE63E8812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687" y="2346051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89/0.97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2" name="Rectangle 430">
                <a:extLst>
                  <a:ext uri="{FF2B5EF4-FFF2-40B4-BE49-F238E27FC236}">
                    <a16:creationId xmlns="" xmlns:a16="http://schemas.microsoft.com/office/drawing/2014/main" id="{1FA3A6E8-8C27-4CA9-8E92-66EC2A6424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0615" y="3656521"/>
                <a:ext cx="13422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100</a:t>
                </a:r>
                <a:endPara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3" name="Rectangle 431">
                <a:extLst>
                  <a:ext uri="{FF2B5EF4-FFF2-40B4-BE49-F238E27FC236}">
                    <a16:creationId xmlns="" xmlns:a16="http://schemas.microsoft.com/office/drawing/2014/main" id="{E4E36259-845D-4C4E-B7EE-D47EC7C51F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1346" y="3337560"/>
                <a:ext cx="8496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4" name="Rectangle 432">
                <a:extLst>
                  <a:ext uri="{FF2B5EF4-FFF2-40B4-BE49-F238E27FC236}">
                    <a16:creationId xmlns="" xmlns:a16="http://schemas.microsoft.com/office/drawing/2014/main" id="{B64D3A15-607E-4513-B6B9-E80445A689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2635" y="3381883"/>
                <a:ext cx="8496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5" name="Rectangle 433">
                <a:extLst>
                  <a:ext uri="{FF2B5EF4-FFF2-40B4-BE49-F238E27FC236}">
                    <a16:creationId xmlns="" xmlns:a16="http://schemas.microsoft.com/office/drawing/2014/main" id="{77C266B9-2F1E-4EAE-8E6B-6FE21DC80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3800" y="3466021"/>
                <a:ext cx="8496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6" name="Rectangle 434">
                <a:extLst>
                  <a:ext uri="{FF2B5EF4-FFF2-40B4-BE49-F238E27FC236}">
                    <a16:creationId xmlns="" xmlns:a16="http://schemas.microsoft.com/office/drawing/2014/main" id="{6F7CFF3B-167C-4D0B-BF86-2D85045645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010" y="3523862"/>
                <a:ext cx="2684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87/0.73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7" name="Rectangle 435">
                <a:extLst>
                  <a:ext uri="{FF2B5EF4-FFF2-40B4-BE49-F238E27FC236}">
                    <a16:creationId xmlns="" xmlns:a16="http://schemas.microsoft.com/office/drawing/2014/main" id="{BD0C3093-32A2-4543-9DA5-2A96E8908C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5540" y="3636370"/>
                <a:ext cx="8496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38" name="Rectangle 436">
                <a:extLst>
                  <a:ext uri="{FF2B5EF4-FFF2-40B4-BE49-F238E27FC236}">
                    <a16:creationId xmlns="" xmlns:a16="http://schemas.microsoft.com/office/drawing/2014/main" id="{654ED36B-6ACD-4C61-BD30-8E3BAE540E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1481" y="2939955"/>
                <a:ext cx="402606" cy="164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96/0.98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0" name="Rectangle 438">
                <a:extLst>
                  <a:ext uri="{FF2B5EF4-FFF2-40B4-BE49-F238E27FC236}">
                    <a16:creationId xmlns="" xmlns:a16="http://schemas.microsoft.com/office/drawing/2014/main" id="{409DAF88-D46B-493B-BDC4-757B3669B7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418" y="6483172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99/*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1" name="Rectangle 439">
                <a:extLst>
                  <a:ext uri="{FF2B5EF4-FFF2-40B4-BE49-F238E27FC236}">
                    <a16:creationId xmlns="" xmlns:a16="http://schemas.microsoft.com/office/drawing/2014/main" id="{F2D99570-0E93-4404-9FF8-7228953814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3469" y="6548259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74/*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2" name="Rectangle 440">
                <a:extLst>
                  <a:ext uri="{FF2B5EF4-FFF2-40B4-BE49-F238E27FC236}">
                    <a16:creationId xmlns="" xmlns:a16="http://schemas.microsoft.com/office/drawing/2014/main" id="{C5828587-5717-4359-BD06-9DB9183283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4786" y="6601876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59/0.74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4" name="Rectangle 442">
                <a:extLst>
                  <a:ext uri="{FF2B5EF4-FFF2-40B4-BE49-F238E27FC236}">
                    <a16:creationId xmlns="" xmlns:a16="http://schemas.microsoft.com/office/drawing/2014/main" id="{2A005688-9EDC-469F-8BE0-1831F2BC31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5769" y="5898972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52/0.85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5" name="Rectangle 443">
                <a:extLst>
                  <a:ext uri="{FF2B5EF4-FFF2-40B4-BE49-F238E27FC236}">
                    <a16:creationId xmlns="" xmlns:a16="http://schemas.microsoft.com/office/drawing/2014/main" id="{FD722A9F-E4D8-4F93-B998-92F72AA5A3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8085" y="5964239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19/-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6" name="Rectangle 444">
                <a:extLst>
                  <a:ext uri="{FF2B5EF4-FFF2-40B4-BE49-F238E27FC236}">
                    <a16:creationId xmlns="" xmlns:a16="http://schemas.microsoft.com/office/drawing/2014/main" id="{6449E959-9351-4D8A-BE25-6B1F7629EB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5849" y="6111339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31/-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7" name="Rectangle 445">
                <a:extLst>
                  <a:ext uri="{FF2B5EF4-FFF2-40B4-BE49-F238E27FC236}">
                    <a16:creationId xmlns="" xmlns:a16="http://schemas.microsoft.com/office/drawing/2014/main" id="{E7D6B600-A130-4338-BED3-2B3C8B93A3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299" y="5681663"/>
                <a:ext cx="8496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8" name="Rectangle 446">
                <a:extLst>
                  <a:ext uri="{FF2B5EF4-FFF2-40B4-BE49-F238E27FC236}">
                    <a16:creationId xmlns="" xmlns:a16="http://schemas.microsoft.com/office/drawing/2014/main" id="{7E36AB65-2122-4AE4-8AB2-646D55ED4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5332" y="5738813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96/*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49" name="Rectangle 447">
                <a:extLst>
                  <a:ext uri="{FF2B5EF4-FFF2-40B4-BE49-F238E27FC236}">
                    <a16:creationId xmlns="" xmlns:a16="http://schemas.microsoft.com/office/drawing/2014/main" id="{BBE4A762-EAE2-44BE-9CD8-F036256E7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9373" y="5883276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25/-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0" name="Rectangle 448">
                <a:extLst>
                  <a:ext uri="{FF2B5EF4-FFF2-40B4-BE49-F238E27FC236}">
                    <a16:creationId xmlns="" xmlns:a16="http://schemas.microsoft.com/office/drawing/2014/main" id="{140042A9-41B8-4F16-B3E7-76FE391B10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3259" y="6027738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71/-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1" name="Rectangle 449">
                <a:extLst>
                  <a:ext uri="{FF2B5EF4-FFF2-40B4-BE49-F238E27FC236}">
                    <a16:creationId xmlns="" xmlns:a16="http://schemas.microsoft.com/office/drawing/2014/main" id="{7AFA076E-0F7F-433A-9E55-4C51FCA436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4925" y="6120338"/>
                <a:ext cx="2684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70/0.93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2" name="Rectangle 450">
                <a:extLst>
                  <a:ext uri="{FF2B5EF4-FFF2-40B4-BE49-F238E27FC236}">
                    <a16:creationId xmlns="" xmlns:a16="http://schemas.microsoft.com/office/drawing/2014/main" id="{845F8457-6448-40F5-9BCE-042C1012A6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0569" y="6221234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44/0.76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3" name="Rectangle 451">
                <a:extLst>
                  <a:ext uri="{FF2B5EF4-FFF2-40B4-BE49-F238E27FC236}">
                    <a16:creationId xmlns="" xmlns:a16="http://schemas.microsoft.com/office/drawing/2014/main" id="{9ECF868B-E442-4048-94A8-DC6D88FC2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7090" y="6570664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60/*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4" name="Rectangle 452">
                <a:extLst>
                  <a:ext uri="{FF2B5EF4-FFF2-40B4-BE49-F238E27FC236}">
                    <a16:creationId xmlns="" xmlns:a16="http://schemas.microsoft.com/office/drawing/2014/main" id="{43CDA82B-D8DF-44A2-8D7D-05602A9BDA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8147" y="4303176"/>
                <a:ext cx="2684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48/0.91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5" name="Rectangle 453">
                <a:extLst>
                  <a:ext uri="{FF2B5EF4-FFF2-40B4-BE49-F238E27FC236}">
                    <a16:creationId xmlns="" xmlns:a16="http://schemas.microsoft.com/office/drawing/2014/main" id="{1A5F1C27-6FFF-447D-AA10-CD6AFE7068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7177" y="4366856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14/-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6" name="Rectangle 454">
                <a:extLst>
                  <a:ext uri="{FF2B5EF4-FFF2-40B4-BE49-F238E27FC236}">
                    <a16:creationId xmlns="" xmlns:a16="http://schemas.microsoft.com/office/drawing/2014/main" id="{83B687D2-BBD0-4828-A1DE-BCF88FD716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7387" y="4520484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47/-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7" name="Rectangle 455">
                <a:extLst>
                  <a:ext uri="{FF2B5EF4-FFF2-40B4-BE49-F238E27FC236}">
                    <a16:creationId xmlns="" xmlns:a16="http://schemas.microsoft.com/office/drawing/2014/main" id="{E43EEA85-52BE-4ABC-A705-A46C9E7093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4438" y="4690525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10/-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8" name="Rectangle 456">
                <a:extLst>
                  <a:ext uri="{FF2B5EF4-FFF2-40B4-BE49-F238E27FC236}">
                    <a16:creationId xmlns="" xmlns:a16="http://schemas.microsoft.com/office/drawing/2014/main" id="{9E4A59B1-8407-4FCD-8C36-609D340E2E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943" y="4487684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10/-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9" name="Rectangle 457">
                <a:extLst>
                  <a:ext uri="{FF2B5EF4-FFF2-40B4-BE49-F238E27FC236}">
                    <a16:creationId xmlns="" xmlns:a16="http://schemas.microsoft.com/office/drawing/2014/main" id="{F29DA6FD-39ED-4239-B713-117855BCB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5470" y="4599596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69/0.87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60" name="Rectangle 458">
                <a:extLst>
                  <a:ext uri="{FF2B5EF4-FFF2-40B4-BE49-F238E27FC236}">
                    <a16:creationId xmlns="" xmlns:a16="http://schemas.microsoft.com/office/drawing/2014/main" id="{67358800-60F5-4AB7-9927-8522C0B72C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1273" y="5440848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85/*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61" name="Rectangle 459">
                <a:extLst>
                  <a:ext uri="{FF2B5EF4-FFF2-40B4-BE49-F238E27FC236}">
                    <a16:creationId xmlns="" xmlns:a16="http://schemas.microsoft.com/office/drawing/2014/main" id="{8BB4E692-893D-456B-A5B1-6AB8DCEE8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4126" y="5088640"/>
                <a:ext cx="24211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62" name="Rectangle 460">
                <a:extLst>
                  <a:ext uri="{FF2B5EF4-FFF2-40B4-BE49-F238E27FC236}">
                    <a16:creationId xmlns="" xmlns:a16="http://schemas.microsoft.com/office/drawing/2014/main" id="{C06B2C6A-2AAE-4D69-9DFE-8DDEC464D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5620" y="5136406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84/*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63" name="Rectangle 461">
                <a:extLst>
                  <a:ext uri="{FF2B5EF4-FFF2-40B4-BE49-F238E27FC236}">
                    <a16:creationId xmlns="" xmlns:a16="http://schemas.microsoft.com/office/drawing/2014/main" id="{69628129-944D-4AF0-8189-99C7142719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286" y="4854576"/>
                <a:ext cx="2684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37/0.98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64" name="Rectangle 462">
                <a:extLst>
                  <a:ext uri="{FF2B5EF4-FFF2-40B4-BE49-F238E27FC236}">
                    <a16:creationId xmlns="" xmlns:a16="http://schemas.microsoft.com/office/drawing/2014/main" id="{F9CF35D7-3178-4CA8-B790-F0071FA90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351" y="4902022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98/*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65" name="Rectangle 463">
                <a:extLst>
                  <a:ext uri="{FF2B5EF4-FFF2-40B4-BE49-F238E27FC236}">
                    <a16:creationId xmlns="" xmlns:a16="http://schemas.microsoft.com/office/drawing/2014/main" id="{AB5856E6-BD50-4229-A8D9-C9B39A50E7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4566" y="5022850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78/*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66" name="Rectangle 464">
                <a:extLst>
                  <a:ext uri="{FF2B5EF4-FFF2-40B4-BE49-F238E27FC236}">
                    <a16:creationId xmlns="" xmlns:a16="http://schemas.microsoft.com/office/drawing/2014/main" id="{E65B9A73-ECC6-429A-8EB0-C71A889B7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844" y="5145088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78/*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67" name="Rectangle 465">
                <a:extLst>
                  <a:ext uri="{FF2B5EF4-FFF2-40B4-BE49-F238E27FC236}">
                    <a16:creationId xmlns="" xmlns:a16="http://schemas.microsoft.com/office/drawing/2014/main" id="{D1A2BF3F-F5D3-4B49-8230-31AE0C0391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3503" y="5243513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98/*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68" name="Rectangle 466">
                <a:extLst>
                  <a:ext uri="{FF2B5EF4-FFF2-40B4-BE49-F238E27FC236}">
                    <a16:creationId xmlns="" xmlns:a16="http://schemas.microsoft.com/office/drawing/2014/main" id="{C1792027-5DBC-48FF-A677-ABA68227F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0819" y="5349876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88/*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69" name="Rectangle 467">
                <a:extLst>
                  <a:ext uri="{FF2B5EF4-FFF2-40B4-BE49-F238E27FC236}">
                    <a16:creationId xmlns="" xmlns:a16="http://schemas.microsoft.com/office/drawing/2014/main" id="{E56F8B51-3C36-4D96-B79D-A3E7D9E0B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602" y="5564189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29/-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70" name="Rectangle 468">
                <a:extLst>
                  <a:ext uri="{FF2B5EF4-FFF2-40B4-BE49-F238E27FC236}">
                    <a16:creationId xmlns="" xmlns:a16="http://schemas.microsoft.com/office/drawing/2014/main" id="{E1066EDC-4380-4A9F-AC33-B4F6E1E78C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7805" y="5054959"/>
                <a:ext cx="2684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21/0.88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71" name="Rectangle 469">
                <a:extLst>
                  <a:ext uri="{FF2B5EF4-FFF2-40B4-BE49-F238E27FC236}">
                    <a16:creationId xmlns="" xmlns:a16="http://schemas.microsoft.com/office/drawing/2014/main" id="{704BD7B7-5C7B-43B4-A086-41E15CBB7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9711" y="5888757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32/-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72" name="Rectangle 470">
                <a:extLst>
                  <a:ext uri="{FF2B5EF4-FFF2-40B4-BE49-F238E27FC236}">
                    <a16:creationId xmlns="" xmlns:a16="http://schemas.microsoft.com/office/drawing/2014/main" id="{ADA0AE31-A7B9-4182-8F22-BB221DE267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066" y="3828758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81/*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73" name="Rectangle 471">
                <a:extLst>
                  <a:ext uri="{FF2B5EF4-FFF2-40B4-BE49-F238E27FC236}">
                    <a16:creationId xmlns="" xmlns:a16="http://schemas.microsoft.com/office/drawing/2014/main" id="{B2A191EE-F869-4B62-91C7-B3622B34D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4094" y="3885908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71/-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74" name="Rectangle 472">
                <a:extLst>
                  <a:ext uri="{FF2B5EF4-FFF2-40B4-BE49-F238E27FC236}">
                    <a16:creationId xmlns="" xmlns:a16="http://schemas.microsoft.com/office/drawing/2014/main" id="{B8AEC418-5DE0-4ACB-985E-2D37A22637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2209" y="3958671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52/0.84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76" name="Rectangle 474">
                <a:extLst>
                  <a:ext uri="{FF2B5EF4-FFF2-40B4-BE49-F238E27FC236}">
                    <a16:creationId xmlns="" xmlns:a16="http://schemas.microsoft.com/office/drawing/2014/main" id="{679B2648-CF48-4DCD-8E23-D701900CEB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0412" y="4136554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49/-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77" name="Rectangle 475">
                <a:extLst>
                  <a:ext uri="{FF2B5EF4-FFF2-40B4-BE49-F238E27FC236}">
                    <a16:creationId xmlns="" xmlns:a16="http://schemas.microsoft.com/office/drawing/2014/main" id="{C9B56A70-2326-4A36-B444-A8981BC57F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7353" y="4256653"/>
                <a:ext cx="2684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59/0.98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78" name="Rectangle 476">
                <a:extLst>
                  <a:ext uri="{FF2B5EF4-FFF2-40B4-BE49-F238E27FC236}">
                    <a16:creationId xmlns="" xmlns:a16="http://schemas.microsoft.com/office/drawing/2014/main" id="{BC889F07-F4FD-46D8-AC98-939F4A228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029" y="4991101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40/-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79" name="Rectangle 477">
                <a:extLst>
                  <a:ext uri="{FF2B5EF4-FFF2-40B4-BE49-F238E27FC236}">
                    <a16:creationId xmlns="" xmlns:a16="http://schemas.microsoft.com/office/drawing/2014/main" id="{4D9496D3-9391-4C5E-AA66-7A9795BA0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9417" y="3911723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82/0.97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19" name="Rectangle 308">
                <a:extLst>
                  <a:ext uri="{FF2B5EF4-FFF2-40B4-BE49-F238E27FC236}">
                    <a16:creationId xmlns="" xmlns:a16="http://schemas.microsoft.com/office/drawing/2014/main" id="{D0AC66D3-8A5D-4DF1-80E9-FEE1DF3A80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5822" y="6917769"/>
                <a:ext cx="82702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moellendorffii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85880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20" name="Freeform 309">
                <a:extLst>
                  <a:ext uri="{FF2B5EF4-FFF2-40B4-BE49-F238E27FC236}">
                    <a16:creationId xmlns="" xmlns:a16="http://schemas.microsoft.com/office/drawing/2014/main" id="{FD96A99B-2392-4DF0-9600-023131821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9584" y="6962219"/>
                <a:ext cx="80488" cy="34925"/>
              </a:xfrm>
              <a:custGeom>
                <a:avLst/>
                <a:gdLst>
                  <a:gd name="T0" fmla="*/ 0 w 28"/>
                  <a:gd name="T1" fmla="*/ 22 h 22"/>
                  <a:gd name="T2" fmla="*/ 0 w 28"/>
                  <a:gd name="T3" fmla="*/ 0 h 22"/>
                  <a:gd name="T4" fmla="*/ 28 w 28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2">
                    <a:moveTo>
                      <a:pt x="0" y="22"/>
                    </a:moveTo>
                    <a:lnTo>
                      <a:pt x="0" y="0"/>
                    </a:lnTo>
                    <a:lnTo>
                      <a:pt x="28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21" name="Rectangle 310">
                <a:extLst>
                  <a:ext uri="{FF2B5EF4-FFF2-40B4-BE49-F238E27FC236}">
                    <a16:creationId xmlns="" xmlns:a16="http://schemas.microsoft.com/office/drawing/2014/main" id="{C02A1E51-FA1F-4141-AF07-103198DB8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3435" y="6992382"/>
                <a:ext cx="879031" cy="109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moellendorffii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418055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22" name="Freeform 311">
                <a:extLst>
                  <a:ext uri="{FF2B5EF4-FFF2-40B4-BE49-F238E27FC236}">
                    <a16:creationId xmlns="" xmlns:a16="http://schemas.microsoft.com/office/drawing/2014/main" id="{881E578A-5E1B-462A-9041-827E42BCD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9584" y="7001907"/>
                <a:ext cx="158102" cy="34925"/>
              </a:xfrm>
              <a:custGeom>
                <a:avLst/>
                <a:gdLst>
                  <a:gd name="T0" fmla="*/ 0 w 55"/>
                  <a:gd name="T1" fmla="*/ 0 h 22"/>
                  <a:gd name="T2" fmla="*/ 0 w 55"/>
                  <a:gd name="T3" fmla="*/ 22 h 22"/>
                  <a:gd name="T4" fmla="*/ 55 w 55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22">
                    <a:moveTo>
                      <a:pt x="0" y="0"/>
                    </a:moveTo>
                    <a:lnTo>
                      <a:pt x="0" y="22"/>
                    </a:lnTo>
                    <a:lnTo>
                      <a:pt x="55" y="22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23" name="Freeform 312">
                <a:extLst>
                  <a:ext uri="{FF2B5EF4-FFF2-40B4-BE49-F238E27FC236}">
                    <a16:creationId xmlns="" xmlns:a16="http://schemas.microsoft.com/office/drawing/2014/main" id="{27EDCEBD-683F-4FA9-AE9C-EA6F3FC2B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661" y="7000319"/>
                <a:ext cx="505925" cy="131763"/>
              </a:xfrm>
              <a:custGeom>
                <a:avLst/>
                <a:gdLst>
                  <a:gd name="T0" fmla="*/ 0 w 176"/>
                  <a:gd name="T1" fmla="*/ 83 h 83"/>
                  <a:gd name="T2" fmla="*/ 0 w 176"/>
                  <a:gd name="T3" fmla="*/ 0 h 83"/>
                  <a:gd name="T4" fmla="*/ 176 w 176"/>
                  <a:gd name="T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6" h="83">
                    <a:moveTo>
                      <a:pt x="0" y="83"/>
                    </a:moveTo>
                    <a:lnTo>
                      <a:pt x="0" y="0"/>
                    </a:lnTo>
                    <a:lnTo>
                      <a:pt x="176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24" name="Rectangle 313">
                <a:extLst>
                  <a:ext uri="{FF2B5EF4-FFF2-40B4-BE49-F238E27FC236}">
                    <a16:creationId xmlns="" xmlns:a16="http://schemas.microsoft.com/office/drawing/2014/main" id="{3B001D09-9BD2-42E3-B09F-BA5F51476A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9325" y="7068582"/>
                <a:ext cx="594522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braunii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g3053</a:t>
                </a:r>
                <a:endParaRPr kumimoji="0" lang="en-US" altLang="en-US" sz="800" b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25" name="Freeform 314">
                <a:extLst>
                  <a:ext uri="{FF2B5EF4-FFF2-40B4-BE49-F238E27FC236}">
                    <a16:creationId xmlns="" xmlns:a16="http://schemas.microsoft.com/office/drawing/2014/main" id="{E364CB4D-B437-489E-BA20-6349F73AD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4636" y="7113033"/>
                <a:ext cx="1238942" cy="153988"/>
              </a:xfrm>
              <a:custGeom>
                <a:avLst/>
                <a:gdLst>
                  <a:gd name="T0" fmla="*/ 0 w 431"/>
                  <a:gd name="T1" fmla="*/ 97 h 97"/>
                  <a:gd name="T2" fmla="*/ 0 w 431"/>
                  <a:gd name="T3" fmla="*/ 0 h 97"/>
                  <a:gd name="T4" fmla="*/ 431 w 431"/>
                  <a:gd name="T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" h="97">
                    <a:moveTo>
                      <a:pt x="0" y="97"/>
                    </a:moveTo>
                    <a:lnTo>
                      <a:pt x="0" y="0"/>
                    </a:lnTo>
                    <a:lnTo>
                      <a:pt x="431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26" name="Rectangle 315">
                <a:extLst>
                  <a:ext uri="{FF2B5EF4-FFF2-40B4-BE49-F238E27FC236}">
                    <a16:creationId xmlns="" xmlns:a16="http://schemas.microsoft.com/office/drawing/2014/main" id="{53A9AB21-0069-4009-9B0B-B840C8C119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187" y="7143194"/>
                <a:ext cx="1140483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fallax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Sphfalx0060s0101.1.p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27" name="Freeform 316">
                <a:extLst>
                  <a:ext uri="{FF2B5EF4-FFF2-40B4-BE49-F238E27FC236}">
                    <a16:creationId xmlns="" xmlns:a16="http://schemas.microsoft.com/office/drawing/2014/main" id="{7066C7C3-4CED-4C1D-9728-179E8BB53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5369" y="7187644"/>
                <a:ext cx="367945" cy="236538"/>
              </a:xfrm>
              <a:custGeom>
                <a:avLst/>
                <a:gdLst>
                  <a:gd name="T0" fmla="*/ 0 w 128"/>
                  <a:gd name="T1" fmla="*/ 149 h 149"/>
                  <a:gd name="T2" fmla="*/ 0 w 128"/>
                  <a:gd name="T3" fmla="*/ 0 h 149"/>
                  <a:gd name="T4" fmla="*/ 128 w 128"/>
                  <a:gd name="T5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49">
                    <a:moveTo>
                      <a:pt x="0" y="149"/>
                    </a:moveTo>
                    <a:lnTo>
                      <a:pt x="0" y="0"/>
                    </a:lnTo>
                    <a:lnTo>
                      <a:pt x="128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28" name="Rectangle 317">
                <a:extLst>
                  <a:ext uri="{FF2B5EF4-FFF2-40B4-BE49-F238E27FC236}">
                    <a16:creationId xmlns="" xmlns:a16="http://schemas.microsoft.com/office/drawing/2014/main" id="{7D0BA9EF-8E76-4CC8-B2A3-34C321A04E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2025" y="7219395"/>
                <a:ext cx="91979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lang="en-US" altLang="en-US" sz="800" i="1" dirty="0" smtClean="0">
                    <a:solidFill>
                      <a:srgbClr val="000000"/>
                    </a:solidFill>
                    <a:latin typeface="Helvetica"/>
                    <a:cs typeface="Helvetica"/>
                  </a:rPr>
                  <a:t>thaliana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AT5G27450.1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29" name="Freeform 318">
                <a:extLst>
                  <a:ext uri="{FF2B5EF4-FFF2-40B4-BE49-F238E27FC236}">
                    <a16:creationId xmlns="" xmlns:a16="http://schemas.microsoft.com/office/drawing/2014/main" id="{5154E373-8047-433E-875E-63AD5C7B18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029" y="7263844"/>
                <a:ext cx="17247" cy="34925"/>
              </a:xfrm>
              <a:custGeom>
                <a:avLst/>
                <a:gdLst>
                  <a:gd name="T0" fmla="*/ 0 w 6"/>
                  <a:gd name="T1" fmla="*/ 22 h 22"/>
                  <a:gd name="T2" fmla="*/ 0 w 6"/>
                  <a:gd name="T3" fmla="*/ 0 h 22"/>
                  <a:gd name="T4" fmla="*/ 6 w 6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2">
                    <a:moveTo>
                      <a:pt x="0" y="22"/>
                    </a:moveTo>
                    <a:lnTo>
                      <a:pt x="0" y="0"/>
                    </a:lnTo>
                    <a:lnTo>
                      <a:pt x="6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30" name="Rectangle 319">
                <a:extLst>
                  <a:ext uri="{FF2B5EF4-FFF2-40B4-BE49-F238E27FC236}">
                    <a16:creationId xmlns="" xmlns:a16="http://schemas.microsoft.com/office/drawing/2014/main" id="{AE286522-E7C9-4325-B4B8-396FE9897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6277" y="7294008"/>
                <a:ext cx="608220" cy="109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lyrata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489582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31" name="Freeform 320">
                <a:extLst>
                  <a:ext uri="{FF2B5EF4-FFF2-40B4-BE49-F238E27FC236}">
                    <a16:creationId xmlns="" xmlns:a16="http://schemas.microsoft.com/office/drawing/2014/main" id="{DD1963DB-3EA0-4674-920A-88DD2D65D0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028" y="7303532"/>
                <a:ext cx="14374" cy="34925"/>
              </a:xfrm>
              <a:custGeom>
                <a:avLst/>
                <a:gdLst>
                  <a:gd name="T0" fmla="*/ 0 w 5"/>
                  <a:gd name="T1" fmla="*/ 0 h 22"/>
                  <a:gd name="T2" fmla="*/ 0 w 5"/>
                  <a:gd name="T3" fmla="*/ 22 h 22"/>
                  <a:gd name="T4" fmla="*/ 5 w 5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2">
                    <a:moveTo>
                      <a:pt x="0" y="0"/>
                    </a:moveTo>
                    <a:lnTo>
                      <a:pt x="0" y="22"/>
                    </a:lnTo>
                    <a:lnTo>
                      <a:pt x="5" y="22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32" name="Rectangle 321">
                <a:extLst>
                  <a:ext uri="{FF2B5EF4-FFF2-40B4-BE49-F238E27FC236}">
                    <a16:creationId xmlns="" xmlns:a16="http://schemas.microsoft.com/office/drawing/2014/main" id="{A13A2F02-4786-437D-A3E6-B4B9247B74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2026" y="7368619"/>
                <a:ext cx="1317313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Brassicaceae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Bostr.29827s0064.1.p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33" name="Freeform 322">
                <a:extLst>
                  <a:ext uri="{FF2B5EF4-FFF2-40B4-BE49-F238E27FC236}">
                    <a16:creationId xmlns="" xmlns:a16="http://schemas.microsoft.com/office/drawing/2014/main" id="{28BBA8CD-37FB-4F64-B0C1-D4E3851DA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4777" y="7413069"/>
                <a:ext cx="11498" cy="73025"/>
              </a:xfrm>
              <a:custGeom>
                <a:avLst/>
                <a:gdLst>
                  <a:gd name="T0" fmla="*/ 0 w 4"/>
                  <a:gd name="T1" fmla="*/ 46 h 46"/>
                  <a:gd name="T2" fmla="*/ 0 w 4"/>
                  <a:gd name="T3" fmla="*/ 0 h 46"/>
                  <a:gd name="T4" fmla="*/ 4 w 4"/>
                  <a:gd name="T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6">
                    <a:moveTo>
                      <a:pt x="0" y="46"/>
                    </a:moveTo>
                    <a:lnTo>
                      <a:pt x="0" y="0"/>
                    </a:lnTo>
                    <a:lnTo>
                      <a:pt x="4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34" name="Rectangle 323">
                <a:extLst>
                  <a:ext uri="{FF2B5EF4-FFF2-40B4-BE49-F238E27FC236}">
                    <a16:creationId xmlns="" xmlns:a16="http://schemas.microsoft.com/office/drawing/2014/main" id="{53081ED4-1155-41EB-B021-5AF64E81B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6398" y="7444820"/>
                <a:ext cx="1071467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rubella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Carubv10001182m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35" name="Freeform 324">
                <a:extLst>
                  <a:ext uri="{FF2B5EF4-FFF2-40B4-BE49-F238E27FC236}">
                    <a16:creationId xmlns="" xmlns:a16="http://schemas.microsoft.com/office/drawing/2014/main" id="{C7B7E862-18C1-4A82-992A-A679A0BA45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0648" y="7489268"/>
                <a:ext cx="0" cy="34925"/>
              </a:xfrm>
              <a:custGeom>
                <a:avLst/>
                <a:gdLst>
                  <a:gd name="T0" fmla="*/ 22 h 22"/>
                  <a:gd name="T1" fmla="*/ 0 h 22"/>
                  <a:gd name="T2" fmla="*/ 0 h 2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2">
                    <a:moveTo>
                      <a:pt x="0" y="22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36" name="Rectangle 325">
                <a:extLst>
                  <a:ext uri="{FF2B5EF4-FFF2-40B4-BE49-F238E27FC236}">
                    <a16:creationId xmlns="" xmlns:a16="http://schemas.microsoft.com/office/drawing/2014/main" id="{7FD318A1-51AC-4306-B089-834866DE5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6398" y="7519433"/>
                <a:ext cx="1071467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rubella</a:t>
                </a:r>
                <a:r>
                  <a:rPr kumimoji="0" lang="en-US" altLang="en-US" sz="800" b="0" i="1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Carubv10001187m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37" name="Freeform 326">
                <a:extLst>
                  <a:ext uri="{FF2B5EF4-FFF2-40B4-BE49-F238E27FC236}">
                    <a16:creationId xmlns="" xmlns:a16="http://schemas.microsoft.com/office/drawing/2014/main" id="{1294B754-0D97-4DD6-B781-FFBF780EF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0648" y="7528956"/>
                <a:ext cx="0" cy="34925"/>
              </a:xfrm>
              <a:custGeom>
                <a:avLst/>
                <a:gdLst>
                  <a:gd name="T0" fmla="*/ 0 h 22"/>
                  <a:gd name="T1" fmla="*/ 22 h 22"/>
                  <a:gd name="T2" fmla="*/ 22 h 2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2">
                    <a:moveTo>
                      <a:pt x="0" y="0"/>
                    </a:moveTo>
                    <a:lnTo>
                      <a:pt x="0" y="22"/>
                    </a:lnTo>
                    <a:lnTo>
                      <a:pt x="0" y="22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38" name="Rectangle 327">
                <a:extLst>
                  <a:ext uri="{FF2B5EF4-FFF2-40B4-BE49-F238E27FC236}">
                    <a16:creationId xmlns="" xmlns:a16="http://schemas.microsoft.com/office/drawing/2014/main" id="{45BAF5DA-2A8C-4F22-825C-46E27B13C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3001" y="7595631"/>
                <a:ext cx="126703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gradiflora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Cagra.4399s0003.1.p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39" name="Freeform 328">
                <a:extLst>
                  <a:ext uri="{FF2B5EF4-FFF2-40B4-BE49-F238E27FC236}">
                    <a16:creationId xmlns="" xmlns:a16="http://schemas.microsoft.com/office/drawing/2014/main" id="{5B4E5319-A97F-4242-958C-325BE4F36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0648" y="7567058"/>
                <a:ext cx="146604" cy="73025"/>
              </a:xfrm>
              <a:custGeom>
                <a:avLst/>
                <a:gdLst>
                  <a:gd name="T0" fmla="*/ 0 w 51"/>
                  <a:gd name="T1" fmla="*/ 0 h 46"/>
                  <a:gd name="T2" fmla="*/ 0 w 51"/>
                  <a:gd name="T3" fmla="*/ 46 h 46"/>
                  <a:gd name="T4" fmla="*/ 51 w 51"/>
                  <a:gd name="T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" h="46">
                    <a:moveTo>
                      <a:pt x="0" y="0"/>
                    </a:moveTo>
                    <a:lnTo>
                      <a:pt x="0" y="46"/>
                    </a:lnTo>
                    <a:lnTo>
                      <a:pt x="51" y="46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40" name="Line 329">
                <a:extLst>
                  <a:ext uri="{FF2B5EF4-FFF2-40B4-BE49-F238E27FC236}">
                    <a16:creationId xmlns="" xmlns:a16="http://schemas.microsoft.com/office/drawing/2014/main" id="{4E554BCC-3BBF-4BD0-8BFF-86634DE610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0648" y="7489269"/>
                <a:ext cx="0" cy="71438"/>
              </a:xfrm>
              <a:prstGeom prst="line">
                <a:avLst/>
              </a:pr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41" name="Freeform 330">
                <a:extLst>
                  <a:ext uri="{FF2B5EF4-FFF2-40B4-BE49-F238E27FC236}">
                    <a16:creationId xmlns="" xmlns:a16="http://schemas.microsoft.com/office/drawing/2014/main" id="{1A6A7DDC-AD15-4622-98FB-BC3E638C3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4777" y="7490857"/>
                <a:ext cx="25872" cy="73025"/>
              </a:xfrm>
              <a:custGeom>
                <a:avLst/>
                <a:gdLst>
                  <a:gd name="T0" fmla="*/ 0 w 9"/>
                  <a:gd name="T1" fmla="*/ 0 h 46"/>
                  <a:gd name="T2" fmla="*/ 0 w 9"/>
                  <a:gd name="T3" fmla="*/ 46 h 46"/>
                  <a:gd name="T4" fmla="*/ 9 w 9"/>
                  <a:gd name="T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6">
                    <a:moveTo>
                      <a:pt x="0" y="0"/>
                    </a:moveTo>
                    <a:lnTo>
                      <a:pt x="0" y="46"/>
                    </a:lnTo>
                    <a:lnTo>
                      <a:pt x="9" y="46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42" name="Freeform 331">
                <a:extLst>
                  <a:ext uri="{FF2B5EF4-FFF2-40B4-BE49-F238E27FC236}">
                    <a16:creationId xmlns="" xmlns:a16="http://schemas.microsoft.com/office/drawing/2014/main" id="{A8577795-808D-4521-9B80-235121999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029" y="7378144"/>
                <a:ext cx="5749" cy="111125"/>
              </a:xfrm>
              <a:custGeom>
                <a:avLst/>
                <a:gdLst>
                  <a:gd name="T0" fmla="*/ 0 w 2"/>
                  <a:gd name="T1" fmla="*/ 0 h 70"/>
                  <a:gd name="T2" fmla="*/ 0 w 2"/>
                  <a:gd name="T3" fmla="*/ 70 h 70"/>
                  <a:gd name="T4" fmla="*/ 2 w 2"/>
                  <a:gd name="T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70">
                    <a:moveTo>
                      <a:pt x="0" y="0"/>
                    </a:moveTo>
                    <a:lnTo>
                      <a:pt x="0" y="70"/>
                    </a:lnTo>
                    <a:lnTo>
                      <a:pt x="2" y="7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43" name="Line 332">
                <a:extLst>
                  <a:ext uri="{FF2B5EF4-FFF2-40B4-BE49-F238E27FC236}">
                    <a16:creationId xmlns="" xmlns:a16="http://schemas.microsoft.com/office/drawing/2014/main" id="{D6A25DDB-E792-4A78-919A-AF75F83BE0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9028" y="7263844"/>
                <a:ext cx="0" cy="109538"/>
              </a:xfrm>
              <a:prstGeom prst="line">
                <a:avLst/>
              </a:pr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44" name="Freeform 333">
                <a:extLst>
                  <a:ext uri="{FF2B5EF4-FFF2-40B4-BE49-F238E27FC236}">
                    <a16:creationId xmlns="" xmlns:a16="http://schemas.microsoft.com/office/drawing/2014/main" id="{2AB2695D-7478-4CC2-BD9A-52F957620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7076" y="7376557"/>
                <a:ext cx="321952" cy="166688"/>
              </a:xfrm>
              <a:custGeom>
                <a:avLst/>
                <a:gdLst>
                  <a:gd name="T0" fmla="*/ 0 w 112"/>
                  <a:gd name="T1" fmla="*/ 105 h 105"/>
                  <a:gd name="T2" fmla="*/ 0 w 112"/>
                  <a:gd name="T3" fmla="*/ 0 h 105"/>
                  <a:gd name="T4" fmla="*/ 112 w 112"/>
                  <a:gd name="T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" h="105">
                    <a:moveTo>
                      <a:pt x="0" y="105"/>
                    </a:moveTo>
                    <a:lnTo>
                      <a:pt x="0" y="0"/>
                    </a:lnTo>
                    <a:lnTo>
                      <a:pt x="112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45" name="Rectangle 334">
                <a:extLst>
                  <a:ext uri="{FF2B5EF4-FFF2-40B4-BE49-F238E27FC236}">
                    <a16:creationId xmlns="" xmlns:a16="http://schemas.microsoft.com/office/drawing/2014/main" id="{CF5B0554-E98D-4713-BB63-0E6910DBD4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1538" y="7670244"/>
                <a:ext cx="1168833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trichopoda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scaffold00013.110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46" name="Freeform 335">
                <a:extLst>
                  <a:ext uri="{FF2B5EF4-FFF2-40B4-BE49-F238E27FC236}">
                    <a16:creationId xmlns="" xmlns:a16="http://schemas.microsoft.com/office/drawing/2014/main" id="{12CB975F-9263-4819-BA20-DE187F75D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7076" y="7548007"/>
                <a:ext cx="258712" cy="166688"/>
              </a:xfrm>
              <a:custGeom>
                <a:avLst/>
                <a:gdLst>
                  <a:gd name="T0" fmla="*/ 0 w 90"/>
                  <a:gd name="T1" fmla="*/ 0 h 105"/>
                  <a:gd name="T2" fmla="*/ 0 w 90"/>
                  <a:gd name="T3" fmla="*/ 105 h 105"/>
                  <a:gd name="T4" fmla="*/ 90 w 90"/>
                  <a:gd name="T5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105">
                    <a:moveTo>
                      <a:pt x="0" y="0"/>
                    </a:moveTo>
                    <a:lnTo>
                      <a:pt x="0" y="105"/>
                    </a:lnTo>
                    <a:lnTo>
                      <a:pt x="90" y="10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47" name="Freeform 336">
                <a:extLst>
                  <a:ext uri="{FF2B5EF4-FFF2-40B4-BE49-F238E27FC236}">
                    <a16:creationId xmlns="" xmlns:a16="http://schemas.microsoft.com/office/drawing/2014/main" id="{1811E807-5CF0-437E-BBB9-5E835B47A2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7964" y="7544832"/>
                <a:ext cx="89113" cy="120650"/>
              </a:xfrm>
              <a:custGeom>
                <a:avLst/>
                <a:gdLst>
                  <a:gd name="T0" fmla="*/ 0 w 31"/>
                  <a:gd name="T1" fmla="*/ 76 h 76"/>
                  <a:gd name="T2" fmla="*/ 0 w 31"/>
                  <a:gd name="T3" fmla="*/ 0 h 76"/>
                  <a:gd name="T4" fmla="*/ 31 w 31"/>
                  <a:gd name="T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76">
                    <a:moveTo>
                      <a:pt x="0" y="76"/>
                    </a:moveTo>
                    <a:lnTo>
                      <a:pt x="0" y="0"/>
                    </a:lnTo>
                    <a:lnTo>
                      <a:pt x="31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48" name="Rectangle 337">
                <a:extLst>
                  <a:ext uri="{FF2B5EF4-FFF2-40B4-BE49-F238E27FC236}">
                    <a16:creationId xmlns="" xmlns:a16="http://schemas.microsoft.com/office/drawing/2014/main" id="{52A03A40-4551-4132-805D-839473741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1170" y="7744857"/>
                <a:ext cx="102704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abies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MA 10436220g0010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49" name="Freeform 338">
                <a:extLst>
                  <a:ext uri="{FF2B5EF4-FFF2-40B4-BE49-F238E27FC236}">
                    <a16:creationId xmlns="" xmlns:a16="http://schemas.microsoft.com/office/drawing/2014/main" id="{1B751F21-32C0-4C01-8A75-F94F6686FA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7964" y="7670244"/>
                <a:ext cx="287457" cy="119063"/>
              </a:xfrm>
              <a:custGeom>
                <a:avLst/>
                <a:gdLst>
                  <a:gd name="T0" fmla="*/ 0 w 100"/>
                  <a:gd name="T1" fmla="*/ 0 h 75"/>
                  <a:gd name="T2" fmla="*/ 0 w 100"/>
                  <a:gd name="T3" fmla="*/ 75 h 75"/>
                  <a:gd name="T4" fmla="*/ 100 w 100"/>
                  <a:gd name="T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75">
                    <a:moveTo>
                      <a:pt x="0" y="0"/>
                    </a:moveTo>
                    <a:lnTo>
                      <a:pt x="0" y="75"/>
                    </a:lnTo>
                    <a:lnTo>
                      <a:pt x="100" y="7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50" name="Freeform 339">
                <a:extLst>
                  <a:ext uri="{FF2B5EF4-FFF2-40B4-BE49-F238E27FC236}">
                    <a16:creationId xmlns="" xmlns:a16="http://schemas.microsoft.com/office/drawing/2014/main" id="{05177DE9-5303-4145-B97E-B52A567D9B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5369" y="7428944"/>
                <a:ext cx="192597" cy="238125"/>
              </a:xfrm>
              <a:custGeom>
                <a:avLst/>
                <a:gdLst>
                  <a:gd name="T0" fmla="*/ 0 w 67"/>
                  <a:gd name="T1" fmla="*/ 0 h 150"/>
                  <a:gd name="T2" fmla="*/ 0 w 67"/>
                  <a:gd name="T3" fmla="*/ 150 h 150"/>
                  <a:gd name="T4" fmla="*/ 67 w 67"/>
                  <a:gd name="T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" h="150">
                    <a:moveTo>
                      <a:pt x="0" y="0"/>
                    </a:moveTo>
                    <a:lnTo>
                      <a:pt x="0" y="150"/>
                    </a:lnTo>
                    <a:lnTo>
                      <a:pt x="67" y="15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51" name="Freeform 340">
                <a:extLst>
                  <a:ext uri="{FF2B5EF4-FFF2-40B4-BE49-F238E27FC236}">
                    <a16:creationId xmlns="" xmlns:a16="http://schemas.microsoft.com/office/drawing/2014/main" id="{34BF9D4B-AAD6-4104-AAF3-4D87ED2198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4636" y="7271782"/>
                <a:ext cx="120732" cy="155575"/>
              </a:xfrm>
              <a:custGeom>
                <a:avLst/>
                <a:gdLst>
                  <a:gd name="T0" fmla="*/ 0 w 42"/>
                  <a:gd name="T1" fmla="*/ 0 h 98"/>
                  <a:gd name="T2" fmla="*/ 0 w 42"/>
                  <a:gd name="T3" fmla="*/ 98 h 98"/>
                  <a:gd name="T4" fmla="*/ 42 w 42"/>
                  <a:gd name="T5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98">
                    <a:moveTo>
                      <a:pt x="0" y="0"/>
                    </a:moveTo>
                    <a:lnTo>
                      <a:pt x="0" y="98"/>
                    </a:lnTo>
                    <a:lnTo>
                      <a:pt x="42" y="98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52" name="Freeform 341">
                <a:extLst>
                  <a:ext uri="{FF2B5EF4-FFF2-40B4-BE49-F238E27FC236}">
                    <a16:creationId xmlns="" xmlns:a16="http://schemas.microsoft.com/office/drawing/2014/main" id="{53C24561-54C0-4FE5-84DB-1024D795E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660" y="7136844"/>
                <a:ext cx="160976" cy="133350"/>
              </a:xfrm>
              <a:custGeom>
                <a:avLst/>
                <a:gdLst>
                  <a:gd name="T0" fmla="*/ 0 w 56"/>
                  <a:gd name="T1" fmla="*/ 0 h 84"/>
                  <a:gd name="T2" fmla="*/ 0 w 56"/>
                  <a:gd name="T3" fmla="*/ 84 h 84"/>
                  <a:gd name="T4" fmla="*/ 56 w 56"/>
                  <a:gd name="T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84">
                    <a:moveTo>
                      <a:pt x="0" y="0"/>
                    </a:moveTo>
                    <a:lnTo>
                      <a:pt x="0" y="84"/>
                    </a:lnTo>
                    <a:lnTo>
                      <a:pt x="56" y="84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53" name="Freeform 342">
                <a:extLst>
                  <a:ext uri="{FF2B5EF4-FFF2-40B4-BE49-F238E27FC236}">
                    <a16:creationId xmlns="" xmlns:a16="http://schemas.microsoft.com/office/drawing/2014/main" id="{898DE544-278B-422C-9390-292AE7415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100" y="7133670"/>
                <a:ext cx="445560" cy="363537"/>
              </a:xfrm>
              <a:custGeom>
                <a:avLst/>
                <a:gdLst>
                  <a:gd name="T0" fmla="*/ 0 w 155"/>
                  <a:gd name="T1" fmla="*/ 229 h 229"/>
                  <a:gd name="T2" fmla="*/ 0 w 155"/>
                  <a:gd name="T3" fmla="*/ 0 h 229"/>
                  <a:gd name="T4" fmla="*/ 155 w 155"/>
                  <a:gd name="T5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5" h="229">
                    <a:moveTo>
                      <a:pt x="0" y="229"/>
                    </a:moveTo>
                    <a:lnTo>
                      <a:pt x="0" y="0"/>
                    </a:lnTo>
                    <a:lnTo>
                      <a:pt x="155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54" name="Rectangle 343">
                <a:extLst>
                  <a:ext uri="{FF2B5EF4-FFF2-40B4-BE49-F238E27FC236}">
                    <a16:creationId xmlns="" xmlns:a16="http://schemas.microsoft.com/office/drawing/2014/main" id="{B7F6A77E-BED0-4F28-AA19-13A6CA2002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3069" y="7821057"/>
                <a:ext cx="759933" cy="109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E.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siliculosus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004360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55" name="Freeform 344">
                <a:extLst>
                  <a:ext uri="{FF2B5EF4-FFF2-40B4-BE49-F238E27FC236}">
                    <a16:creationId xmlns="" xmlns:a16="http://schemas.microsoft.com/office/drawing/2014/main" id="{1DB0B0BE-8DC0-4B4E-B356-E10658DA9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100" y="7501969"/>
                <a:ext cx="1049220" cy="363537"/>
              </a:xfrm>
              <a:custGeom>
                <a:avLst/>
                <a:gdLst>
                  <a:gd name="T0" fmla="*/ 0 w 365"/>
                  <a:gd name="T1" fmla="*/ 0 h 229"/>
                  <a:gd name="T2" fmla="*/ 0 w 365"/>
                  <a:gd name="T3" fmla="*/ 229 h 229"/>
                  <a:gd name="T4" fmla="*/ 365 w 365"/>
                  <a:gd name="T5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365" y="229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56" name="Freeform 345">
                <a:extLst>
                  <a:ext uri="{FF2B5EF4-FFF2-40B4-BE49-F238E27FC236}">
                    <a16:creationId xmlns="" xmlns:a16="http://schemas.microsoft.com/office/drawing/2014/main" id="{593C3DC9-7548-476F-8869-015D75E46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131" y="7498795"/>
                <a:ext cx="206969" cy="236538"/>
              </a:xfrm>
              <a:custGeom>
                <a:avLst/>
                <a:gdLst>
                  <a:gd name="T0" fmla="*/ 0 w 72"/>
                  <a:gd name="T1" fmla="*/ 149 h 149"/>
                  <a:gd name="T2" fmla="*/ 0 w 72"/>
                  <a:gd name="T3" fmla="*/ 0 h 149"/>
                  <a:gd name="T4" fmla="*/ 72 w 72"/>
                  <a:gd name="T5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149">
                    <a:moveTo>
                      <a:pt x="0" y="149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57" name="Rectangle 346">
                <a:extLst>
                  <a:ext uri="{FF2B5EF4-FFF2-40B4-BE49-F238E27FC236}">
                    <a16:creationId xmlns="" xmlns:a16="http://schemas.microsoft.com/office/drawing/2014/main" id="{FF8A7DA6-DE73-4415-9958-5116CDEE2A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805" y="7895669"/>
                <a:ext cx="1381823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Ochromonadaceae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Clagr2 isotig04633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58" name="Freeform 347">
                <a:extLst>
                  <a:ext uri="{FF2B5EF4-FFF2-40B4-BE49-F238E27FC236}">
                    <a16:creationId xmlns="" xmlns:a16="http://schemas.microsoft.com/office/drawing/2014/main" id="{A26EEB5C-85C1-4C02-B0CE-3B818CAE9B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2107" y="7940118"/>
                <a:ext cx="1192949" cy="34925"/>
              </a:xfrm>
              <a:custGeom>
                <a:avLst/>
                <a:gdLst>
                  <a:gd name="T0" fmla="*/ 0 w 415"/>
                  <a:gd name="T1" fmla="*/ 22 h 22"/>
                  <a:gd name="T2" fmla="*/ 0 w 415"/>
                  <a:gd name="T3" fmla="*/ 0 h 22"/>
                  <a:gd name="T4" fmla="*/ 415 w 415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5" h="22">
                    <a:moveTo>
                      <a:pt x="0" y="22"/>
                    </a:moveTo>
                    <a:lnTo>
                      <a:pt x="0" y="0"/>
                    </a:lnTo>
                    <a:lnTo>
                      <a:pt x="415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59" name="Rectangle 348">
                <a:extLst>
                  <a:ext uri="{FF2B5EF4-FFF2-40B4-BE49-F238E27FC236}">
                    <a16:creationId xmlns="" xmlns:a16="http://schemas.microsoft.com/office/drawing/2014/main" id="{2097564D-306C-465C-9B65-39954DCEF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0370" y="7971868"/>
                <a:ext cx="74875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tricornutum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10004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60" name="Freeform 349">
                <a:extLst>
                  <a:ext uri="{FF2B5EF4-FFF2-40B4-BE49-F238E27FC236}">
                    <a16:creationId xmlns="" xmlns:a16="http://schemas.microsoft.com/office/drawing/2014/main" id="{19B2541E-E16E-4947-A8D9-BFF5CF884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2107" y="7981393"/>
                <a:ext cx="1592514" cy="34925"/>
              </a:xfrm>
              <a:custGeom>
                <a:avLst/>
                <a:gdLst>
                  <a:gd name="T0" fmla="*/ 0 w 554"/>
                  <a:gd name="T1" fmla="*/ 0 h 22"/>
                  <a:gd name="T2" fmla="*/ 0 w 554"/>
                  <a:gd name="T3" fmla="*/ 22 h 22"/>
                  <a:gd name="T4" fmla="*/ 554 w 554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4" h="22">
                    <a:moveTo>
                      <a:pt x="0" y="0"/>
                    </a:moveTo>
                    <a:lnTo>
                      <a:pt x="0" y="22"/>
                    </a:lnTo>
                    <a:lnTo>
                      <a:pt x="554" y="22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61" name="Freeform 350">
                <a:extLst>
                  <a:ext uri="{FF2B5EF4-FFF2-40B4-BE49-F238E27FC236}">
                    <a16:creationId xmlns="" xmlns:a16="http://schemas.microsoft.com/office/drawing/2014/main" id="{E7362CFE-D266-4CA9-A7BB-CE1B852FA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130" y="7741683"/>
                <a:ext cx="160976" cy="236538"/>
              </a:xfrm>
              <a:custGeom>
                <a:avLst/>
                <a:gdLst>
                  <a:gd name="T0" fmla="*/ 0 w 56"/>
                  <a:gd name="T1" fmla="*/ 0 h 149"/>
                  <a:gd name="T2" fmla="*/ 0 w 56"/>
                  <a:gd name="T3" fmla="*/ 149 h 149"/>
                  <a:gd name="T4" fmla="*/ 56 w 56"/>
                  <a:gd name="T5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149">
                    <a:moveTo>
                      <a:pt x="0" y="0"/>
                    </a:moveTo>
                    <a:lnTo>
                      <a:pt x="0" y="149"/>
                    </a:lnTo>
                    <a:lnTo>
                      <a:pt x="56" y="149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62" name="Freeform 351">
                <a:extLst>
                  <a:ext uri="{FF2B5EF4-FFF2-40B4-BE49-F238E27FC236}">
                    <a16:creationId xmlns="" xmlns:a16="http://schemas.microsoft.com/office/drawing/2014/main" id="{71955F77-09F4-497C-BC88-814A8928C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666" y="7738507"/>
                <a:ext cx="241464" cy="173038"/>
              </a:xfrm>
              <a:custGeom>
                <a:avLst/>
                <a:gdLst>
                  <a:gd name="T0" fmla="*/ 0 w 84"/>
                  <a:gd name="T1" fmla="*/ 109 h 109"/>
                  <a:gd name="T2" fmla="*/ 0 w 84"/>
                  <a:gd name="T3" fmla="*/ 0 h 109"/>
                  <a:gd name="T4" fmla="*/ 84 w 84"/>
                  <a:gd name="T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109">
                    <a:moveTo>
                      <a:pt x="0" y="109"/>
                    </a:moveTo>
                    <a:lnTo>
                      <a:pt x="0" y="0"/>
                    </a:lnTo>
                    <a:lnTo>
                      <a:pt x="84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63" name="Rectangle 352">
                <a:extLst>
                  <a:ext uri="{FF2B5EF4-FFF2-40B4-BE49-F238E27FC236}">
                    <a16:creationId xmlns="" xmlns:a16="http://schemas.microsoft.com/office/drawing/2014/main" id="{980944C4-7402-4DA0-8BB2-7A2F971D2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2582" y="8046482"/>
                <a:ext cx="939818" cy="109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G. </a:t>
                </a:r>
                <a:r>
                  <a:rPr kumimoji="0" lang="en-US" altLang="en-US" sz="800" b="0" i="1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sulphuraria</a:t>
                </a: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EME30254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64" name="Freeform 353">
                <a:extLst>
                  <a:ext uri="{FF2B5EF4-FFF2-40B4-BE49-F238E27FC236}">
                    <a16:creationId xmlns="" xmlns:a16="http://schemas.microsoft.com/office/drawing/2014/main" id="{81829EED-B256-4D6F-B60B-0C1254924B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666" y="7917894"/>
                <a:ext cx="1417166" cy="173038"/>
              </a:xfrm>
              <a:custGeom>
                <a:avLst/>
                <a:gdLst>
                  <a:gd name="T0" fmla="*/ 0 w 493"/>
                  <a:gd name="T1" fmla="*/ 0 h 109"/>
                  <a:gd name="T2" fmla="*/ 0 w 493"/>
                  <a:gd name="T3" fmla="*/ 109 h 109"/>
                  <a:gd name="T4" fmla="*/ 493 w 493"/>
                  <a:gd name="T5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3" h="109">
                    <a:moveTo>
                      <a:pt x="0" y="0"/>
                    </a:moveTo>
                    <a:lnTo>
                      <a:pt x="0" y="109"/>
                    </a:lnTo>
                    <a:lnTo>
                      <a:pt x="493" y="109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65" name="Freeform 354">
                <a:extLst>
                  <a:ext uri="{FF2B5EF4-FFF2-40B4-BE49-F238E27FC236}">
                    <a16:creationId xmlns="" xmlns:a16="http://schemas.microsoft.com/office/drawing/2014/main" id="{512F386A-0105-4483-A316-65DC92A94D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207" y="7914719"/>
                <a:ext cx="264461" cy="196850"/>
              </a:xfrm>
              <a:custGeom>
                <a:avLst/>
                <a:gdLst>
                  <a:gd name="T0" fmla="*/ 0 w 92"/>
                  <a:gd name="T1" fmla="*/ 124 h 124"/>
                  <a:gd name="T2" fmla="*/ 0 w 92"/>
                  <a:gd name="T3" fmla="*/ 0 h 124"/>
                  <a:gd name="T4" fmla="*/ 92 w 92"/>
                  <a:gd name="T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2" h="124">
                    <a:moveTo>
                      <a:pt x="0" y="124"/>
                    </a:moveTo>
                    <a:lnTo>
                      <a:pt x="0" y="0"/>
                    </a:lnTo>
                    <a:lnTo>
                      <a:pt x="92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66" name="Rectangle 355">
                <a:extLst>
                  <a:ext uri="{FF2B5EF4-FFF2-40B4-BE49-F238E27FC236}">
                    <a16:creationId xmlns="" xmlns:a16="http://schemas.microsoft.com/office/drawing/2014/main" id="{CF54FEB6-9CDF-4998-AFCD-CC917BEF3E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4819" y="8137238"/>
                <a:ext cx="124008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anophagefferens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Auran1 </a:t>
                </a: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12350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282" name="Freeform 371">
                <a:extLst>
                  <a:ext uri="{FF2B5EF4-FFF2-40B4-BE49-F238E27FC236}">
                    <a16:creationId xmlns="" xmlns:a16="http://schemas.microsoft.com/office/drawing/2014/main" id="{C9B4BC6F-EEF9-46F6-8DCD-BE747E5B59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207" y="8117919"/>
                <a:ext cx="2366677" cy="78823"/>
              </a:xfrm>
              <a:custGeom>
                <a:avLst/>
                <a:gdLst>
                  <a:gd name="T0" fmla="*/ 0 w 30"/>
                  <a:gd name="T1" fmla="*/ 0 h 125"/>
                  <a:gd name="T2" fmla="*/ 0 w 30"/>
                  <a:gd name="T3" fmla="*/ 125 h 125"/>
                  <a:gd name="T4" fmla="*/ 30 w 30"/>
                  <a:gd name="T5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125">
                    <a:moveTo>
                      <a:pt x="0" y="0"/>
                    </a:moveTo>
                    <a:lnTo>
                      <a:pt x="0" y="125"/>
                    </a:lnTo>
                    <a:lnTo>
                      <a:pt x="30" y="125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283" name="Freeform 372">
                <a:extLst>
                  <a:ext uri="{FF2B5EF4-FFF2-40B4-BE49-F238E27FC236}">
                    <a16:creationId xmlns="" xmlns:a16="http://schemas.microsoft.com/office/drawing/2014/main" id="{47EAF412-6803-4A5F-B44E-74558E4A993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30899" y="5964764"/>
                <a:ext cx="314308" cy="2149979"/>
              </a:xfrm>
              <a:custGeom>
                <a:avLst/>
                <a:gdLst>
                  <a:gd name="T0" fmla="*/ 0 w 72"/>
                  <a:gd name="T1" fmla="*/ 169 h 169"/>
                  <a:gd name="T2" fmla="*/ 0 w 72"/>
                  <a:gd name="T3" fmla="*/ 0 h 169"/>
                  <a:gd name="T4" fmla="*/ 72 w 72"/>
                  <a:gd name="T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169">
                    <a:moveTo>
                      <a:pt x="0" y="169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12700" cap="sq" cmpd="sng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88" name="Rectangle 486">
                <a:extLst>
                  <a:ext uri="{FF2B5EF4-FFF2-40B4-BE49-F238E27FC236}">
                    <a16:creationId xmlns="" xmlns:a16="http://schemas.microsoft.com/office/drawing/2014/main" id="{D26EE8FE-B1CC-4E0B-A0AE-D97F933718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2250" y="7976274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36/0.87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89" name="Rectangle 487">
                <a:extLst>
                  <a:ext uri="{FF2B5EF4-FFF2-40B4-BE49-F238E27FC236}">
                    <a16:creationId xmlns="" xmlns:a16="http://schemas.microsoft.com/office/drawing/2014/main" id="{26594AB5-7BFF-495B-908A-3D864DEDD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366" y="6906658"/>
                <a:ext cx="8496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90" name="Rectangle 488">
                <a:extLst>
                  <a:ext uri="{FF2B5EF4-FFF2-40B4-BE49-F238E27FC236}">
                    <a16:creationId xmlns="" xmlns:a16="http://schemas.microsoft.com/office/drawing/2014/main" id="{93552BB5-3E7C-4E47-892C-E8C5FABF3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4044" y="7578169"/>
                <a:ext cx="143138" cy="109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82/*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91" name="Rectangle 489">
                <a:extLst>
                  <a:ext uri="{FF2B5EF4-FFF2-40B4-BE49-F238E27FC236}">
                    <a16:creationId xmlns="" xmlns:a16="http://schemas.microsoft.com/office/drawing/2014/main" id="{1C1C17A9-4832-4D89-A44E-1668DFCF7A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5123" y="7469501"/>
                <a:ext cx="268404" cy="109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33/0.51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92" name="Rectangle 490">
                <a:extLst>
                  <a:ext uri="{FF2B5EF4-FFF2-40B4-BE49-F238E27FC236}">
                    <a16:creationId xmlns="" xmlns:a16="http://schemas.microsoft.com/office/drawing/2014/main" id="{DAF3E039-9B26-4EF6-903F-799D22BA3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4958" y="7282894"/>
                <a:ext cx="8496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*/*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93" name="Rectangle 491">
                <a:extLst>
                  <a:ext uri="{FF2B5EF4-FFF2-40B4-BE49-F238E27FC236}">
                    <a16:creationId xmlns="" xmlns:a16="http://schemas.microsoft.com/office/drawing/2014/main" id="{2290C913-2DA0-4532-8840-B942599055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7365" y="7428406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80/0.95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94" name="Rectangle 492">
                <a:extLst>
                  <a:ext uri="{FF2B5EF4-FFF2-40B4-BE49-F238E27FC236}">
                    <a16:creationId xmlns="" xmlns:a16="http://schemas.microsoft.com/office/drawing/2014/main" id="{B4E6837E-17B9-4F52-B7F9-61DF9AE3F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1238" y="7681357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90/*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95" name="Rectangle 493">
                <a:extLst>
                  <a:ext uri="{FF2B5EF4-FFF2-40B4-BE49-F238E27FC236}">
                    <a16:creationId xmlns="" xmlns:a16="http://schemas.microsoft.com/office/drawing/2014/main" id="{65DEA15D-C928-4900-89D7-0CB519AB32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8642" y="7440057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49/*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96" name="Rectangle 494">
                <a:extLst>
                  <a:ext uri="{FF2B5EF4-FFF2-40B4-BE49-F238E27FC236}">
                    <a16:creationId xmlns="" xmlns:a16="http://schemas.microsoft.com/office/drawing/2014/main" id="{7F857387-EE4F-4168-BFB9-6838C97636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0785" y="7282894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68/*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97" name="Rectangle 495">
                <a:extLst>
                  <a:ext uri="{FF2B5EF4-FFF2-40B4-BE49-F238E27FC236}">
                    <a16:creationId xmlns="" xmlns:a16="http://schemas.microsoft.com/office/drawing/2014/main" id="{D651C411-F459-44C6-94C5-0A612907A2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933" y="7041594"/>
                <a:ext cx="14313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90/*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98" name="Rectangle 496">
                <a:extLst>
                  <a:ext uri="{FF2B5EF4-FFF2-40B4-BE49-F238E27FC236}">
                    <a16:creationId xmlns="" xmlns:a16="http://schemas.microsoft.com/office/drawing/2014/main" id="{E06AA00B-DB9C-43EB-982E-98A00C552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1375" y="7406719"/>
                <a:ext cx="894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63</a:t>
                </a:r>
                <a:endPara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99" name="Rectangle 497">
                <a:extLst>
                  <a:ext uri="{FF2B5EF4-FFF2-40B4-BE49-F238E27FC236}">
                    <a16:creationId xmlns="" xmlns:a16="http://schemas.microsoft.com/office/drawing/2014/main" id="{59FE0F8C-B781-443C-A6F8-8C1B1A02C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406" y="7646432"/>
                <a:ext cx="14078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43/-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00" name="Rectangle 498">
                <a:extLst>
                  <a:ext uri="{FF2B5EF4-FFF2-40B4-BE49-F238E27FC236}">
                    <a16:creationId xmlns="" xmlns:a16="http://schemas.microsoft.com/office/drawing/2014/main" id="{EFE0BF8F-621D-4870-9BA7-503BE2950F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942" y="7822644"/>
                <a:ext cx="268404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59/0.91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06" name="Rectangle 504">
                <a:extLst>
                  <a:ext uri="{FF2B5EF4-FFF2-40B4-BE49-F238E27FC236}">
                    <a16:creationId xmlns="" xmlns:a16="http://schemas.microsoft.com/office/drawing/2014/main" id="{3100E38C-E2DC-4B0A-961E-67303F3EDA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234" y="7998318"/>
                <a:ext cx="27150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19/0.75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113" name="Line 511">
                <a:extLst>
                  <a:ext uri="{FF2B5EF4-FFF2-40B4-BE49-F238E27FC236}">
                    <a16:creationId xmlns="" xmlns:a16="http://schemas.microsoft.com/office/drawing/2014/main" id="{A245EDC0-65D3-4DFF-821E-2AAE830C31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3858" y="7327362"/>
                <a:ext cx="488678" cy="0"/>
              </a:xfrm>
              <a:prstGeom prst="line">
                <a:avLst/>
              </a:prstGeom>
              <a:noFill/>
              <a:ln w="4763" cap="sq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17" name="Rectangle 271">
                <a:extLst>
                  <a:ext uri="{FF2B5EF4-FFF2-40B4-BE49-F238E27FC236}">
                    <a16:creationId xmlns="" xmlns:a16="http://schemas.microsoft.com/office/drawing/2014/main" id="{55980CCC-6788-4DD1-8628-922AD92FD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459" y="6828059"/>
                <a:ext cx="903110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B.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poteobacterium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97937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grpSp>
            <p:nvGrpSpPr>
              <p:cNvPr id="84" name="Group 83"/>
              <p:cNvGrpSpPr/>
              <p:nvPr/>
            </p:nvGrpSpPr>
            <p:grpSpPr>
              <a:xfrm>
                <a:off x="1056881" y="4979989"/>
                <a:ext cx="2517078" cy="1894503"/>
                <a:chOff x="1056881" y="4596913"/>
                <a:chExt cx="2517078" cy="1748772"/>
              </a:xfrm>
            </p:grpSpPr>
            <p:sp>
              <p:nvSpPr>
                <p:cNvPr id="138" name="Freeform 227">
                  <a:extLst>
                    <a:ext uri="{FF2B5EF4-FFF2-40B4-BE49-F238E27FC236}">
                      <a16:creationId xmlns="" xmlns:a16="http://schemas.microsoft.com/office/drawing/2014/main" id="{24866B6D-D65E-4ECC-AC5F-FF49F2E1D7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2108" y="4736124"/>
                  <a:ext cx="66116" cy="655027"/>
                </a:xfrm>
                <a:custGeom>
                  <a:avLst/>
                  <a:gdLst>
                    <a:gd name="T0" fmla="*/ 0 w 23"/>
                    <a:gd name="T1" fmla="*/ 447 h 447"/>
                    <a:gd name="T2" fmla="*/ 0 w 23"/>
                    <a:gd name="T3" fmla="*/ 0 h 447"/>
                    <a:gd name="T4" fmla="*/ 23 w 23"/>
                    <a:gd name="T5" fmla="*/ 0 h 4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" h="447">
                      <a:moveTo>
                        <a:pt x="0" y="447"/>
                      </a:moveTo>
                      <a:lnTo>
                        <a:pt x="0" y="0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40" name="Freeform 229">
                  <a:extLst>
                    <a:ext uri="{FF2B5EF4-FFF2-40B4-BE49-F238E27FC236}">
                      <a16:creationId xmlns="" xmlns:a16="http://schemas.microsoft.com/office/drawing/2014/main" id="{91BA7307-FA27-4FDF-BE74-EAAD0D5FE0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9518" y="5294436"/>
                  <a:ext cx="296082" cy="32238"/>
                </a:xfrm>
                <a:custGeom>
                  <a:avLst/>
                  <a:gdLst>
                    <a:gd name="T0" fmla="*/ 0 w 103"/>
                    <a:gd name="T1" fmla="*/ 22 h 22"/>
                    <a:gd name="T2" fmla="*/ 0 w 103"/>
                    <a:gd name="T3" fmla="*/ 0 h 22"/>
                    <a:gd name="T4" fmla="*/ 103 w 103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3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10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42" name="Freeform 231">
                  <a:extLst>
                    <a:ext uri="{FF2B5EF4-FFF2-40B4-BE49-F238E27FC236}">
                      <a16:creationId xmlns="" xmlns:a16="http://schemas.microsoft.com/office/drawing/2014/main" id="{71FBF8DE-3687-418F-AFB0-E0C369C3C3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9518" y="5332536"/>
                  <a:ext cx="330577" cy="32238"/>
                </a:xfrm>
                <a:custGeom>
                  <a:avLst/>
                  <a:gdLst>
                    <a:gd name="T0" fmla="*/ 0 w 115"/>
                    <a:gd name="T1" fmla="*/ 0 h 22"/>
                    <a:gd name="T2" fmla="*/ 0 w 115"/>
                    <a:gd name="T3" fmla="*/ 22 h 22"/>
                    <a:gd name="T4" fmla="*/ 115 w 115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5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115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43" name="Freeform 232">
                  <a:extLst>
                    <a:ext uri="{FF2B5EF4-FFF2-40B4-BE49-F238E27FC236}">
                      <a16:creationId xmlns="" xmlns:a16="http://schemas.microsoft.com/office/drawing/2014/main" id="{04592D12-A358-4D74-B75E-32291C38AA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2059" y="5329605"/>
                  <a:ext cx="287457" cy="49823"/>
                </a:xfrm>
                <a:custGeom>
                  <a:avLst/>
                  <a:gdLst>
                    <a:gd name="T0" fmla="*/ 0 w 100"/>
                    <a:gd name="T1" fmla="*/ 34 h 34"/>
                    <a:gd name="T2" fmla="*/ 0 w 100"/>
                    <a:gd name="T3" fmla="*/ 0 h 34"/>
                    <a:gd name="T4" fmla="*/ 100 w 100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0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10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45" name="Freeform 234">
                  <a:extLst>
                    <a:ext uri="{FF2B5EF4-FFF2-40B4-BE49-F238E27FC236}">
                      <a16:creationId xmlns="" xmlns:a16="http://schemas.microsoft.com/office/drawing/2014/main" id="{A68A38D9-50A1-4922-B6F5-E8C3984D10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2060" y="5383824"/>
                  <a:ext cx="488678" cy="49823"/>
                </a:xfrm>
                <a:custGeom>
                  <a:avLst/>
                  <a:gdLst>
                    <a:gd name="T0" fmla="*/ 0 w 170"/>
                    <a:gd name="T1" fmla="*/ 0 h 34"/>
                    <a:gd name="T2" fmla="*/ 0 w 170"/>
                    <a:gd name="T3" fmla="*/ 34 h 34"/>
                    <a:gd name="T4" fmla="*/ 170 w 170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0" h="34">
                      <a:moveTo>
                        <a:pt x="0" y="0"/>
                      </a:moveTo>
                      <a:lnTo>
                        <a:pt x="0" y="34"/>
                      </a:lnTo>
                      <a:lnTo>
                        <a:pt x="170" y="34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46" name="Freeform 235">
                  <a:extLst>
                    <a:ext uri="{FF2B5EF4-FFF2-40B4-BE49-F238E27FC236}">
                      <a16:creationId xmlns="" xmlns:a16="http://schemas.microsoft.com/office/drawing/2014/main" id="{6A0BB6D5-54C9-42FE-92FE-D1CAB2CD6B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3224" y="5382358"/>
                  <a:ext cx="278835" cy="130420"/>
                </a:xfrm>
                <a:custGeom>
                  <a:avLst/>
                  <a:gdLst>
                    <a:gd name="T0" fmla="*/ 0 w 97"/>
                    <a:gd name="T1" fmla="*/ 89 h 89"/>
                    <a:gd name="T2" fmla="*/ 0 w 97"/>
                    <a:gd name="T3" fmla="*/ 0 h 89"/>
                    <a:gd name="T4" fmla="*/ 97 w 97"/>
                    <a:gd name="T5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7" h="89">
                      <a:moveTo>
                        <a:pt x="0" y="89"/>
                      </a:moveTo>
                      <a:lnTo>
                        <a:pt x="0" y="0"/>
                      </a:lnTo>
                      <a:lnTo>
                        <a:pt x="97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48" name="Freeform 237">
                  <a:extLst>
                    <a:ext uri="{FF2B5EF4-FFF2-40B4-BE49-F238E27FC236}">
                      <a16:creationId xmlns="" xmlns:a16="http://schemas.microsoft.com/office/drawing/2014/main" id="{A81DF1DE-C8C3-4D99-B1CA-F31882C81E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9915" y="5503985"/>
                  <a:ext cx="517423" cy="32238"/>
                </a:xfrm>
                <a:custGeom>
                  <a:avLst/>
                  <a:gdLst>
                    <a:gd name="T0" fmla="*/ 0 w 180"/>
                    <a:gd name="T1" fmla="*/ 22 h 22"/>
                    <a:gd name="T2" fmla="*/ 0 w 180"/>
                    <a:gd name="T3" fmla="*/ 0 h 22"/>
                    <a:gd name="T4" fmla="*/ 180 w 180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0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18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50" name="Freeform 239">
                  <a:extLst>
                    <a:ext uri="{FF2B5EF4-FFF2-40B4-BE49-F238E27FC236}">
                      <a16:creationId xmlns="" xmlns:a16="http://schemas.microsoft.com/office/drawing/2014/main" id="{2CA2E33E-D0EF-4BF3-82A0-B85BADDA9A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9917" y="5540620"/>
                  <a:ext cx="810630" cy="32238"/>
                </a:xfrm>
                <a:custGeom>
                  <a:avLst/>
                  <a:gdLst>
                    <a:gd name="T0" fmla="*/ 0 w 282"/>
                    <a:gd name="T1" fmla="*/ 0 h 22"/>
                    <a:gd name="T2" fmla="*/ 0 w 282"/>
                    <a:gd name="T3" fmla="*/ 22 h 22"/>
                    <a:gd name="T4" fmla="*/ 282 w 282"/>
                    <a:gd name="T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2"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282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51" name="Freeform 240">
                  <a:extLst>
                    <a:ext uri="{FF2B5EF4-FFF2-40B4-BE49-F238E27FC236}">
                      <a16:creationId xmlns="" xmlns:a16="http://schemas.microsoft.com/office/drawing/2014/main" id="{54025C67-967E-4D3E-BBF0-8EC33552CF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1936" y="5537689"/>
                  <a:ext cx="137980" cy="49823"/>
                </a:xfrm>
                <a:custGeom>
                  <a:avLst/>
                  <a:gdLst>
                    <a:gd name="T0" fmla="*/ 0 w 48"/>
                    <a:gd name="T1" fmla="*/ 34 h 34"/>
                    <a:gd name="T2" fmla="*/ 0 w 48"/>
                    <a:gd name="T3" fmla="*/ 0 h 34"/>
                    <a:gd name="T4" fmla="*/ 48 w 48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53" name="Freeform 242">
                  <a:extLst>
                    <a:ext uri="{FF2B5EF4-FFF2-40B4-BE49-F238E27FC236}">
                      <a16:creationId xmlns="" xmlns:a16="http://schemas.microsoft.com/office/drawing/2014/main" id="{14C12187-E94D-4851-8A88-7371D3781C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1937" y="5593374"/>
                  <a:ext cx="1212022" cy="57150"/>
                </a:xfrm>
                <a:custGeom>
                  <a:avLst/>
                  <a:gdLst>
                    <a:gd name="T0" fmla="*/ 0 w 707"/>
                    <a:gd name="T1" fmla="*/ 0 h 33"/>
                    <a:gd name="T2" fmla="*/ 0 w 707"/>
                    <a:gd name="T3" fmla="*/ 33 h 33"/>
                    <a:gd name="T4" fmla="*/ 707 w 707"/>
                    <a:gd name="T5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07" h="33">
                      <a:moveTo>
                        <a:pt x="0" y="0"/>
                      </a:moveTo>
                      <a:lnTo>
                        <a:pt x="0" y="33"/>
                      </a:lnTo>
                      <a:lnTo>
                        <a:pt x="707" y="33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54" name="Freeform 243">
                  <a:extLst>
                    <a:ext uri="{FF2B5EF4-FFF2-40B4-BE49-F238E27FC236}">
                      <a16:creationId xmlns="" xmlns:a16="http://schemas.microsoft.com/office/drawing/2014/main" id="{6B82CDB2-3F66-41E9-8776-94A915E0F2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18209" y="5590443"/>
                  <a:ext cx="143729" cy="58615"/>
                </a:xfrm>
                <a:custGeom>
                  <a:avLst/>
                  <a:gdLst>
                    <a:gd name="T0" fmla="*/ 0 w 50"/>
                    <a:gd name="T1" fmla="*/ 40 h 40"/>
                    <a:gd name="T2" fmla="*/ 0 w 50"/>
                    <a:gd name="T3" fmla="*/ 0 h 40"/>
                    <a:gd name="T4" fmla="*/ 50 w 50"/>
                    <a:gd name="T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0" h="40">
                      <a:moveTo>
                        <a:pt x="0" y="40"/>
                      </a:moveTo>
                      <a:lnTo>
                        <a:pt x="0" y="0"/>
                      </a:lnTo>
                      <a:lnTo>
                        <a:pt x="5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56" name="Freeform 245">
                  <a:extLst>
                    <a:ext uri="{FF2B5EF4-FFF2-40B4-BE49-F238E27FC236}">
                      <a16:creationId xmlns="" xmlns:a16="http://schemas.microsoft.com/office/drawing/2014/main" id="{CCE86CC9-1F5A-433B-8FDE-8E52B3A457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18209" y="5653454"/>
                  <a:ext cx="664027" cy="58615"/>
                </a:xfrm>
                <a:custGeom>
                  <a:avLst/>
                  <a:gdLst>
                    <a:gd name="T0" fmla="*/ 0 w 231"/>
                    <a:gd name="T1" fmla="*/ 0 h 40"/>
                    <a:gd name="T2" fmla="*/ 0 w 231"/>
                    <a:gd name="T3" fmla="*/ 40 h 40"/>
                    <a:gd name="T4" fmla="*/ 231 w 231"/>
                    <a:gd name="T5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1" h="40">
                      <a:moveTo>
                        <a:pt x="0" y="0"/>
                      </a:moveTo>
                      <a:lnTo>
                        <a:pt x="0" y="40"/>
                      </a:lnTo>
                      <a:lnTo>
                        <a:pt x="231" y="4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57" name="Freeform 246">
                  <a:extLst>
                    <a:ext uri="{FF2B5EF4-FFF2-40B4-BE49-F238E27FC236}">
                      <a16:creationId xmlns="" xmlns:a16="http://schemas.microsoft.com/office/drawing/2014/main" id="{C0346BCD-9E2D-42BD-87EB-2BDF7C8AE1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3224" y="5518639"/>
                  <a:ext cx="114983" cy="131885"/>
                </a:xfrm>
                <a:custGeom>
                  <a:avLst/>
                  <a:gdLst>
                    <a:gd name="T0" fmla="*/ 0 w 40"/>
                    <a:gd name="T1" fmla="*/ 0 h 90"/>
                    <a:gd name="T2" fmla="*/ 0 w 40"/>
                    <a:gd name="T3" fmla="*/ 90 h 90"/>
                    <a:gd name="T4" fmla="*/ 40 w 40"/>
                    <a:gd name="T5" fmla="*/ 9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0" h="90">
                      <a:moveTo>
                        <a:pt x="0" y="0"/>
                      </a:moveTo>
                      <a:lnTo>
                        <a:pt x="0" y="90"/>
                      </a:lnTo>
                      <a:lnTo>
                        <a:pt x="40" y="9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58" name="Freeform 247">
                  <a:extLst>
                    <a:ext uri="{FF2B5EF4-FFF2-40B4-BE49-F238E27FC236}">
                      <a16:creationId xmlns="" xmlns:a16="http://schemas.microsoft.com/office/drawing/2014/main" id="{60EF96D2-5248-4430-8BFA-2A1B46AB76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9985" y="5515708"/>
                  <a:ext cx="63241" cy="130420"/>
                </a:xfrm>
                <a:custGeom>
                  <a:avLst/>
                  <a:gdLst>
                    <a:gd name="T0" fmla="*/ 0 w 22"/>
                    <a:gd name="T1" fmla="*/ 89 h 89"/>
                    <a:gd name="T2" fmla="*/ 0 w 22"/>
                    <a:gd name="T3" fmla="*/ 0 h 89"/>
                    <a:gd name="T4" fmla="*/ 22 w 22"/>
                    <a:gd name="T5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" h="89">
                      <a:moveTo>
                        <a:pt x="0" y="89"/>
                      </a:moveTo>
                      <a:lnTo>
                        <a:pt x="0" y="0"/>
                      </a:lnTo>
                      <a:lnTo>
                        <a:pt x="22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60" name="Freeform 249">
                  <a:extLst>
                    <a:ext uri="{FF2B5EF4-FFF2-40B4-BE49-F238E27FC236}">
                      <a16:creationId xmlns="" xmlns:a16="http://schemas.microsoft.com/office/drawing/2014/main" id="{F77B554F-1421-4FD1-9545-89472BC99D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9983" y="5650523"/>
                  <a:ext cx="1023348" cy="130420"/>
                </a:xfrm>
                <a:custGeom>
                  <a:avLst/>
                  <a:gdLst>
                    <a:gd name="T0" fmla="*/ 0 w 356"/>
                    <a:gd name="T1" fmla="*/ 0 h 89"/>
                    <a:gd name="T2" fmla="*/ 0 w 356"/>
                    <a:gd name="T3" fmla="*/ 89 h 89"/>
                    <a:gd name="T4" fmla="*/ 356 w 356"/>
                    <a:gd name="T5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56" h="89">
                      <a:moveTo>
                        <a:pt x="0" y="0"/>
                      </a:moveTo>
                      <a:lnTo>
                        <a:pt x="0" y="89"/>
                      </a:lnTo>
                      <a:lnTo>
                        <a:pt x="356" y="89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61" name="Freeform 250">
                  <a:extLst>
                    <a:ext uri="{FF2B5EF4-FFF2-40B4-BE49-F238E27FC236}">
                      <a16:creationId xmlns="" xmlns:a16="http://schemas.microsoft.com/office/drawing/2014/main" id="{2A922587-801A-4389-B686-F7E8C6CA79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3014" y="5649059"/>
                  <a:ext cx="206969" cy="98181"/>
                </a:xfrm>
                <a:custGeom>
                  <a:avLst/>
                  <a:gdLst>
                    <a:gd name="T0" fmla="*/ 0 w 72"/>
                    <a:gd name="T1" fmla="*/ 67 h 67"/>
                    <a:gd name="T2" fmla="*/ 0 w 72"/>
                    <a:gd name="T3" fmla="*/ 0 h 67"/>
                    <a:gd name="T4" fmla="*/ 72 w 72"/>
                    <a:gd name="T5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67">
                      <a:moveTo>
                        <a:pt x="0" y="67"/>
                      </a:moveTo>
                      <a:lnTo>
                        <a:pt x="0" y="0"/>
                      </a:lnTo>
                      <a:lnTo>
                        <a:pt x="72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63" name="Freeform 252">
                  <a:extLst>
                    <a:ext uri="{FF2B5EF4-FFF2-40B4-BE49-F238E27FC236}">
                      <a16:creationId xmlns="" xmlns:a16="http://schemas.microsoft.com/office/drawing/2014/main" id="{148FC069-47B5-4543-A869-EAD08E9017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3016" y="5751635"/>
                  <a:ext cx="856623" cy="99646"/>
                </a:xfrm>
                <a:custGeom>
                  <a:avLst/>
                  <a:gdLst>
                    <a:gd name="T0" fmla="*/ 0 w 298"/>
                    <a:gd name="T1" fmla="*/ 0 h 68"/>
                    <a:gd name="T2" fmla="*/ 0 w 298"/>
                    <a:gd name="T3" fmla="*/ 68 h 68"/>
                    <a:gd name="T4" fmla="*/ 298 w 298"/>
                    <a:gd name="T5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98" h="68">
                      <a:moveTo>
                        <a:pt x="0" y="0"/>
                      </a:moveTo>
                      <a:lnTo>
                        <a:pt x="0" y="68"/>
                      </a:lnTo>
                      <a:lnTo>
                        <a:pt x="298" y="68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64" name="Freeform 253">
                  <a:extLst>
                    <a:ext uri="{FF2B5EF4-FFF2-40B4-BE49-F238E27FC236}">
                      <a16:creationId xmlns="" xmlns:a16="http://schemas.microsoft.com/office/drawing/2014/main" id="{27E7DA51-BE25-479C-84A4-269830AA45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0540" y="5748704"/>
                  <a:ext cx="172474" cy="83527"/>
                </a:xfrm>
                <a:custGeom>
                  <a:avLst/>
                  <a:gdLst>
                    <a:gd name="T0" fmla="*/ 0 w 60"/>
                    <a:gd name="T1" fmla="*/ 57 h 57"/>
                    <a:gd name="T2" fmla="*/ 0 w 60"/>
                    <a:gd name="T3" fmla="*/ 0 h 57"/>
                    <a:gd name="T4" fmla="*/ 60 w 60"/>
                    <a:gd name="T5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0" h="57">
                      <a:moveTo>
                        <a:pt x="0" y="57"/>
                      </a:moveTo>
                      <a:lnTo>
                        <a:pt x="0" y="0"/>
                      </a:lnTo>
                      <a:lnTo>
                        <a:pt x="6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66" name="Freeform 255">
                  <a:extLst>
                    <a:ext uri="{FF2B5EF4-FFF2-40B4-BE49-F238E27FC236}">
                      <a16:creationId xmlns="" xmlns:a16="http://schemas.microsoft.com/office/drawing/2014/main" id="{BE82D31E-298F-45AF-A600-5660A2BB67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0541" y="5836628"/>
                  <a:ext cx="997478" cy="83527"/>
                </a:xfrm>
                <a:custGeom>
                  <a:avLst/>
                  <a:gdLst>
                    <a:gd name="T0" fmla="*/ 0 w 347"/>
                    <a:gd name="T1" fmla="*/ 0 h 57"/>
                    <a:gd name="T2" fmla="*/ 0 w 347"/>
                    <a:gd name="T3" fmla="*/ 57 h 57"/>
                    <a:gd name="T4" fmla="*/ 347 w 347"/>
                    <a:gd name="T5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47" h="57">
                      <a:moveTo>
                        <a:pt x="0" y="0"/>
                      </a:moveTo>
                      <a:lnTo>
                        <a:pt x="0" y="57"/>
                      </a:lnTo>
                      <a:lnTo>
                        <a:pt x="347" y="57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67" name="Freeform 256">
                  <a:extLst>
                    <a:ext uri="{FF2B5EF4-FFF2-40B4-BE49-F238E27FC236}">
                      <a16:creationId xmlns="" xmlns:a16="http://schemas.microsoft.com/office/drawing/2014/main" id="{CB648E07-7BCB-4271-8636-5CEB72D0B0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43" y="5835162"/>
                  <a:ext cx="169601" cy="213946"/>
                </a:xfrm>
                <a:custGeom>
                  <a:avLst/>
                  <a:gdLst>
                    <a:gd name="T0" fmla="*/ 0 w 59"/>
                    <a:gd name="T1" fmla="*/ 146 h 146"/>
                    <a:gd name="T2" fmla="*/ 0 w 59"/>
                    <a:gd name="T3" fmla="*/ 0 h 146"/>
                    <a:gd name="T4" fmla="*/ 59 w 59"/>
                    <a:gd name="T5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9" h="146">
                      <a:moveTo>
                        <a:pt x="0" y="146"/>
                      </a:moveTo>
                      <a:lnTo>
                        <a:pt x="0" y="0"/>
                      </a:lnTo>
                      <a:lnTo>
                        <a:pt x="59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69" name="Freeform 258">
                  <a:extLst>
                    <a:ext uri="{FF2B5EF4-FFF2-40B4-BE49-F238E27FC236}">
                      <a16:creationId xmlns="" xmlns:a16="http://schemas.microsoft.com/office/drawing/2014/main" id="{1CACB2CA-4DBC-4304-B75C-FBC6593420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0702" y="5989028"/>
                  <a:ext cx="94862" cy="32238"/>
                </a:xfrm>
                <a:custGeom>
                  <a:avLst/>
                  <a:gdLst>
                    <a:gd name="T0" fmla="*/ 0 w 33"/>
                    <a:gd name="T1" fmla="*/ 22 h 22"/>
                    <a:gd name="T2" fmla="*/ 0 w 33"/>
                    <a:gd name="T3" fmla="*/ 0 h 22"/>
                    <a:gd name="T4" fmla="*/ 33 w 33"/>
                    <a:gd name="T5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71" name="Freeform 260">
                  <a:extLst>
                    <a:ext uri="{FF2B5EF4-FFF2-40B4-BE49-F238E27FC236}">
                      <a16:creationId xmlns="" xmlns:a16="http://schemas.microsoft.com/office/drawing/2014/main" id="{597811AF-9AA8-4C0E-964D-0B0422337E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0702" y="6027128"/>
                  <a:ext cx="0" cy="32238"/>
                </a:xfrm>
                <a:custGeom>
                  <a:avLst/>
                  <a:gdLst>
                    <a:gd name="T0" fmla="*/ 0 h 22"/>
                    <a:gd name="T1" fmla="*/ 22 h 22"/>
                    <a:gd name="T2" fmla="*/ 22 h 2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0" y="22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72" name="Freeform 261">
                  <a:extLst>
                    <a:ext uri="{FF2B5EF4-FFF2-40B4-BE49-F238E27FC236}">
                      <a16:creationId xmlns="" xmlns:a16="http://schemas.microsoft.com/office/drawing/2014/main" id="{385B8AEB-C65F-46E6-8C25-3D82478BAA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5144" y="6024197"/>
                  <a:ext cx="445560" cy="49823"/>
                </a:xfrm>
                <a:custGeom>
                  <a:avLst/>
                  <a:gdLst>
                    <a:gd name="T0" fmla="*/ 0 w 155"/>
                    <a:gd name="T1" fmla="*/ 34 h 34"/>
                    <a:gd name="T2" fmla="*/ 0 w 155"/>
                    <a:gd name="T3" fmla="*/ 0 h 34"/>
                    <a:gd name="T4" fmla="*/ 155 w 155"/>
                    <a:gd name="T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5" h="34">
                      <a:moveTo>
                        <a:pt x="0" y="34"/>
                      </a:moveTo>
                      <a:lnTo>
                        <a:pt x="0" y="0"/>
                      </a:lnTo>
                      <a:lnTo>
                        <a:pt x="155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74" name="Freeform 263">
                  <a:extLst>
                    <a:ext uri="{FF2B5EF4-FFF2-40B4-BE49-F238E27FC236}">
                      <a16:creationId xmlns="" xmlns:a16="http://schemas.microsoft.com/office/drawing/2014/main" id="{1BF3C882-FB3F-43CE-9970-FC7DA24FA3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5144" y="6078416"/>
                  <a:ext cx="362196" cy="49823"/>
                </a:xfrm>
                <a:custGeom>
                  <a:avLst/>
                  <a:gdLst>
                    <a:gd name="T0" fmla="*/ 0 w 126"/>
                    <a:gd name="T1" fmla="*/ 0 h 34"/>
                    <a:gd name="T2" fmla="*/ 0 w 126"/>
                    <a:gd name="T3" fmla="*/ 34 h 34"/>
                    <a:gd name="T4" fmla="*/ 126 w 126"/>
                    <a:gd name="T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6" h="34">
                      <a:moveTo>
                        <a:pt x="0" y="0"/>
                      </a:moveTo>
                      <a:lnTo>
                        <a:pt x="0" y="34"/>
                      </a:lnTo>
                      <a:lnTo>
                        <a:pt x="126" y="34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75" name="Freeform 264">
                  <a:extLst>
                    <a:ext uri="{FF2B5EF4-FFF2-40B4-BE49-F238E27FC236}">
                      <a16:creationId xmlns="" xmlns:a16="http://schemas.microsoft.com/office/drawing/2014/main" id="{4835E8AF-F697-4D5D-AF9F-7850047771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0193" y="6076951"/>
                  <a:ext cx="344949" cy="58615"/>
                </a:xfrm>
                <a:custGeom>
                  <a:avLst/>
                  <a:gdLst>
                    <a:gd name="T0" fmla="*/ 0 w 120"/>
                    <a:gd name="T1" fmla="*/ 40 h 40"/>
                    <a:gd name="T2" fmla="*/ 0 w 120"/>
                    <a:gd name="T3" fmla="*/ 0 h 40"/>
                    <a:gd name="T4" fmla="*/ 120 w 120"/>
                    <a:gd name="T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0" h="40">
                      <a:moveTo>
                        <a:pt x="0" y="40"/>
                      </a:moveTo>
                      <a:lnTo>
                        <a:pt x="0" y="0"/>
                      </a:lnTo>
                      <a:lnTo>
                        <a:pt x="120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77" name="Freeform 266">
                  <a:extLst>
                    <a:ext uri="{FF2B5EF4-FFF2-40B4-BE49-F238E27FC236}">
                      <a16:creationId xmlns="" xmlns:a16="http://schemas.microsoft.com/office/drawing/2014/main" id="{3D660933-5579-4022-BC00-8A42B2ECB0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0193" y="6139962"/>
                  <a:ext cx="655403" cy="58615"/>
                </a:xfrm>
                <a:custGeom>
                  <a:avLst/>
                  <a:gdLst>
                    <a:gd name="T0" fmla="*/ 0 w 228"/>
                    <a:gd name="T1" fmla="*/ 0 h 40"/>
                    <a:gd name="T2" fmla="*/ 0 w 228"/>
                    <a:gd name="T3" fmla="*/ 40 h 40"/>
                    <a:gd name="T4" fmla="*/ 228 w 228"/>
                    <a:gd name="T5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8" h="40">
                      <a:moveTo>
                        <a:pt x="0" y="0"/>
                      </a:moveTo>
                      <a:lnTo>
                        <a:pt x="0" y="40"/>
                      </a:lnTo>
                      <a:lnTo>
                        <a:pt x="228" y="4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78" name="Freeform 267">
                  <a:extLst>
                    <a:ext uri="{FF2B5EF4-FFF2-40B4-BE49-F238E27FC236}">
                      <a16:creationId xmlns="" xmlns:a16="http://schemas.microsoft.com/office/drawing/2014/main" id="{BB3002D2-822C-40CD-A8EE-FF16DCDFEE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6101" y="6137031"/>
                  <a:ext cx="204096" cy="63012"/>
                </a:xfrm>
                <a:custGeom>
                  <a:avLst/>
                  <a:gdLst>
                    <a:gd name="T0" fmla="*/ 0 w 71"/>
                    <a:gd name="T1" fmla="*/ 43 h 43"/>
                    <a:gd name="T2" fmla="*/ 0 w 71"/>
                    <a:gd name="T3" fmla="*/ 0 h 43"/>
                    <a:gd name="T4" fmla="*/ 71 w 71"/>
                    <a:gd name="T5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43">
                      <a:moveTo>
                        <a:pt x="0" y="43"/>
                      </a:moveTo>
                      <a:lnTo>
                        <a:pt x="0" y="0"/>
                      </a:lnTo>
                      <a:lnTo>
                        <a:pt x="71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80" name="Freeform 269">
                  <a:extLst>
                    <a:ext uri="{FF2B5EF4-FFF2-40B4-BE49-F238E27FC236}">
                      <a16:creationId xmlns="" xmlns:a16="http://schemas.microsoft.com/office/drawing/2014/main" id="{9544D839-F541-444B-ADA0-D34A4DD80C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6099" y="6204439"/>
                  <a:ext cx="485804" cy="63012"/>
                </a:xfrm>
                <a:custGeom>
                  <a:avLst/>
                  <a:gdLst>
                    <a:gd name="T0" fmla="*/ 0 w 169"/>
                    <a:gd name="T1" fmla="*/ 0 h 43"/>
                    <a:gd name="T2" fmla="*/ 0 w 169"/>
                    <a:gd name="T3" fmla="*/ 43 h 43"/>
                    <a:gd name="T4" fmla="*/ 169 w 169"/>
                    <a:gd name="T5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9" h="43">
                      <a:moveTo>
                        <a:pt x="0" y="0"/>
                      </a:moveTo>
                      <a:lnTo>
                        <a:pt x="0" y="43"/>
                      </a:lnTo>
                      <a:lnTo>
                        <a:pt x="169" y="43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81" name="Freeform 270">
                  <a:extLst>
                    <a:ext uri="{FF2B5EF4-FFF2-40B4-BE49-F238E27FC236}">
                      <a16:creationId xmlns="" xmlns:a16="http://schemas.microsoft.com/office/drawing/2014/main" id="{17D297A7-F944-49F2-A8B1-173B15C956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6379" y="6201508"/>
                  <a:ext cx="189722" cy="64477"/>
                </a:xfrm>
                <a:custGeom>
                  <a:avLst/>
                  <a:gdLst>
                    <a:gd name="T0" fmla="*/ 0 w 66"/>
                    <a:gd name="T1" fmla="*/ 44 h 44"/>
                    <a:gd name="T2" fmla="*/ 0 w 66"/>
                    <a:gd name="T3" fmla="*/ 0 h 44"/>
                    <a:gd name="T4" fmla="*/ 66 w 66"/>
                    <a:gd name="T5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6" h="44">
                      <a:moveTo>
                        <a:pt x="0" y="44"/>
                      </a:moveTo>
                      <a:lnTo>
                        <a:pt x="0" y="0"/>
                      </a:lnTo>
                      <a:lnTo>
                        <a:pt x="66" y="0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84" name="Freeform 273">
                  <a:extLst>
                    <a:ext uri="{FF2B5EF4-FFF2-40B4-BE49-F238E27FC236}">
                      <a16:creationId xmlns="" xmlns:a16="http://schemas.microsoft.com/office/drawing/2014/main" id="{276408B1-9F65-4BA4-A7DE-E76F71B9B6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941" y="6054970"/>
                  <a:ext cx="425437" cy="213946"/>
                </a:xfrm>
                <a:custGeom>
                  <a:avLst/>
                  <a:gdLst>
                    <a:gd name="T0" fmla="*/ 0 w 148"/>
                    <a:gd name="T1" fmla="*/ 0 h 146"/>
                    <a:gd name="T2" fmla="*/ 0 w 148"/>
                    <a:gd name="T3" fmla="*/ 146 h 146"/>
                    <a:gd name="T4" fmla="*/ 148 w 148"/>
                    <a:gd name="T5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8" h="146">
                      <a:moveTo>
                        <a:pt x="0" y="0"/>
                      </a:moveTo>
                      <a:lnTo>
                        <a:pt x="0" y="146"/>
                      </a:lnTo>
                      <a:lnTo>
                        <a:pt x="148" y="146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85" name="Freeform 274">
                  <a:extLst>
                    <a:ext uri="{FF2B5EF4-FFF2-40B4-BE49-F238E27FC236}">
                      <a16:creationId xmlns="" xmlns:a16="http://schemas.microsoft.com/office/drawing/2014/main" id="{DFC23AE1-1772-4314-B110-C9E97AA35F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2106" y="5395546"/>
                  <a:ext cx="278835" cy="656492"/>
                </a:xfrm>
                <a:custGeom>
                  <a:avLst/>
                  <a:gdLst>
                    <a:gd name="T0" fmla="*/ 0 w 97"/>
                    <a:gd name="T1" fmla="*/ 0 h 448"/>
                    <a:gd name="T2" fmla="*/ 0 w 97"/>
                    <a:gd name="T3" fmla="*/ 448 h 448"/>
                    <a:gd name="T4" fmla="*/ 97 w 97"/>
                    <a:gd name="T5" fmla="*/ 448 h 4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7" h="448">
                      <a:moveTo>
                        <a:pt x="0" y="0"/>
                      </a:moveTo>
                      <a:lnTo>
                        <a:pt x="0" y="448"/>
                      </a:lnTo>
                      <a:lnTo>
                        <a:pt x="97" y="448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186" name="Freeform 275">
                  <a:extLst>
                    <a:ext uri="{FF2B5EF4-FFF2-40B4-BE49-F238E27FC236}">
                      <a16:creationId xmlns="" xmlns:a16="http://schemas.microsoft.com/office/drawing/2014/main" id="{34E721B9-8F4A-43E0-B411-62BD3C2D3C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6881" y="4596913"/>
                  <a:ext cx="155227" cy="795704"/>
                </a:xfrm>
                <a:custGeom>
                  <a:avLst/>
                  <a:gdLst>
                    <a:gd name="T0" fmla="*/ 0 w 54"/>
                    <a:gd name="T1" fmla="*/ 0 h 543"/>
                    <a:gd name="T2" fmla="*/ 0 w 54"/>
                    <a:gd name="T3" fmla="*/ 543 h 543"/>
                    <a:gd name="T4" fmla="*/ 54 w 54"/>
                    <a:gd name="T5" fmla="*/ 543 h 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4" h="543">
                      <a:moveTo>
                        <a:pt x="0" y="0"/>
                      </a:moveTo>
                      <a:lnTo>
                        <a:pt x="0" y="543"/>
                      </a:lnTo>
                      <a:lnTo>
                        <a:pt x="54" y="543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  <p:sp>
              <p:nvSpPr>
                <p:cNvPr id="39" name="Rectangle 437">
                  <a:extLst>
                    <a:ext uri="{FF2B5EF4-FFF2-40B4-BE49-F238E27FC236}">
                      <a16:creationId xmlns="" xmlns:a16="http://schemas.microsoft.com/office/drawing/2014/main" id="{CACAAD7A-869B-4B6E-BA7F-2CFE720CB8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76485" y="5939205"/>
                  <a:ext cx="84964" cy="10096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/>
                      <a:cs typeface="Helvetica"/>
                    </a:rPr>
                    <a:t>*/*</a:t>
                  </a:r>
                  <a:endPara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/>
                    <a:cs typeface="Helvetica"/>
                  </a:endParaRPr>
                </a:p>
              </p:txBody>
            </p:sp>
            <p:sp>
              <p:nvSpPr>
                <p:cNvPr id="518" name="Freeform 272">
                  <a:extLst>
                    <a:ext uri="{FF2B5EF4-FFF2-40B4-BE49-F238E27FC236}">
                      <a16:creationId xmlns="" xmlns:a16="http://schemas.microsoft.com/office/drawing/2014/main" id="{07A2D30D-5B32-48CA-9CB2-3B9A3BD5BD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6378" y="6275835"/>
                  <a:ext cx="1138331" cy="69850"/>
                </a:xfrm>
                <a:custGeom>
                  <a:avLst/>
                  <a:gdLst>
                    <a:gd name="T0" fmla="*/ 0 w 396"/>
                    <a:gd name="T1" fmla="*/ 0 h 44"/>
                    <a:gd name="T2" fmla="*/ 0 w 396"/>
                    <a:gd name="T3" fmla="*/ 44 h 44"/>
                    <a:gd name="T4" fmla="*/ 396 w 396"/>
                    <a:gd name="T5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6" h="44">
                      <a:moveTo>
                        <a:pt x="0" y="0"/>
                      </a:moveTo>
                      <a:lnTo>
                        <a:pt x="0" y="44"/>
                      </a:lnTo>
                      <a:lnTo>
                        <a:pt x="396" y="44"/>
                      </a:lnTo>
                    </a:path>
                  </a:pathLst>
                </a:custGeom>
                <a:noFill/>
                <a:ln w="12700" cap="sq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>
                    <a:latin typeface="Helvetica"/>
                    <a:cs typeface="Helvetica"/>
                  </a:endParaRPr>
                </a:p>
              </p:txBody>
            </p:sp>
          </p:grpSp>
          <p:sp>
            <p:nvSpPr>
              <p:cNvPr id="519" name="Rectangle 440">
                <a:extLst>
                  <a:ext uri="{FF2B5EF4-FFF2-40B4-BE49-F238E27FC236}">
                    <a16:creationId xmlns="" xmlns:a16="http://schemas.microsoft.com/office/drawing/2014/main" id="{C5828587-5717-4359-BD06-9DB9183283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1559" y="6698964"/>
                <a:ext cx="199489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97/*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20" name="Freeform 115">
                <a:extLst>
                  <a:ext uri="{FF2B5EF4-FFF2-40B4-BE49-F238E27FC236}">
                    <a16:creationId xmlns="" xmlns:a16="http://schemas.microsoft.com/office/drawing/2014/main" id="{4AE6CFEE-59E5-4D30-A871-41827905DA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8217" y="2717705"/>
                <a:ext cx="863808" cy="121457"/>
              </a:xfrm>
              <a:custGeom>
                <a:avLst/>
                <a:gdLst>
                  <a:gd name="T0" fmla="*/ 0 w 229"/>
                  <a:gd name="T1" fmla="*/ 0 h 67"/>
                  <a:gd name="T2" fmla="*/ 0 w 229"/>
                  <a:gd name="T3" fmla="*/ 67 h 67"/>
                  <a:gd name="T4" fmla="*/ 229 w 229"/>
                  <a:gd name="T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" h="67">
                    <a:moveTo>
                      <a:pt x="0" y="0"/>
                    </a:moveTo>
                    <a:lnTo>
                      <a:pt x="0" y="67"/>
                    </a:lnTo>
                    <a:lnTo>
                      <a:pt x="229" y="67"/>
                    </a:lnTo>
                  </a:path>
                </a:pathLst>
              </a:custGeom>
              <a:noFill/>
              <a:ln w="12700" cap="sq" cmpd="sng">
                <a:solidFill>
                  <a:srgbClr val="843C0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21" name="Freeform 116">
                <a:extLst>
                  <a:ext uri="{FF2B5EF4-FFF2-40B4-BE49-F238E27FC236}">
                    <a16:creationId xmlns="" xmlns:a16="http://schemas.microsoft.com/office/drawing/2014/main" id="{C84A1805-86BA-4FDE-A9BA-8CBACFC33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2160" y="2688733"/>
                <a:ext cx="48869" cy="81816"/>
              </a:xfrm>
              <a:custGeom>
                <a:avLst/>
                <a:gdLst>
                  <a:gd name="T0" fmla="*/ 0 w 77"/>
                  <a:gd name="T1" fmla="*/ 83 h 83"/>
                  <a:gd name="T2" fmla="*/ 0 w 77"/>
                  <a:gd name="T3" fmla="*/ 0 h 83"/>
                  <a:gd name="T4" fmla="*/ 77 w 77"/>
                  <a:gd name="T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83">
                    <a:moveTo>
                      <a:pt x="0" y="83"/>
                    </a:moveTo>
                    <a:lnTo>
                      <a:pt x="0" y="0"/>
                    </a:lnTo>
                    <a:lnTo>
                      <a:pt x="77" y="0"/>
                    </a:lnTo>
                  </a:path>
                </a:pathLst>
              </a:custGeom>
              <a:noFill/>
              <a:ln w="12700" cap="sq" cmpd="sng">
                <a:solidFill>
                  <a:srgbClr val="843C0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22" name="Rectangle 113">
                <a:extLst>
                  <a:ext uri="{FF2B5EF4-FFF2-40B4-BE49-F238E27FC236}">
                    <a16:creationId xmlns="" xmlns:a16="http://schemas.microsoft.com/office/drawing/2014/main" id="{60982BC7-19FA-457F-AE0F-6D37FE2D46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9752" y="2784824"/>
                <a:ext cx="386296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lang="en-US" altLang="en-US" sz="800" i="1" dirty="0" smtClean="0">
                    <a:solidFill>
                      <a:srgbClr val="000000"/>
                    </a:solidFill>
                    <a:latin typeface="Helvetica"/>
                    <a:cs typeface="Helvetica"/>
                  </a:rPr>
                  <a:t>E. </a:t>
                </a:r>
                <a:r>
                  <a:rPr lang="en-US" altLang="en-US" sz="800" i="1" dirty="0" err="1" smtClean="0">
                    <a:solidFill>
                      <a:srgbClr val="000000"/>
                    </a:solidFill>
                    <a:latin typeface="Helvetica"/>
                    <a:cs typeface="Helvetica"/>
                  </a:rPr>
                  <a:t>huxleyi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23" name="Freeform 121">
                <a:extLst>
                  <a:ext uri="{FF2B5EF4-FFF2-40B4-BE49-F238E27FC236}">
                    <a16:creationId xmlns="" xmlns:a16="http://schemas.microsoft.com/office/drawing/2014/main" id="{80FE6C99-A052-4FBE-BA65-C9B190F51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1644" y="2977265"/>
                <a:ext cx="871074" cy="76340"/>
              </a:xfrm>
              <a:custGeom>
                <a:avLst/>
                <a:gdLst>
                  <a:gd name="T0" fmla="*/ 0 w 361"/>
                  <a:gd name="T1" fmla="*/ 0 h 64"/>
                  <a:gd name="T2" fmla="*/ 0 w 361"/>
                  <a:gd name="T3" fmla="*/ 64 h 64"/>
                  <a:gd name="T4" fmla="*/ 361 w 361"/>
                  <a:gd name="T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1" h="64">
                    <a:moveTo>
                      <a:pt x="0" y="0"/>
                    </a:moveTo>
                    <a:lnTo>
                      <a:pt x="0" y="64"/>
                    </a:lnTo>
                    <a:lnTo>
                      <a:pt x="361" y="64"/>
                    </a:lnTo>
                  </a:path>
                </a:pathLst>
              </a:custGeom>
              <a:noFill/>
              <a:ln w="12700" cap="sq" cmpd="sng">
                <a:solidFill>
                  <a:srgbClr val="FC02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24" name="Freeform 121">
                <a:extLst>
                  <a:ext uri="{FF2B5EF4-FFF2-40B4-BE49-F238E27FC236}">
                    <a16:creationId xmlns="" xmlns:a16="http://schemas.microsoft.com/office/drawing/2014/main" id="{80FE6C99-A052-4FBE-BA65-C9B190F51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1217" y="3037854"/>
                <a:ext cx="640859" cy="99032"/>
              </a:xfrm>
              <a:custGeom>
                <a:avLst/>
                <a:gdLst>
                  <a:gd name="T0" fmla="*/ 0 w 361"/>
                  <a:gd name="T1" fmla="*/ 0 h 64"/>
                  <a:gd name="T2" fmla="*/ 0 w 361"/>
                  <a:gd name="T3" fmla="*/ 64 h 64"/>
                  <a:gd name="T4" fmla="*/ 361 w 361"/>
                  <a:gd name="T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1" h="64">
                    <a:moveTo>
                      <a:pt x="0" y="0"/>
                    </a:moveTo>
                    <a:lnTo>
                      <a:pt x="0" y="64"/>
                    </a:lnTo>
                    <a:lnTo>
                      <a:pt x="361" y="64"/>
                    </a:lnTo>
                  </a:path>
                </a:pathLst>
              </a:custGeom>
              <a:noFill/>
              <a:ln w="12700" cap="sq" cmpd="sng">
                <a:solidFill>
                  <a:srgbClr val="66CC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25" name="Rectangle 81">
                <a:extLst>
                  <a:ext uri="{FF2B5EF4-FFF2-40B4-BE49-F238E27FC236}">
                    <a16:creationId xmlns="" xmlns:a16="http://schemas.microsoft.com/office/drawing/2014/main" id="{5EFE5309-A670-4BFE-8A01-2562EE651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0261" y="3077935"/>
                <a:ext cx="462568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C.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paradoxa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26" name="Rectangle 147">
                <a:extLst>
                  <a:ext uri="{FF2B5EF4-FFF2-40B4-BE49-F238E27FC236}">
                    <a16:creationId xmlns="" xmlns:a16="http://schemas.microsoft.com/office/drawing/2014/main" id="{E99A144A-EF0D-4051-B80F-3D22823822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4365" y="3003161"/>
                <a:ext cx="502791" cy="109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 </a:t>
                </a:r>
                <a:r>
                  <a:rPr kumimoji="0" lang="en-US" altLang="en-US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P. </a:t>
                </a:r>
                <a:r>
                  <a:rPr kumimoji="0" lang="en-US" altLang="en-US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/>
                    <a:cs typeface="Helvetica"/>
                  </a:rPr>
                  <a:t>purpureum</a:t>
                </a:r>
                <a:endPara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/>
                  <a:cs typeface="Helvetica"/>
                </a:endParaRPr>
              </a:p>
            </p:txBody>
          </p:sp>
          <p:sp>
            <p:nvSpPr>
              <p:cNvPr id="527" name="Freeform 122">
                <a:extLst>
                  <a:ext uri="{FF2B5EF4-FFF2-40B4-BE49-F238E27FC236}">
                    <a16:creationId xmlns="" xmlns:a16="http://schemas.microsoft.com/office/drawing/2014/main" id="{A092EB7F-0118-44AF-9BB5-92AD5BCEF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1460" y="2951700"/>
                <a:ext cx="28388" cy="101905"/>
              </a:xfrm>
              <a:custGeom>
                <a:avLst/>
                <a:gdLst>
                  <a:gd name="T0" fmla="*/ 0 w 27"/>
                  <a:gd name="T1" fmla="*/ 85 h 85"/>
                  <a:gd name="T2" fmla="*/ 0 w 27"/>
                  <a:gd name="T3" fmla="*/ 0 h 85"/>
                  <a:gd name="T4" fmla="*/ 27 w 27"/>
                  <a:gd name="T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85">
                    <a:moveTo>
                      <a:pt x="0" y="85"/>
                    </a:moveTo>
                    <a:lnTo>
                      <a:pt x="0" y="0"/>
                    </a:lnTo>
                    <a:lnTo>
                      <a:pt x="27" y="0"/>
                    </a:lnTo>
                  </a:path>
                </a:pathLst>
              </a:custGeom>
              <a:noFill/>
              <a:ln w="1270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sp>
            <p:nvSpPr>
              <p:cNvPr id="528" name="Freeform 122">
                <a:extLst>
                  <a:ext uri="{FF2B5EF4-FFF2-40B4-BE49-F238E27FC236}">
                    <a16:creationId xmlns="" xmlns:a16="http://schemas.microsoft.com/office/drawing/2014/main" id="{A092EB7F-0118-44AF-9BB5-92AD5BCEF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182" y="3048579"/>
                <a:ext cx="55321" cy="101905"/>
              </a:xfrm>
              <a:custGeom>
                <a:avLst/>
                <a:gdLst>
                  <a:gd name="T0" fmla="*/ 0 w 27"/>
                  <a:gd name="T1" fmla="*/ 85 h 85"/>
                  <a:gd name="T2" fmla="*/ 0 w 27"/>
                  <a:gd name="T3" fmla="*/ 0 h 85"/>
                  <a:gd name="T4" fmla="*/ 27 w 27"/>
                  <a:gd name="T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85">
                    <a:moveTo>
                      <a:pt x="0" y="85"/>
                    </a:moveTo>
                    <a:lnTo>
                      <a:pt x="0" y="0"/>
                    </a:lnTo>
                    <a:lnTo>
                      <a:pt x="27" y="0"/>
                    </a:lnTo>
                  </a:path>
                </a:pathLst>
              </a:custGeom>
              <a:noFill/>
              <a:ln w="1270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</p:grpSp>
        <p:cxnSp>
          <p:nvCxnSpPr>
            <p:cNvPr id="43" name="Straight Connector 42"/>
            <p:cNvCxnSpPr/>
            <p:nvPr/>
          </p:nvCxnSpPr>
          <p:spPr>
            <a:xfrm>
              <a:off x="5558408" y="7938843"/>
              <a:ext cx="0" cy="1377991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angle 307">
              <a:extLst>
                <a:ext uri="{FF2B5EF4-FFF2-40B4-BE49-F238E27FC236}">
                  <a16:creationId xmlns="" xmlns:a16="http://schemas.microsoft.com/office/drawing/2014/main" id="{64C049CA-066C-4053-8F71-5E98B2736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4977" y="8353345"/>
              <a:ext cx="974761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lang="en-US" altLang="en-US" sz="1400" b="1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MVK-</a:t>
              </a:r>
              <a:r>
                <a:rPr lang="en-US" altLang="en-US" sz="1400" b="1" dirty="0" err="1" smtClean="0">
                  <a:solidFill>
                    <a:srgbClr val="000000"/>
                  </a:solidFill>
                  <a:latin typeface="Helvetica"/>
                  <a:cs typeface="Helvetica"/>
                </a:rPr>
                <a:t>outgroup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3667526" y="173589"/>
              <a:ext cx="255819" cy="118771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/>
            <p:cNvCxnSpPr/>
            <p:nvPr/>
          </p:nvCxnSpPr>
          <p:spPr>
            <a:xfrm>
              <a:off x="2863524" y="1635392"/>
              <a:ext cx="417356" cy="124991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4" name="Rectangle 394">
              <a:extLst>
                <a:ext uri="{FF2B5EF4-FFF2-40B4-BE49-F238E27FC236}">
                  <a16:creationId xmlns="" xmlns:a16="http://schemas.microsoft.com/office/drawing/2014/main" id="{A46C6CDE-3529-4A57-866A-B3EB9A2F97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7308" y="3099442"/>
              <a:ext cx="341797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40/0.88</a:t>
              </a:r>
              <a:endPara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45" name="Rectangle 394">
              <a:extLst>
                <a:ext uri="{FF2B5EF4-FFF2-40B4-BE49-F238E27FC236}">
                  <a16:creationId xmlns="" xmlns:a16="http://schemas.microsoft.com/office/drawing/2014/main" id="{A46C6CDE-3529-4A57-866A-B3EB9A2F97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798" y="3187888"/>
              <a:ext cx="341797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54/0.81</a:t>
              </a:r>
              <a:endPara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46" name="Rectangle 433">
              <a:extLst>
                <a:ext uri="{FF2B5EF4-FFF2-40B4-BE49-F238E27FC236}">
                  <a16:creationId xmlns="" xmlns:a16="http://schemas.microsoft.com/office/drawing/2014/main" id="{77C266B9-2F1E-4EAE-8E6B-6FE21DC80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866" y="4071608"/>
              <a:ext cx="108353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*/*</a:t>
              </a:r>
              <a:endPara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47" name="Oval 546"/>
            <p:cNvSpPr/>
            <p:nvPr/>
          </p:nvSpPr>
          <p:spPr>
            <a:xfrm>
              <a:off x="3842497" y="656273"/>
              <a:ext cx="66447" cy="74544"/>
            </a:xfrm>
            <a:prstGeom prst="ellipse">
              <a:avLst/>
            </a:prstGeom>
            <a:solidFill>
              <a:srgbClr val="FF0080"/>
            </a:solidFill>
            <a:ln w="12700" cmpd="sng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/>
                <a:cs typeface="Helvetica"/>
              </a:endParaRPr>
            </a:p>
          </p:txBody>
        </p:sp>
        <p:cxnSp>
          <p:nvCxnSpPr>
            <p:cNvPr id="549" name="Straight Connector 548"/>
            <p:cNvCxnSpPr/>
            <p:nvPr/>
          </p:nvCxnSpPr>
          <p:spPr>
            <a:xfrm>
              <a:off x="5619816" y="52737"/>
              <a:ext cx="0" cy="514244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0" name="Rectangle 88">
              <a:extLst>
                <a:ext uri="{FF2B5EF4-FFF2-40B4-BE49-F238E27FC236}">
                  <a16:creationId xmlns="" xmlns:a16="http://schemas.microsoft.com/office/drawing/2014/main" id="{DFBF9F75-7314-4EB8-B8BD-C1B2B36A8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3070" y="192814"/>
              <a:ext cx="644173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Brassicaceae</a:t>
              </a:r>
              <a:endPara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cxnSp>
          <p:nvCxnSpPr>
            <p:cNvPr id="551" name="Straight Connector 550"/>
            <p:cNvCxnSpPr/>
            <p:nvPr/>
          </p:nvCxnSpPr>
          <p:spPr>
            <a:xfrm>
              <a:off x="5715864" y="594925"/>
              <a:ext cx="0" cy="290278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2" name="Rectangle 88">
              <a:extLst>
                <a:ext uri="{FF2B5EF4-FFF2-40B4-BE49-F238E27FC236}">
                  <a16:creationId xmlns="" xmlns:a16="http://schemas.microsoft.com/office/drawing/2014/main" id="{DFBF9F75-7314-4EB8-B8BD-C1B2B36A8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8708" y="668370"/>
              <a:ext cx="546461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Fabaceae</a:t>
              </a:r>
              <a:endPara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553" name="Group 552"/>
            <p:cNvGrpSpPr/>
            <p:nvPr/>
          </p:nvGrpSpPr>
          <p:grpSpPr>
            <a:xfrm>
              <a:off x="5159089" y="3243733"/>
              <a:ext cx="10136" cy="65809"/>
              <a:chOff x="3957590" y="737276"/>
              <a:chExt cx="36771" cy="160091"/>
            </a:xfrm>
          </p:grpSpPr>
          <p:sp>
            <p:nvSpPr>
              <p:cNvPr id="554" name="Freeform 106">
                <a:extLst>
                  <a:ext uri="{FF2B5EF4-FFF2-40B4-BE49-F238E27FC236}">
                    <a16:creationId xmlns="" xmlns:a16="http://schemas.microsoft.com/office/drawing/2014/main" id="{C0B795E2-4B93-40C5-997E-1B99237035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96986" y="799992"/>
                <a:ext cx="158750" cy="36000"/>
              </a:xfrm>
              <a:custGeom>
                <a:avLst/>
                <a:gdLst>
                  <a:gd name="T0" fmla="*/ 0 w 100"/>
                  <a:gd name="T1" fmla="*/ 0 h 34"/>
                  <a:gd name="T2" fmla="*/ 0 w 100"/>
                  <a:gd name="T3" fmla="*/ 34 h 34"/>
                  <a:gd name="T4" fmla="*/ 100 w 100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34">
                    <a:moveTo>
                      <a:pt x="0" y="0"/>
                    </a:moveTo>
                    <a:lnTo>
                      <a:pt x="0" y="34"/>
                    </a:lnTo>
                    <a:lnTo>
                      <a:pt x="100" y="34"/>
                    </a:lnTo>
                  </a:path>
                </a:pathLst>
              </a:custGeom>
              <a:noFill/>
              <a:ln w="635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cxnSp>
            <p:nvCxnSpPr>
              <p:cNvPr id="555" name="Straight Connector 554"/>
              <p:cNvCxnSpPr/>
              <p:nvPr/>
            </p:nvCxnSpPr>
            <p:spPr>
              <a:xfrm flipH="1" flipV="1">
                <a:off x="3957590" y="737276"/>
                <a:ext cx="36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6" name="Rectangle 88">
              <a:extLst>
                <a:ext uri="{FF2B5EF4-FFF2-40B4-BE49-F238E27FC236}">
                  <a16:creationId xmlns="" xmlns:a16="http://schemas.microsoft.com/office/drawing/2014/main" id="{DFBF9F75-7314-4EB8-B8BD-C1B2B36A8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172" y="2039282"/>
              <a:ext cx="86201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Charophyta</a:t>
              </a:r>
              <a:endPara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57" name="Rectangle 166">
              <a:extLst>
                <a:ext uri="{FF2B5EF4-FFF2-40B4-BE49-F238E27FC236}">
                  <a16:creationId xmlns="" xmlns:a16="http://schemas.microsoft.com/office/drawing/2014/main" id="{C673B5EB-7297-4CDF-A7C1-20FB05D5D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102" y="3557978"/>
              <a:ext cx="110570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9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Glaucophyta</a:t>
              </a:r>
              <a:endPara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558" name="Group 557"/>
            <p:cNvGrpSpPr/>
            <p:nvPr/>
          </p:nvGrpSpPr>
          <p:grpSpPr>
            <a:xfrm>
              <a:off x="5159069" y="2204948"/>
              <a:ext cx="10136" cy="648207"/>
              <a:chOff x="3957590" y="737276"/>
              <a:chExt cx="36771" cy="160091"/>
            </a:xfrm>
          </p:grpSpPr>
          <p:sp>
            <p:nvSpPr>
              <p:cNvPr id="559" name="Freeform 106">
                <a:extLst>
                  <a:ext uri="{FF2B5EF4-FFF2-40B4-BE49-F238E27FC236}">
                    <a16:creationId xmlns="" xmlns:a16="http://schemas.microsoft.com/office/drawing/2014/main" id="{C0B795E2-4B93-40C5-997E-1B99237035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96986" y="799992"/>
                <a:ext cx="158750" cy="36000"/>
              </a:xfrm>
              <a:custGeom>
                <a:avLst/>
                <a:gdLst>
                  <a:gd name="T0" fmla="*/ 0 w 100"/>
                  <a:gd name="T1" fmla="*/ 0 h 34"/>
                  <a:gd name="T2" fmla="*/ 0 w 100"/>
                  <a:gd name="T3" fmla="*/ 34 h 34"/>
                  <a:gd name="T4" fmla="*/ 100 w 100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34">
                    <a:moveTo>
                      <a:pt x="0" y="0"/>
                    </a:moveTo>
                    <a:lnTo>
                      <a:pt x="0" y="34"/>
                    </a:lnTo>
                    <a:lnTo>
                      <a:pt x="100" y="34"/>
                    </a:lnTo>
                  </a:path>
                </a:pathLst>
              </a:custGeom>
              <a:noFill/>
              <a:ln w="635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cxnSp>
            <p:nvCxnSpPr>
              <p:cNvPr id="560" name="Straight Connector 559"/>
              <p:cNvCxnSpPr/>
              <p:nvPr/>
            </p:nvCxnSpPr>
            <p:spPr>
              <a:xfrm flipH="1" flipV="1">
                <a:off x="3957590" y="737276"/>
                <a:ext cx="36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1" name="Rectangle 138">
              <a:extLst>
                <a:ext uri="{FF2B5EF4-FFF2-40B4-BE49-F238E27FC236}">
                  <a16:creationId xmlns="" xmlns:a16="http://schemas.microsoft.com/office/drawing/2014/main" id="{BCC3F81B-2008-4AE0-B86E-064F904F6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172" y="2458899"/>
              <a:ext cx="964759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9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Chlorophyta</a:t>
              </a:r>
              <a:endPara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62" name="Rectangle 110">
              <a:extLst>
                <a:ext uri="{FF2B5EF4-FFF2-40B4-BE49-F238E27FC236}">
                  <a16:creationId xmlns="" xmlns:a16="http://schemas.microsoft.com/office/drawing/2014/main" id="{47AD5A9E-7EFF-43B8-8897-288442332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172" y="3173110"/>
              <a:ext cx="96051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9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Haptophyta</a:t>
              </a:r>
              <a:endPara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563" name="Group 562"/>
            <p:cNvGrpSpPr/>
            <p:nvPr/>
          </p:nvGrpSpPr>
          <p:grpSpPr>
            <a:xfrm>
              <a:off x="5159058" y="2899309"/>
              <a:ext cx="10136" cy="332630"/>
              <a:chOff x="3957590" y="737276"/>
              <a:chExt cx="36771" cy="160091"/>
            </a:xfrm>
          </p:grpSpPr>
          <p:sp>
            <p:nvSpPr>
              <p:cNvPr id="564" name="Freeform 106">
                <a:extLst>
                  <a:ext uri="{FF2B5EF4-FFF2-40B4-BE49-F238E27FC236}">
                    <a16:creationId xmlns="" xmlns:a16="http://schemas.microsoft.com/office/drawing/2014/main" id="{C0B795E2-4B93-40C5-997E-1B99237035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96986" y="799992"/>
                <a:ext cx="158750" cy="36000"/>
              </a:xfrm>
              <a:custGeom>
                <a:avLst/>
                <a:gdLst>
                  <a:gd name="T0" fmla="*/ 0 w 100"/>
                  <a:gd name="T1" fmla="*/ 0 h 34"/>
                  <a:gd name="T2" fmla="*/ 0 w 100"/>
                  <a:gd name="T3" fmla="*/ 34 h 34"/>
                  <a:gd name="T4" fmla="*/ 100 w 100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34">
                    <a:moveTo>
                      <a:pt x="0" y="0"/>
                    </a:moveTo>
                    <a:lnTo>
                      <a:pt x="0" y="34"/>
                    </a:lnTo>
                    <a:lnTo>
                      <a:pt x="100" y="34"/>
                    </a:lnTo>
                  </a:path>
                </a:pathLst>
              </a:custGeom>
              <a:noFill/>
              <a:ln w="635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cxnSp>
            <p:nvCxnSpPr>
              <p:cNvPr id="565" name="Straight Connector 564"/>
              <p:cNvCxnSpPr/>
              <p:nvPr/>
            </p:nvCxnSpPr>
            <p:spPr>
              <a:xfrm flipH="1" flipV="1">
                <a:off x="3957590" y="737276"/>
                <a:ext cx="36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6" name="Group 565"/>
            <p:cNvGrpSpPr/>
            <p:nvPr/>
          </p:nvGrpSpPr>
          <p:grpSpPr>
            <a:xfrm>
              <a:off x="5159532" y="3326440"/>
              <a:ext cx="9672" cy="260931"/>
              <a:chOff x="3695113" y="737276"/>
              <a:chExt cx="43529" cy="160093"/>
            </a:xfrm>
          </p:grpSpPr>
          <p:sp>
            <p:nvSpPr>
              <p:cNvPr id="567" name="Freeform 106">
                <a:extLst>
                  <a:ext uri="{FF2B5EF4-FFF2-40B4-BE49-F238E27FC236}">
                    <a16:creationId xmlns="" xmlns:a16="http://schemas.microsoft.com/office/drawing/2014/main" id="{C0B795E2-4B93-40C5-997E-1B99237035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41267" y="799993"/>
                <a:ext cx="158750" cy="36001"/>
              </a:xfrm>
              <a:custGeom>
                <a:avLst/>
                <a:gdLst>
                  <a:gd name="T0" fmla="*/ 0 w 100"/>
                  <a:gd name="T1" fmla="*/ 0 h 34"/>
                  <a:gd name="T2" fmla="*/ 0 w 100"/>
                  <a:gd name="T3" fmla="*/ 34 h 34"/>
                  <a:gd name="T4" fmla="*/ 100 w 100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34">
                    <a:moveTo>
                      <a:pt x="0" y="0"/>
                    </a:moveTo>
                    <a:lnTo>
                      <a:pt x="0" y="34"/>
                    </a:lnTo>
                    <a:lnTo>
                      <a:pt x="100" y="34"/>
                    </a:lnTo>
                  </a:path>
                </a:pathLst>
              </a:custGeom>
              <a:noFill/>
              <a:ln w="635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solidFill>
                    <a:srgbClr val="0000FF"/>
                  </a:solidFill>
                  <a:latin typeface="Helvetica"/>
                  <a:cs typeface="Helvetica"/>
                </a:endParaRPr>
              </a:p>
            </p:txBody>
          </p:sp>
          <p:cxnSp>
            <p:nvCxnSpPr>
              <p:cNvPr id="568" name="Straight Connector 567"/>
              <p:cNvCxnSpPr/>
              <p:nvPr/>
            </p:nvCxnSpPr>
            <p:spPr>
              <a:xfrm flipH="1" flipV="1">
                <a:off x="3695113" y="737276"/>
                <a:ext cx="36001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9" name="Rectangle 97">
              <a:extLst>
                <a:ext uri="{FF2B5EF4-FFF2-40B4-BE49-F238E27FC236}">
                  <a16:creationId xmlns="" xmlns:a16="http://schemas.microsoft.com/office/drawing/2014/main" id="{AF94077A-900F-4789-AC9B-66EA3FEC8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172" y="2982580"/>
              <a:ext cx="986241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9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Heterokont</a:t>
              </a:r>
              <a:r>
                <a:rPr kumimoji="0" lang="en-US" altLang="zh-CN" sz="9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s</a:t>
              </a:r>
              <a:endPara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70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251310" y="1037642"/>
              <a:ext cx="2041898" cy="45719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sp>
          <p:nvSpPr>
            <p:cNvPr id="571" name="Rectangle 88">
              <a:extLst>
                <a:ext uri="{FF2B5EF4-FFF2-40B4-BE49-F238E27FC236}">
                  <a16:creationId xmlns="" xmlns:a16="http://schemas.microsoft.com/office/drawing/2014/main" id="{DFBF9F75-7314-4EB8-B8BD-C1B2B36A87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6123879" y="1046070"/>
              <a:ext cx="74846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Land plants</a:t>
              </a:r>
              <a:endPara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572" name="Group 571"/>
            <p:cNvGrpSpPr/>
            <p:nvPr/>
          </p:nvGrpSpPr>
          <p:grpSpPr>
            <a:xfrm>
              <a:off x="4032661" y="3618164"/>
              <a:ext cx="10136" cy="65809"/>
              <a:chOff x="3957590" y="737276"/>
              <a:chExt cx="36771" cy="160091"/>
            </a:xfrm>
          </p:grpSpPr>
          <p:sp>
            <p:nvSpPr>
              <p:cNvPr id="573" name="Freeform 106">
                <a:extLst>
                  <a:ext uri="{FF2B5EF4-FFF2-40B4-BE49-F238E27FC236}">
                    <a16:creationId xmlns="" xmlns:a16="http://schemas.microsoft.com/office/drawing/2014/main" id="{C0B795E2-4B93-40C5-997E-1B99237035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96986" y="799992"/>
                <a:ext cx="158750" cy="36000"/>
              </a:xfrm>
              <a:custGeom>
                <a:avLst/>
                <a:gdLst>
                  <a:gd name="T0" fmla="*/ 0 w 100"/>
                  <a:gd name="T1" fmla="*/ 0 h 34"/>
                  <a:gd name="T2" fmla="*/ 0 w 100"/>
                  <a:gd name="T3" fmla="*/ 34 h 34"/>
                  <a:gd name="T4" fmla="*/ 100 w 100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34">
                    <a:moveTo>
                      <a:pt x="0" y="0"/>
                    </a:moveTo>
                    <a:lnTo>
                      <a:pt x="0" y="34"/>
                    </a:lnTo>
                    <a:lnTo>
                      <a:pt x="100" y="34"/>
                    </a:lnTo>
                  </a:path>
                </a:pathLst>
              </a:custGeom>
              <a:noFill/>
              <a:ln w="635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cxnSp>
            <p:nvCxnSpPr>
              <p:cNvPr id="574" name="Straight Connector 573"/>
              <p:cNvCxnSpPr/>
              <p:nvPr/>
            </p:nvCxnSpPr>
            <p:spPr>
              <a:xfrm flipH="1" flipV="1">
                <a:off x="3957590" y="737276"/>
                <a:ext cx="36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5" name="Rectangle 123">
              <a:extLst>
                <a:ext uri="{FF2B5EF4-FFF2-40B4-BE49-F238E27FC236}">
                  <a16:creationId xmlns="" xmlns:a16="http://schemas.microsoft.com/office/drawing/2014/main" id="{984571F2-5343-4EDA-90B9-67A73D7FD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172" y="3383658"/>
              <a:ext cx="70523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9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Rhodophyta</a:t>
              </a:r>
              <a:endPara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576" name="Group 575"/>
            <p:cNvGrpSpPr/>
            <p:nvPr/>
          </p:nvGrpSpPr>
          <p:grpSpPr>
            <a:xfrm>
              <a:off x="5152082" y="2061916"/>
              <a:ext cx="9672" cy="110659"/>
              <a:chOff x="3695113" y="737276"/>
              <a:chExt cx="43529" cy="160093"/>
            </a:xfrm>
          </p:grpSpPr>
          <p:sp>
            <p:nvSpPr>
              <p:cNvPr id="577" name="Freeform 106">
                <a:extLst>
                  <a:ext uri="{FF2B5EF4-FFF2-40B4-BE49-F238E27FC236}">
                    <a16:creationId xmlns="" xmlns:a16="http://schemas.microsoft.com/office/drawing/2014/main" id="{C0B795E2-4B93-40C5-997E-1B99237035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41267" y="799993"/>
                <a:ext cx="158750" cy="36001"/>
              </a:xfrm>
              <a:custGeom>
                <a:avLst/>
                <a:gdLst>
                  <a:gd name="T0" fmla="*/ 0 w 100"/>
                  <a:gd name="T1" fmla="*/ 0 h 34"/>
                  <a:gd name="T2" fmla="*/ 0 w 100"/>
                  <a:gd name="T3" fmla="*/ 34 h 34"/>
                  <a:gd name="T4" fmla="*/ 100 w 100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34">
                    <a:moveTo>
                      <a:pt x="0" y="0"/>
                    </a:moveTo>
                    <a:lnTo>
                      <a:pt x="0" y="34"/>
                    </a:lnTo>
                    <a:lnTo>
                      <a:pt x="100" y="34"/>
                    </a:lnTo>
                  </a:path>
                </a:pathLst>
              </a:custGeom>
              <a:noFill/>
              <a:ln w="635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solidFill>
                    <a:srgbClr val="0000FF"/>
                  </a:solidFill>
                  <a:latin typeface="Helvetica"/>
                  <a:cs typeface="Helvetica"/>
                </a:endParaRPr>
              </a:p>
            </p:txBody>
          </p:sp>
          <p:cxnSp>
            <p:nvCxnSpPr>
              <p:cNvPr id="578" name="Straight Connector 577"/>
              <p:cNvCxnSpPr/>
              <p:nvPr/>
            </p:nvCxnSpPr>
            <p:spPr>
              <a:xfrm flipH="1" flipV="1">
                <a:off x="3695113" y="737276"/>
                <a:ext cx="36001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9" name="Rectangle 258">
              <a:extLst>
                <a:ext uri="{FF2B5EF4-FFF2-40B4-BE49-F238E27FC236}">
                  <a16:creationId xmlns="" xmlns:a16="http://schemas.microsoft.com/office/drawing/2014/main" id="{15DC92CA-EF5D-47D1-BE15-486EC6047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6825" y="3997274"/>
              <a:ext cx="583675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Chlamydia</a:t>
              </a:r>
              <a:endPara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590" name="Group 589"/>
            <p:cNvGrpSpPr/>
            <p:nvPr/>
          </p:nvGrpSpPr>
          <p:grpSpPr>
            <a:xfrm>
              <a:off x="5947114" y="3713257"/>
              <a:ext cx="10136" cy="713029"/>
              <a:chOff x="3957590" y="737276"/>
              <a:chExt cx="36771" cy="160091"/>
            </a:xfrm>
          </p:grpSpPr>
          <p:sp>
            <p:nvSpPr>
              <p:cNvPr id="591" name="Freeform 106">
                <a:extLst>
                  <a:ext uri="{FF2B5EF4-FFF2-40B4-BE49-F238E27FC236}">
                    <a16:creationId xmlns="" xmlns:a16="http://schemas.microsoft.com/office/drawing/2014/main" id="{C0B795E2-4B93-40C5-997E-1B99237035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96986" y="799992"/>
                <a:ext cx="158750" cy="36000"/>
              </a:xfrm>
              <a:custGeom>
                <a:avLst/>
                <a:gdLst>
                  <a:gd name="T0" fmla="*/ 0 w 100"/>
                  <a:gd name="T1" fmla="*/ 0 h 34"/>
                  <a:gd name="T2" fmla="*/ 0 w 100"/>
                  <a:gd name="T3" fmla="*/ 34 h 34"/>
                  <a:gd name="T4" fmla="*/ 100 w 100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34">
                    <a:moveTo>
                      <a:pt x="0" y="0"/>
                    </a:moveTo>
                    <a:lnTo>
                      <a:pt x="0" y="34"/>
                    </a:lnTo>
                    <a:lnTo>
                      <a:pt x="100" y="34"/>
                    </a:lnTo>
                  </a:path>
                </a:pathLst>
              </a:custGeom>
              <a:noFill/>
              <a:ln w="635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cxnSp>
            <p:nvCxnSpPr>
              <p:cNvPr id="592" name="Straight Connector 591"/>
              <p:cNvCxnSpPr/>
              <p:nvPr/>
            </p:nvCxnSpPr>
            <p:spPr>
              <a:xfrm flipH="1" flipV="1">
                <a:off x="3957590" y="737276"/>
                <a:ext cx="36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3" name="Rectangle 278">
              <a:extLst>
                <a:ext uri="{FF2B5EF4-FFF2-40B4-BE49-F238E27FC236}">
                  <a16:creationId xmlns="" xmlns:a16="http://schemas.microsoft.com/office/drawing/2014/main" id="{6833628C-1E24-48D3-8DB9-629D5FD1D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2204" y="5161166"/>
              <a:ext cx="910931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en-US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zh-CN" sz="9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Planctomycetes</a:t>
              </a:r>
              <a:endParaRPr lang="en-US" altLang="en-US" sz="900" b="1" dirty="0">
                <a:solidFill>
                  <a:srgbClr val="000000"/>
                </a:solidFill>
                <a:latin typeface="Helvetica"/>
                <a:cs typeface="Helvetica"/>
              </a:endParaRPr>
            </a:p>
          </p:txBody>
        </p:sp>
        <p:grpSp>
          <p:nvGrpSpPr>
            <p:cNvPr id="594" name="Group 593"/>
            <p:cNvGrpSpPr/>
            <p:nvPr/>
          </p:nvGrpSpPr>
          <p:grpSpPr>
            <a:xfrm>
              <a:off x="4943614" y="5015041"/>
              <a:ext cx="10136" cy="535709"/>
              <a:chOff x="3957590" y="737276"/>
              <a:chExt cx="36771" cy="160091"/>
            </a:xfrm>
          </p:grpSpPr>
          <p:sp>
            <p:nvSpPr>
              <p:cNvPr id="595" name="Freeform 106">
                <a:extLst>
                  <a:ext uri="{FF2B5EF4-FFF2-40B4-BE49-F238E27FC236}">
                    <a16:creationId xmlns="" xmlns:a16="http://schemas.microsoft.com/office/drawing/2014/main" id="{C0B795E2-4B93-40C5-997E-1B99237035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96986" y="799992"/>
                <a:ext cx="158750" cy="36000"/>
              </a:xfrm>
              <a:custGeom>
                <a:avLst/>
                <a:gdLst>
                  <a:gd name="T0" fmla="*/ 0 w 100"/>
                  <a:gd name="T1" fmla="*/ 0 h 34"/>
                  <a:gd name="T2" fmla="*/ 0 w 100"/>
                  <a:gd name="T3" fmla="*/ 34 h 34"/>
                  <a:gd name="T4" fmla="*/ 100 w 100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34">
                    <a:moveTo>
                      <a:pt x="0" y="0"/>
                    </a:moveTo>
                    <a:lnTo>
                      <a:pt x="0" y="34"/>
                    </a:lnTo>
                    <a:lnTo>
                      <a:pt x="100" y="34"/>
                    </a:lnTo>
                  </a:path>
                </a:pathLst>
              </a:custGeom>
              <a:noFill/>
              <a:ln w="635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cxnSp>
            <p:nvCxnSpPr>
              <p:cNvPr id="596" name="Straight Connector 595"/>
              <p:cNvCxnSpPr/>
              <p:nvPr/>
            </p:nvCxnSpPr>
            <p:spPr>
              <a:xfrm flipH="1" flipV="1">
                <a:off x="3957590" y="737276"/>
                <a:ext cx="36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7" name="Rectangle 232">
              <a:extLst>
                <a:ext uri="{FF2B5EF4-FFF2-40B4-BE49-F238E27FC236}">
                  <a16:creationId xmlns="" xmlns:a16="http://schemas.microsoft.com/office/drawing/2014/main" id="{4C85D594-A565-4709-80E7-D5B6EF6DB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2204" y="4632540"/>
              <a:ext cx="1122851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9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Verrucomicrobia</a:t>
              </a:r>
              <a:endParaRPr kumimoji="0" lang="en-US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endParaRPr>
            </a:p>
          </p:txBody>
        </p:sp>
        <p:grpSp>
          <p:nvGrpSpPr>
            <p:cNvPr id="598" name="Group 597"/>
            <p:cNvGrpSpPr/>
            <p:nvPr/>
          </p:nvGrpSpPr>
          <p:grpSpPr>
            <a:xfrm>
              <a:off x="4943621" y="4496820"/>
              <a:ext cx="10135" cy="487011"/>
              <a:chOff x="3957590" y="737276"/>
              <a:chExt cx="36767" cy="160092"/>
            </a:xfrm>
          </p:grpSpPr>
          <p:sp>
            <p:nvSpPr>
              <p:cNvPr id="599" name="Freeform 106">
                <a:extLst>
                  <a:ext uri="{FF2B5EF4-FFF2-40B4-BE49-F238E27FC236}">
                    <a16:creationId xmlns="" xmlns:a16="http://schemas.microsoft.com/office/drawing/2014/main" id="{C0B795E2-4B93-40C5-997E-1B99237035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96983" y="799994"/>
                <a:ext cx="158750" cy="35998"/>
              </a:xfrm>
              <a:custGeom>
                <a:avLst/>
                <a:gdLst>
                  <a:gd name="T0" fmla="*/ 0 w 100"/>
                  <a:gd name="T1" fmla="*/ 0 h 34"/>
                  <a:gd name="T2" fmla="*/ 0 w 100"/>
                  <a:gd name="T3" fmla="*/ 34 h 34"/>
                  <a:gd name="T4" fmla="*/ 100 w 100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34">
                    <a:moveTo>
                      <a:pt x="0" y="0"/>
                    </a:moveTo>
                    <a:lnTo>
                      <a:pt x="0" y="34"/>
                    </a:lnTo>
                    <a:lnTo>
                      <a:pt x="100" y="34"/>
                    </a:lnTo>
                  </a:path>
                </a:pathLst>
              </a:custGeom>
              <a:noFill/>
              <a:ln w="635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>
                  <a:latin typeface="Helvetica"/>
                  <a:cs typeface="Helvetica"/>
                </a:endParaRPr>
              </a:p>
            </p:txBody>
          </p:sp>
          <p:cxnSp>
            <p:nvCxnSpPr>
              <p:cNvPr id="600" name="Straight Connector 599"/>
              <p:cNvCxnSpPr/>
              <p:nvPr/>
            </p:nvCxnSpPr>
            <p:spPr>
              <a:xfrm flipH="1" flipV="1">
                <a:off x="3957590" y="737276"/>
                <a:ext cx="36000" cy="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38" name="Straight Connector 537"/>
          <p:cNvCxnSpPr>
            <a:stCxn id="63" idx="3"/>
          </p:cNvCxnSpPr>
          <p:nvPr/>
        </p:nvCxnSpPr>
        <p:spPr>
          <a:xfrm>
            <a:off x="3516617" y="5616804"/>
            <a:ext cx="310903" cy="736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0" name="Rectangle 395">
            <a:extLst>
              <a:ext uri="{FF2B5EF4-FFF2-40B4-BE49-F238E27FC236}">
                <a16:creationId xmlns="" xmlns:a16="http://schemas.microsoft.com/office/drawing/2014/main" id="{660BCD4E-C5EC-440B-9FE2-D7D85D63A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1490" y="3411226"/>
            <a:ext cx="34624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42/0.72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86386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Rectangle 508"/>
          <p:cNvSpPr/>
          <p:nvPr/>
        </p:nvSpPr>
        <p:spPr>
          <a:xfrm>
            <a:off x="149750" y="6678072"/>
            <a:ext cx="6480000" cy="7419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rgbClr val="0000FF"/>
              </a:solidFill>
              <a:latin typeface="Helvetica"/>
              <a:cs typeface="Helvetica"/>
            </a:endParaRPr>
          </a:p>
        </p:txBody>
      </p:sp>
      <p:sp>
        <p:nvSpPr>
          <p:cNvPr id="510" name="Rectangle 509"/>
          <p:cNvSpPr/>
          <p:nvPr/>
        </p:nvSpPr>
        <p:spPr>
          <a:xfrm>
            <a:off x="151868" y="6153622"/>
            <a:ext cx="6480000" cy="5399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latin typeface="Helvetica"/>
              <a:cs typeface="Helvetica"/>
            </a:endParaRPr>
          </a:p>
        </p:txBody>
      </p:sp>
      <p:sp>
        <p:nvSpPr>
          <p:cNvPr id="508" name="Rectangle 507"/>
          <p:cNvSpPr/>
          <p:nvPr/>
        </p:nvSpPr>
        <p:spPr>
          <a:xfrm>
            <a:off x="150379" y="4927052"/>
            <a:ext cx="6480000" cy="12544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latin typeface="Helvetica"/>
              <a:cs typeface="Helvetica"/>
            </a:endParaRPr>
          </a:p>
        </p:txBody>
      </p:sp>
      <p:sp>
        <p:nvSpPr>
          <p:cNvPr id="507" name="Rectangle 506"/>
          <p:cNvSpPr/>
          <p:nvPr/>
        </p:nvSpPr>
        <p:spPr>
          <a:xfrm>
            <a:off x="144651" y="3446256"/>
            <a:ext cx="6480000" cy="14767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solidFill>
                <a:srgbClr val="0000FF"/>
              </a:solidFill>
              <a:latin typeface="Helvetica"/>
              <a:cs typeface="Helvetica"/>
            </a:endParaRPr>
          </a:p>
        </p:txBody>
      </p:sp>
      <p:sp>
        <p:nvSpPr>
          <p:cNvPr id="506" name="Rectangle 505"/>
          <p:cNvSpPr/>
          <p:nvPr/>
        </p:nvSpPr>
        <p:spPr>
          <a:xfrm>
            <a:off x="139370" y="69491"/>
            <a:ext cx="6480000" cy="33777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latin typeface="Helvetica"/>
              <a:cs typeface="Helvetica"/>
            </a:endParaRPr>
          </a:p>
        </p:txBody>
      </p:sp>
      <p:sp>
        <p:nvSpPr>
          <p:cNvPr id="511" name="Rectangle 510"/>
          <p:cNvSpPr/>
          <p:nvPr/>
        </p:nvSpPr>
        <p:spPr>
          <a:xfrm>
            <a:off x="151411" y="5922468"/>
            <a:ext cx="6480000" cy="105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latin typeface="Helvetica"/>
              <a:cs typeface="Helvetica"/>
            </a:endParaRPr>
          </a:p>
        </p:txBody>
      </p:sp>
      <p:sp>
        <p:nvSpPr>
          <p:cNvPr id="216" name="Rectangle 5">
            <a:extLst>
              <a:ext uri="{FF2B5EF4-FFF2-40B4-BE49-F238E27FC236}">
                <a16:creationId xmlns:a16="http://schemas.microsoft.com/office/drawing/2014/main" xmlns="" id="{E3DC288F-7F93-425B-9243-05E231C90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6074" y="63498"/>
            <a:ext cx="12101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rubella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Carubv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100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25946m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8" name="Rectangle 7">
            <a:extLst>
              <a:ext uri="{FF2B5EF4-FFF2-40B4-BE49-F238E27FC236}">
                <a16:creationId xmlns:a16="http://schemas.microsoft.com/office/drawing/2014/main" xmlns="" id="{2CFAC8C7-CFEA-4E0E-94EA-8E8D72865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1333" y="155987"/>
            <a:ext cx="12771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stricta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Bostr.26833s0179.1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0" name="Rectangle 9">
            <a:extLst>
              <a:ext uri="{FF2B5EF4-FFF2-40B4-BE49-F238E27FC236}">
                <a16:creationId xmlns:a16="http://schemas.microsoft.com/office/drawing/2014/main" xmlns="" id="{9BC6DE8A-5782-42F6-BA75-0D18207BB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6074" y="246587"/>
            <a:ext cx="102770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thaliana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AT5G60600.1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2" name="Rectangle 11">
            <a:extLst>
              <a:ext uri="{FF2B5EF4-FFF2-40B4-BE49-F238E27FC236}">
                <a16:creationId xmlns:a16="http://schemas.microsoft.com/office/drawing/2014/main" xmlns="" id="{0A525D67-968E-4FB1-BA80-E8CF8C003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6074" y="337189"/>
            <a:ext cx="9618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lyrata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Alyrata919295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6" name="Rectangle 15">
            <a:extLst>
              <a:ext uri="{FF2B5EF4-FFF2-40B4-BE49-F238E27FC236}">
                <a16:creationId xmlns:a16="http://schemas.microsoft.com/office/drawing/2014/main" xmlns="" id="{F5522BAF-E00F-414C-8177-8CD2E5415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1332" y="429676"/>
            <a:ext cx="9408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oleracea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Bol003103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28" name="Rectangle 17">
            <a:extLst>
              <a:ext uri="{FF2B5EF4-FFF2-40B4-BE49-F238E27FC236}">
                <a16:creationId xmlns:a16="http://schemas.microsoft.com/office/drawing/2014/main" xmlns="" id="{5D97D0B5-7A10-4483-BCDB-485170A2B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6075" y="520276"/>
            <a:ext cx="102799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rapa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Brara.J01412.1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2" name="Rectangle 21">
            <a:extLst>
              <a:ext uri="{FF2B5EF4-FFF2-40B4-BE49-F238E27FC236}">
                <a16:creationId xmlns:a16="http://schemas.microsoft.com/office/drawing/2014/main" xmlns="" id="{4CB63578-8992-46CB-A613-8A0E323D6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5043" y="612765"/>
            <a:ext cx="12485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13G326400.1.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4" name="Rectangle 23">
            <a:extLst>
              <a:ext uri="{FF2B5EF4-FFF2-40B4-BE49-F238E27FC236}">
                <a16:creationId xmlns:a16="http://schemas.microsoft.com/office/drawing/2014/main" xmlns="" id="{0893F0CB-0D28-4CD1-80F5-ED94D7481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5043" y="703365"/>
            <a:ext cx="12485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max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Glyma.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12G173200.1.p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8" name="Rectangle 27">
            <a:extLst>
              <a:ext uri="{FF2B5EF4-FFF2-40B4-BE49-F238E27FC236}">
                <a16:creationId xmlns:a16="http://schemas.microsoft.com/office/drawing/2014/main" xmlns="" id="{47BDD88E-C1DE-4134-9A8F-C914C16FD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9785" y="793966"/>
            <a:ext cx="132540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vinifera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GSVIVT01025182001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1" name="Rectangle 30">
            <a:extLst>
              <a:ext uri="{FF2B5EF4-FFF2-40B4-BE49-F238E27FC236}">
                <a16:creationId xmlns:a16="http://schemas.microsoft.com/office/drawing/2014/main" xmlns="" id="{EEEB308D-7EB6-49B5-B882-B13B49307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0301" y="886454"/>
            <a:ext cx="127582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lycopersicum</a:t>
            </a:r>
            <a:r>
              <a:rPr kumimoji="0" lang="en-US" altLang="en-US" sz="7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11g069380.1.1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4" name="Rectangle 33">
            <a:extLst>
              <a:ext uri="{FF2B5EF4-FFF2-40B4-BE49-F238E27FC236}">
                <a16:creationId xmlns:a16="http://schemas.microsoft.com/office/drawing/2014/main" xmlns="" id="{92B44F41-F51C-493D-8E67-669018ED0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733" y="977054"/>
            <a:ext cx="178655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sz="700" i="1" dirty="0" err="1">
                <a:latin typeface="Helvetica"/>
                <a:cs typeface="Helvetica"/>
              </a:rPr>
              <a:t>Brachypodium</a:t>
            </a:r>
            <a:r>
              <a:rPr lang="en-US" sz="700" i="1" dirty="0">
                <a:latin typeface="Helvetica"/>
                <a:cs typeface="Helvetica"/>
              </a:rPr>
              <a:t> </a:t>
            </a:r>
            <a:r>
              <a:rPr lang="en-US" sz="700" i="1" dirty="0" err="1" smtClean="0">
                <a:latin typeface="Helvetica"/>
                <a:cs typeface="Helvetica"/>
              </a:rPr>
              <a:t>distachyon</a:t>
            </a:r>
            <a:r>
              <a:rPr lang="en-US" sz="700" i="1" dirty="0" smtClean="0"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Bradi3g48080.2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6" name="Rectangle 35">
            <a:extLst>
              <a:ext uri="{FF2B5EF4-FFF2-40B4-BE49-F238E27FC236}">
                <a16:creationId xmlns:a16="http://schemas.microsoft.com/office/drawing/2014/main" xmlns="" id="{D815BC4D-4D8C-41F4-A12B-8E297F08D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848" y="1069542"/>
            <a:ext cx="118229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sativa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LOC Os02g39160.1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9" name="Rectangle 38">
            <a:extLst>
              <a:ext uri="{FF2B5EF4-FFF2-40B4-BE49-F238E27FC236}">
                <a16:creationId xmlns:a16="http://schemas.microsoft.com/office/drawing/2014/main" xmlns="" id="{EC0DF384-BE1B-46EF-BD13-E934F5EFF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9217" y="1160144"/>
            <a:ext cx="131672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Z. mays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GRMZM2G137409 P01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1" name="Rectangle 40">
            <a:extLst>
              <a:ext uri="{FF2B5EF4-FFF2-40B4-BE49-F238E27FC236}">
                <a16:creationId xmlns:a16="http://schemas.microsoft.com/office/drawing/2014/main" xmlns="" id="{A6887814-55A3-420F-AB9D-A3E3809C3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589" y="1250744"/>
            <a:ext cx="135118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bicolor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Sobic.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004G207400.1.p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5" name="Rectangle 44">
            <a:extLst>
              <a:ext uri="{FF2B5EF4-FFF2-40B4-BE49-F238E27FC236}">
                <a16:creationId xmlns:a16="http://schemas.microsoft.com/office/drawing/2014/main" xmlns="" id="{3116B766-4414-4273-BE1E-0D9FF47A9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7671" y="1343231"/>
            <a:ext cx="13042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A.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coerulea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Aquca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030 00174.1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9" name="Rectangle 48">
            <a:extLst>
              <a:ext uri="{FF2B5EF4-FFF2-40B4-BE49-F238E27FC236}">
                <a16:creationId xmlns:a16="http://schemas.microsoft.com/office/drawing/2014/main" xmlns="" id="{EA485247-5864-46A5-90CE-1D9054383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4528" y="1433832"/>
            <a:ext cx="126233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trichopoda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scaffold00175.30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2" name="Rectangle 51">
            <a:extLst>
              <a:ext uri="{FF2B5EF4-FFF2-40B4-BE49-F238E27FC236}">
                <a16:creationId xmlns:a16="http://schemas.microsoft.com/office/drawing/2014/main" xmlns="" id="{9B6426EF-3D69-4F80-BD68-17611B703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2982" y="1526320"/>
            <a:ext cx="10212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abies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 88006g0010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4" name="Rectangle 53">
            <a:extLst>
              <a:ext uri="{FF2B5EF4-FFF2-40B4-BE49-F238E27FC236}">
                <a16:creationId xmlns:a16="http://schemas.microsoft.com/office/drawing/2014/main" xmlns="" id="{1B3B8CA0-87E3-4566-BCE7-6F01D8567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611" y="1616922"/>
            <a:ext cx="10434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taeda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PITA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000023598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68" name="Rectangle 57">
            <a:extLst>
              <a:ext uri="{FF2B5EF4-FFF2-40B4-BE49-F238E27FC236}">
                <a16:creationId xmlns:a16="http://schemas.microsoft.com/office/drawing/2014/main" xmlns="" id="{CADB0BAE-0528-42F6-9119-5B5AF1440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9270" y="1709409"/>
            <a:ext cx="9792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moellendorffii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149035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0" name="Rectangle 59">
            <a:extLst>
              <a:ext uri="{FF2B5EF4-FFF2-40B4-BE49-F238E27FC236}">
                <a16:creationId xmlns:a16="http://schemas.microsoft.com/office/drawing/2014/main" xmlns="" id="{DA158E32-B573-43AA-B7D1-6F3843573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7621" y="1800009"/>
            <a:ext cx="115099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patens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3c22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14940V3.1.p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2" name="Rectangle 61">
            <a:extLst>
              <a:ext uri="{FF2B5EF4-FFF2-40B4-BE49-F238E27FC236}">
                <a16:creationId xmlns:a16="http://schemas.microsoft.com/office/drawing/2014/main" xmlns="" id="{43EDF2E8-7CD0-4121-8311-962021707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249" y="1890609"/>
            <a:ext cx="115099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patens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3c21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19070V3.1.p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5" name="Rectangle 64">
            <a:extLst>
              <a:ext uri="{FF2B5EF4-FFF2-40B4-BE49-F238E27FC236}">
                <a16:creationId xmlns:a16="http://schemas.microsoft.com/office/drawing/2014/main" xmlns="" id="{884C60A5-A1D7-4B6B-9BAB-8EEC3F554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445" y="1983098"/>
            <a:ext cx="115099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patens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3c19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16320V3.1.p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78" name="Rectangle 67">
            <a:extLst>
              <a:ext uri="{FF2B5EF4-FFF2-40B4-BE49-F238E27FC236}">
                <a16:creationId xmlns:a16="http://schemas.microsoft.com/office/drawing/2014/main" xmlns="" id="{C5487AEE-C5CD-4CAB-8F19-EF6279784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702" y="2073699"/>
            <a:ext cx="125675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fallax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Sphfalx0311s0007.1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0" name="Rectangle 69">
            <a:extLst>
              <a:ext uri="{FF2B5EF4-FFF2-40B4-BE49-F238E27FC236}">
                <a16:creationId xmlns:a16="http://schemas.microsoft.com/office/drawing/2014/main" xmlns="" id="{C4B218B2-E47D-4CD4-BD50-9D1F9698A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2362" y="2166187"/>
            <a:ext cx="12742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fallax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Sphfalx0000s0062.1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4" name="Rectangle 73">
            <a:extLst>
              <a:ext uri="{FF2B5EF4-FFF2-40B4-BE49-F238E27FC236}">
                <a16:creationId xmlns:a16="http://schemas.microsoft.com/office/drawing/2014/main" xmlns="" id="{E96346BA-B95F-460B-83B7-F5B187313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9785" y="2256787"/>
            <a:ext cx="153163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polymorpha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Mapoly0048s0084.1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9" name="Rectangle 78">
            <a:extLst>
              <a:ext uri="{FF2B5EF4-FFF2-40B4-BE49-F238E27FC236}">
                <a16:creationId xmlns:a16="http://schemas.microsoft.com/office/drawing/2014/main" xmlns="" id="{A3FA5F76-8818-4131-B301-9A5524D9B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847" y="2347387"/>
            <a:ext cx="73161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braunii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g51121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1" name="Rectangle 80">
            <a:extLst>
              <a:ext uri="{FF2B5EF4-FFF2-40B4-BE49-F238E27FC236}">
                <a16:creationId xmlns:a16="http://schemas.microsoft.com/office/drawing/2014/main" xmlns="" id="{A73442F9-8918-401E-88D7-47224E09F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013" y="2439876"/>
            <a:ext cx="108095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nites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kfl00259 0110 v1.1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5" name="Rectangle 84">
            <a:extLst>
              <a:ext uri="{FF2B5EF4-FFF2-40B4-BE49-F238E27FC236}">
                <a16:creationId xmlns:a16="http://schemas.microsoft.com/office/drawing/2014/main" xmlns="" id="{8821AC55-72DC-4C77-A228-907549C37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0301" y="2530477"/>
            <a:ext cx="197955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Coccomyxa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subellipsoidea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Csubellipsoidea27377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7" name="Rectangle 86">
            <a:extLst>
              <a:ext uri="{FF2B5EF4-FFF2-40B4-BE49-F238E27FC236}">
                <a16:creationId xmlns:a16="http://schemas.microsoft.com/office/drawing/2014/main" xmlns="" id="{143E6C6F-4383-49CC-AACA-A4663281C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2930" y="2622964"/>
            <a:ext cx="124592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carteri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Vocar.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0031s0090.1.p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99" name="Rectangle 88">
            <a:extLst>
              <a:ext uri="{FF2B5EF4-FFF2-40B4-BE49-F238E27FC236}">
                <a16:creationId xmlns:a16="http://schemas.microsoft.com/office/drawing/2014/main" xmlns="" id="{1876F4DB-0F4F-48C8-AAC3-979F8778D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8187" y="2713565"/>
            <a:ext cx="138195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reinhardtii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Cre12.g490350.t1.1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3" name="Rectangle 92">
            <a:extLst>
              <a:ext uri="{FF2B5EF4-FFF2-40B4-BE49-F238E27FC236}">
                <a16:creationId xmlns:a16="http://schemas.microsoft.com/office/drawing/2014/main" xmlns="" id="{7A849318-2AD3-489C-A9BA-CCB518EC4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507" y="2804165"/>
            <a:ext cx="16015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tauri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Ostta4 19063 e gw1.09.00.60.1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5" name="Rectangle 94">
            <a:extLst>
              <a:ext uri="{FF2B5EF4-FFF2-40B4-BE49-F238E27FC236}">
                <a16:creationId xmlns:a16="http://schemas.microsoft.com/office/drawing/2014/main" xmlns="" id="{A2A9AC2D-0DF2-4377-BAD2-0E5DDE826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2879" y="2896653"/>
            <a:ext cx="87783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lucimarinus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12863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8" name="Rectangle 97">
            <a:extLst>
              <a:ext uri="{FF2B5EF4-FFF2-40B4-BE49-F238E27FC236}">
                <a16:creationId xmlns:a16="http://schemas.microsoft.com/office/drawing/2014/main" xmlns="" id="{D8671206-E120-475F-AA4C-6C9ECEE48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022" y="2987255"/>
            <a:ext cx="125702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Micromonas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RCC299 95921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0" name="Rectangle 99">
            <a:extLst>
              <a:ext uri="{FF2B5EF4-FFF2-40B4-BE49-F238E27FC236}">
                <a16:creationId xmlns:a16="http://schemas.microsoft.com/office/drawing/2014/main" xmlns="" id="{A7E2A1EE-0256-4C16-81FE-4105F48E0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506" y="3079742"/>
            <a:ext cx="17408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pusilla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CCMP1545 MpusillaCCMP45326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4" name="Rectangle 103">
            <a:extLst>
              <a:ext uri="{FF2B5EF4-FFF2-40B4-BE49-F238E27FC236}">
                <a16:creationId xmlns:a16="http://schemas.microsoft.com/office/drawing/2014/main" xmlns="" id="{814A2461-7CD1-4E7F-ADCE-44F0B85F2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9682" y="3170342"/>
            <a:ext cx="11331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siliculosus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Ec-03 003600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6" name="Rectangle 105">
            <a:extLst>
              <a:ext uri="{FF2B5EF4-FFF2-40B4-BE49-F238E27FC236}">
                <a16:creationId xmlns:a16="http://schemas.microsoft.com/office/drawing/2014/main" xmlns="" id="{764B872A-927F-4D46-84F6-8CE3A94A1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1174" y="3260943"/>
            <a:ext cx="17997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tricornutum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Phatr2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44955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pg.C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chr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50307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9" name="Rectangle 108">
            <a:extLst>
              <a:ext uri="{FF2B5EF4-FFF2-40B4-BE49-F238E27FC236}">
                <a16:creationId xmlns:a16="http://schemas.microsoft.com/office/drawing/2014/main" xmlns="" id="{C6636AFD-6B32-4497-8034-477C7CE6E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3393" y="3353432"/>
            <a:ext cx="79849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theta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EKX54129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15" name="Freeform 104">
            <a:extLst>
              <a:ext uri="{FF2B5EF4-FFF2-40B4-BE49-F238E27FC236}">
                <a16:creationId xmlns:a16="http://schemas.microsoft.com/office/drawing/2014/main" xmlns="" id="{F34D7B43-9C07-4F8A-A1BA-91448EEB29EA}"/>
              </a:ext>
            </a:extLst>
          </p:cNvPr>
          <p:cNvSpPr>
            <a:spLocks/>
          </p:cNvSpPr>
          <p:nvPr/>
        </p:nvSpPr>
        <p:spPr bwMode="auto">
          <a:xfrm>
            <a:off x="3066179" y="3211868"/>
            <a:ext cx="170875" cy="43414"/>
          </a:xfrm>
          <a:custGeom>
            <a:avLst/>
            <a:gdLst>
              <a:gd name="T0" fmla="*/ 0 w 65"/>
              <a:gd name="T1" fmla="*/ 23 h 23"/>
              <a:gd name="T2" fmla="*/ 0 w 65"/>
              <a:gd name="T3" fmla="*/ 0 h 23"/>
              <a:gd name="T4" fmla="*/ 65 w 65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23">
                <a:moveTo>
                  <a:pt x="0" y="23"/>
                </a:moveTo>
                <a:lnTo>
                  <a:pt x="0" y="0"/>
                </a:lnTo>
                <a:lnTo>
                  <a:pt x="65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7" name="Freeform 106">
            <a:extLst>
              <a:ext uri="{FF2B5EF4-FFF2-40B4-BE49-F238E27FC236}">
                <a16:creationId xmlns:a16="http://schemas.microsoft.com/office/drawing/2014/main" xmlns="" id="{CE4C35BA-398F-4B1E-9117-01657BB384D6}"/>
              </a:ext>
            </a:extLst>
          </p:cNvPr>
          <p:cNvSpPr>
            <a:spLocks/>
          </p:cNvSpPr>
          <p:nvPr/>
        </p:nvSpPr>
        <p:spPr bwMode="auto">
          <a:xfrm>
            <a:off x="3066178" y="3260943"/>
            <a:ext cx="249740" cy="43414"/>
          </a:xfrm>
          <a:custGeom>
            <a:avLst/>
            <a:gdLst>
              <a:gd name="T0" fmla="*/ 0 w 95"/>
              <a:gd name="T1" fmla="*/ 0 h 23"/>
              <a:gd name="T2" fmla="*/ 0 w 95"/>
              <a:gd name="T3" fmla="*/ 23 h 23"/>
              <a:gd name="T4" fmla="*/ 95 w 95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" h="23">
                <a:moveTo>
                  <a:pt x="0" y="0"/>
                </a:moveTo>
                <a:lnTo>
                  <a:pt x="0" y="23"/>
                </a:lnTo>
                <a:lnTo>
                  <a:pt x="95" y="23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8" name="Freeform 107">
            <a:extLst>
              <a:ext uri="{FF2B5EF4-FFF2-40B4-BE49-F238E27FC236}">
                <a16:creationId xmlns:a16="http://schemas.microsoft.com/office/drawing/2014/main" xmlns="" id="{97377750-8E9F-4F2C-9B72-91DE937BED95}"/>
              </a:ext>
            </a:extLst>
          </p:cNvPr>
          <p:cNvSpPr>
            <a:spLocks/>
          </p:cNvSpPr>
          <p:nvPr/>
        </p:nvSpPr>
        <p:spPr bwMode="auto">
          <a:xfrm>
            <a:off x="3029374" y="3259057"/>
            <a:ext cx="36804" cy="88714"/>
          </a:xfrm>
          <a:custGeom>
            <a:avLst/>
            <a:gdLst>
              <a:gd name="T0" fmla="*/ 0 w 14"/>
              <a:gd name="T1" fmla="*/ 47 h 47"/>
              <a:gd name="T2" fmla="*/ 0 w 14"/>
              <a:gd name="T3" fmla="*/ 0 h 47"/>
              <a:gd name="T4" fmla="*/ 14 w 14"/>
              <a:gd name="T5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47">
                <a:moveTo>
                  <a:pt x="0" y="47"/>
                </a:moveTo>
                <a:lnTo>
                  <a:pt x="0" y="0"/>
                </a:lnTo>
                <a:lnTo>
                  <a:pt x="14" y="0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3" name="Freeform 112">
            <a:extLst>
              <a:ext uri="{FF2B5EF4-FFF2-40B4-BE49-F238E27FC236}">
                <a16:creationId xmlns:a16="http://schemas.microsoft.com/office/drawing/2014/main" xmlns="" id="{ADE01B7F-2C5C-4F8C-8A17-FFBBF31EFA3B}"/>
              </a:ext>
            </a:extLst>
          </p:cNvPr>
          <p:cNvSpPr>
            <a:spLocks/>
          </p:cNvSpPr>
          <p:nvPr/>
        </p:nvSpPr>
        <p:spPr bwMode="auto">
          <a:xfrm>
            <a:off x="3029374" y="3351545"/>
            <a:ext cx="181133" cy="64784"/>
          </a:xfrm>
          <a:custGeom>
            <a:avLst/>
            <a:gdLst>
              <a:gd name="T0" fmla="*/ 0 w 11"/>
              <a:gd name="T1" fmla="*/ 0 h 47"/>
              <a:gd name="T2" fmla="*/ 0 w 11"/>
              <a:gd name="T3" fmla="*/ 47 h 47"/>
              <a:gd name="T4" fmla="*/ 11 w 11"/>
              <a:gd name="T5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47">
                <a:moveTo>
                  <a:pt x="0" y="0"/>
                </a:moveTo>
                <a:lnTo>
                  <a:pt x="0" y="47"/>
                </a:lnTo>
                <a:lnTo>
                  <a:pt x="11" y="47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4" name="Freeform 113">
            <a:extLst>
              <a:ext uri="{FF2B5EF4-FFF2-40B4-BE49-F238E27FC236}">
                <a16:creationId xmlns:a16="http://schemas.microsoft.com/office/drawing/2014/main" xmlns="" id="{74B08005-E64F-487D-A003-43E6168865C5}"/>
              </a:ext>
            </a:extLst>
          </p:cNvPr>
          <p:cNvSpPr>
            <a:spLocks/>
          </p:cNvSpPr>
          <p:nvPr/>
        </p:nvSpPr>
        <p:spPr bwMode="auto">
          <a:xfrm>
            <a:off x="2995199" y="3170343"/>
            <a:ext cx="34176" cy="179314"/>
          </a:xfrm>
          <a:custGeom>
            <a:avLst/>
            <a:gdLst>
              <a:gd name="T0" fmla="*/ 0 w 13"/>
              <a:gd name="T1" fmla="*/ 0 h 95"/>
              <a:gd name="T2" fmla="*/ 0 w 13"/>
              <a:gd name="T3" fmla="*/ 95 h 95"/>
              <a:gd name="T4" fmla="*/ 13 w 13"/>
              <a:gd name="T5" fmla="*/ 9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95">
                <a:moveTo>
                  <a:pt x="0" y="0"/>
                </a:moveTo>
                <a:lnTo>
                  <a:pt x="0" y="95"/>
                </a:lnTo>
                <a:lnTo>
                  <a:pt x="13" y="95"/>
                </a:lnTo>
              </a:path>
            </a:pathLst>
          </a:custGeom>
          <a:noFill/>
          <a:ln w="12700" cap="sq" cmpd="sng">
            <a:solidFill>
              <a:schemeClr val="accent2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8" name="Rectangle 117">
            <a:extLst>
              <a:ext uri="{FF2B5EF4-FFF2-40B4-BE49-F238E27FC236}">
                <a16:creationId xmlns:a16="http://schemas.microsoft.com/office/drawing/2014/main" xmlns="" id="{59A0F629-2F88-4FE3-AD93-F9DE8D436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8806" y="3451495"/>
            <a:ext cx="11972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acanthamoebae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F8L1N8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0" name="Rectangle 119">
            <a:extLst>
              <a:ext uri="{FF2B5EF4-FFF2-40B4-BE49-F238E27FC236}">
                <a16:creationId xmlns:a16="http://schemas.microsoft.com/office/drawing/2014/main" xmlns="" id="{764BBF26-7FBA-4832-AB72-EFFBF512E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579" y="3542095"/>
            <a:ext cx="114599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amoebophila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sp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Q6MD85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3" name="Rectangle 122">
            <a:extLst>
              <a:ext uri="{FF2B5EF4-FFF2-40B4-BE49-F238E27FC236}">
                <a16:creationId xmlns:a16="http://schemas.microsoft.com/office/drawing/2014/main" xmlns="" id="{609CD8EF-F6A3-4A49-BD85-3E6564DA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5044" y="3632695"/>
            <a:ext cx="100600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negevensis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F8L7U6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5" name="Freeform 124">
            <a:extLst>
              <a:ext uri="{FF2B5EF4-FFF2-40B4-BE49-F238E27FC236}">
                <a16:creationId xmlns:a16="http://schemas.microsoft.com/office/drawing/2014/main" xmlns="" id="{E2050587-8334-496C-8BA1-A381538F751E}"/>
              </a:ext>
            </a:extLst>
          </p:cNvPr>
          <p:cNvSpPr>
            <a:spLocks/>
          </p:cNvSpPr>
          <p:nvPr/>
        </p:nvSpPr>
        <p:spPr bwMode="auto">
          <a:xfrm>
            <a:off x="2746767" y="3091067"/>
            <a:ext cx="116991" cy="510764"/>
          </a:xfrm>
          <a:custGeom>
            <a:avLst/>
            <a:gdLst>
              <a:gd name="T0" fmla="*/ 0 w 45"/>
              <a:gd name="T1" fmla="*/ 0 h 319"/>
              <a:gd name="T2" fmla="*/ 0 w 45"/>
              <a:gd name="T3" fmla="*/ 319 h 319"/>
              <a:gd name="T4" fmla="*/ 45 w 45"/>
              <a:gd name="T5" fmla="*/ 319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319">
                <a:moveTo>
                  <a:pt x="0" y="0"/>
                </a:moveTo>
                <a:lnTo>
                  <a:pt x="0" y="319"/>
                </a:lnTo>
                <a:lnTo>
                  <a:pt x="45" y="319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7" name="Rectangle 126">
            <a:extLst>
              <a:ext uri="{FF2B5EF4-FFF2-40B4-BE49-F238E27FC236}">
                <a16:creationId xmlns:a16="http://schemas.microsoft.com/office/drawing/2014/main" xmlns="" id="{BCB44526-6200-421B-BDB3-5059F9127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7874" y="3725185"/>
            <a:ext cx="9151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abortus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CED80467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9" name="Rectangle 128">
            <a:extLst>
              <a:ext uri="{FF2B5EF4-FFF2-40B4-BE49-F238E27FC236}">
                <a16:creationId xmlns:a16="http://schemas.microsoft.com/office/drawing/2014/main" xmlns="" id="{D5300975-2FBD-4F83-96EF-1A2DEE5E1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9989" y="3815785"/>
            <a:ext cx="8895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psittaci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EGF85022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2" name="Rectangle 131">
            <a:extLst>
              <a:ext uri="{FF2B5EF4-FFF2-40B4-BE49-F238E27FC236}">
                <a16:creationId xmlns:a16="http://schemas.microsoft.com/office/drawing/2014/main" xmlns="" id="{725904B8-6D45-4387-A7C4-FB9B29710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277" y="3908272"/>
            <a:ext cx="10387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pneumonia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CRI36865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5" name="Rectangle 134">
            <a:extLst>
              <a:ext uri="{FF2B5EF4-FFF2-40B4-BE49-F238E27FC236}">
                <a16:creationId xmlns:a16="http://schemas.microsoft.com/office/drawing/2014/main" xmlns="" id="{D479756C-85EE-4209-8E42-69160B7AF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4216" y="3998873"/>
            <a:ext cx="96646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pecorum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KTA73594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48" name="Rectangle 137">
            <a:extLst>
              <a:ext uri="{FF2B5EF4-FFF2-40B4-BE49-F238E27FC236}">
                <a16:creationId xmlns:a16="http://schemas.microsoft.com/office/drawing/2014/main" xmlns="" id="{25EAA10C-19D9-4217-9C21-35C10883E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049" y="4089474"/>
            <a:ext cx="10690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muridarum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KDU80760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50" name="Rectangle 139">
            <a:extLst>
              <a:ext uri="{FF2B5EF4-FFF2-40B4-BE49-F238E27FC236}">
                <a16:creationId xmlns:a16="http://schemas.microsoft.com/office/drawing/2014/main" xmlns="" id="{FAA1D3C2-29A1-4301-BDE7-EAAA1F01C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5709" y="4181962"/>
            <a:ext cx="10973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C. trachomatis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CCP58514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9" name="Freeform 118">
            <a:extLst>
              <a:ext uri="{FF2B5EF4-FFF2-40B4-BE49-F238E27FC236}">
                <a16:creationId xmlns:a16="http://schemas.microsoft.com/office/drawing/2014/main" xmlns="" id="{9B172D0C-AEAA-436E-9943-59BA996DA2D7}"/>
              </a:ext>
            </a:extLst>
          </p:cNvPr>
          <p:cNvSpPr>
            <a:spLocks/>
          </p:cNvSpPr>
          <p:nvPr/>
        </p:nvSpPr>
        <p:spPr bwMode="auto">
          <a:xfrm>
            <a:off x="2913706" y="3493020"/>
            <a:ext cx="152472" cy="43414"/>
          </a:xfrm>
          <a:custGeom>
            <a:avLst/>
            <a:gdLst>
              <a:gd name="T0" fmla="*/ 0 w 58"/>
              <a:gd name="T1" fmla="*/ 23 h 23"/>
              <a:gd name="T2" fmla="*/ 0 w 58"/>
              <a:gd name="T3" fmla="*/ 0 h 23"/>
              <a:gd name="T4" fmla="*/ 58 w 58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" h="23">
                <a:moveTo>
                  <a:pt x="0" y="23"/>
                </a:moveTo>
                <a:lnTo>
                  <a:pt x="0" y="0"/>
                </a:lnTo>
                <a:lnTo>
                  <a:pt x="58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1" name="Freeform 120">
            <a:extLst>
              <a:ext uri="{FF2B5EF4-FFF2-40B4-BE49-F238E27FC236}">
                <a16:creationId xmlns:a16="http://schemas.microsoft.com/office/drawing/2014/main" xmlns="" id="{DA6E1F95-EA2D-4EB1-BD10-4F2D6430601F}"/>
              </a:ext>
            </a:extLst>
          </p:cNvPr>
          <p:cNvSpPr>
            <a:spLocks/>
          </p:cNvSpPr>
          <p:nvPr/>
        </p:nvSpPr>
        <p:spPr bwMode="auto">
          <a:xfrm>
            <a:off x="2913707" y="3542096"/>
            <a:ext cx="168245" cy="41525"/>
          </a:xfrm>
          <a:custGeom>
            <a:avLst/>
            <a:gdLst>
              <a:gd name="T0" fmla="*/ 0 w 64"/>
              <a:gd name="T1" fmla="*/ 0 h 22"/>
              <a:gd name="T2" fmla="*/ 0 w 64"/>
              <a:gd name="T3" fmla="*/ 22 h 22"/>
              <a:gd name="T4" fmla="*/ 64 w 64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22">
                <a:moveTo>
                  <a:pt x="0" y="0"/>
                </a:moveTo>
                <a:lnTo>
                  <a:pt x="0" y="22"/>
                </a:lnTo>
                <a:lnTo>
                  <a:pt x="64" y="22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2" name="Freeform 121">
            <a:extLst>
              <a:ext uri="{FF2B5EF4-FFF2-40B4-BE49-F238E27FC236}">
                <a16:creationId xmlns:a16="http://schemas.microsoft.com/office/drawing/2014/main" xmlns="" id="{CCBF9F2B-8E58-4C6A-A710-CB3D0A0678D1}"/>
              </a:ext>
            </a:extLst>
          </p:cNvPr>
          <p:cNvSpPr>
            <a:spLocks/>
          </p:cNvSpPr>
          <p:nvPr/>
        </p:nvSpPr>
        <p:spPr bwMode="auto">
          <a:xfrm>
            <a:off x="2863758" y="3538320"/>
            <a:ext cx="49949" cy="66064"/>
          </a:xfrm>
          <a:custGeom>
            <a:avLst/>
            <a:gdLst>
              <a:gd name="T0" fmla="*/ 0 w 19"/>
              <a:gd name="T1" fmla="*/ 35 h 35"/>
              <a:gd name="T2" fmla="*/ 0 w 19"/>
              <a:gd name="T3" fmla="*/ 0 h 35"/>
              <a:gd name="T4" fmla="*/ 19 w 19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35">
                <a:moveTo>
                  <a:pt x="0" y="35"/>
                </a:move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4" name="Freeform 123">
            <a:extLst>
              <a:ext uri="{FF2B5EF4-FFF2-40B4-BE49-F238E27FC236}">
                <a16:creationId xmlns:a16="http://schemas.microsoft.com/office/drawing/2014/main" xmlns="" id="{7B160F4B-CA4A-48E5-91E6-730F0ADF73CF}"/>
              </a:ext>
            </a:extLst>
          </p:cNvPr>
          <p:cNvSpPr>
            <a:spLocks/>
          </p:cNvSpPr>
          <p:nvPr/>
        </p:nvSpPr>
        <p:spPr bwMode="auto">
          <a:xfrm>
            <a:off x="2863758" y="3610046"/>
            <a:ext cx="276029" cy="66064"/>
          </a:xfrm>
          <a:custGeom>
            <a:avLst/>
            <a:gdLst>
              <a:gd name="T0" fmla="*/ 0 w 105"/>
              <a:gd name="T1" fmla="*/ 0 h 35"/>
              <a:gd name="T2" fmla="*/ 0 w 105"/>
              <a:gd name="T3" fmla="*/ 35 h 35"/>
              <a:gd name="T4" fmla="*/ 105 w 105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35">
                <a:moveTo>
                  <a:pt x="0" y="0"/>
                </a:moveTo>
                <a:lnTo>
                  <a:pt x="0" y="35"/>
                </a:lnTo>
                <a:lnTo>
                  <a:pt x="105" y="35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8" name="Freeform 127">
            <a:extLst>
              <a:ext uri="{FF2B5EF4-FFF2-40B4-BE49-F238E27FC236}">
                <a16:creationId xmlns:a16="http://schemas.microsoft.com/office/drawing/2014/main" xmlns="" id="{97087E5F-5C5C-44DC-9C18-FD8710B326C9}"/>
              </a:ext>
            </a:extLst>
          </p:cNvPr>
          <p:cNvSpPr>
            <a:spLocks/>
          </p:cNvSpPr>
          <p:nvPr/>
        </p:nvSpPr>
        <p:spPr bwMode="auto">
          <a:xfrm>
            <a:off x="3428957" y="3766710"/>
            <a:ext cx="23660" cy="43414"/>
          </a:xfrm>
          <a:custGeom>
            <a:avLst/>
            <a:gdLst>
              <a:gd name="T0" fmla="*/ 0 w 9"/>
              <a:gd name="T1" fmla="*/ 23 h 23"/>
              <a:gd name="T2" fmla="*/ 0 w 9"/>
              <a:gd name="T3" fmla="*/ 0 h 23"/>
              <a:gd name="T4" fmla="*/ 9 w 9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23">
                <a:moveTo>
                  <a:pt x="0" y="23"/>
                </a:moveTo>
                <a:lnTo>
                  <a:pt x="0" y="0"/>
                </a:lnTo>
                <a:lnTo>
                  <a:pt x="9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0" name="Freeform 129">
            <a:extLst>
              <a:ext uri="{FF2B5EF4-FFF2-40B4-BE49-F238E27FC236}">
                <a16:creationId xmlns:a16="http://schemas.microsoft.com/office/drawing/2014/main" xmlns="" id="{8259DFA7-85C0-4BE7-A2F9-4A1F31A03BBB}"/>
              </a:ext>
            </a:extLst>
          </p:cNvPr>
          <p:cNvSpPr>
            <a:spLocks/>
          </p:cNvSpPr>
          <p:nvPr/>
        </p:nvSpPr>
        <p:spPr bwMode="auto">
          <a:xfrm>
            <a:off x="3428958" y="3815785"/>
            <a:ext cx="18403" cy="43414"/>
          </a:xfrm>
          <a:custGeom>
            <a:avLst/>
            <a:gdLst>
              <a:gd name="T0" fmla="*/ 0 w 7"/>
              <a:gd name="T1" fmla="*/ 0 h 23"/>
              <a:gd name="T2" fmla="*/ 0 w 7"/>
              <a:gd name="T3" fmla="*/ 23 h 23"/>
              <a:gd name="T4" fmla="*/ 7 w 7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23">
                <a:moveTo>
                  <a:pt x="0" y="0"/>
                </a:moveTo>
                <a:lnTo>
                  <a:pt x="0" y="23"/>
                </a:lnTo>
                <a:lnTo>
                  <a:pt x="7" y="23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1" name="Freeform 130">
            <a:extLst>
              <a:ext uri="{FF2B5EF4-FFF2-40B4-BE49-F238E27FC236}">
                <a16:creationId xmlns:a16="http://schemas.microsoft.com/office/drawing/2014/main" xmlns="" id="{40768AA4-2E3E-4EF2-9790-A959C8B9DB09}"/>
              </a:ext>
            </a:extLst>
          </p:cNvPr>
          <p:cNvSpPr>
            <a:spLocks/>
          </p:cNvSpPr>
          <p:nvPr/>
        </p:nvSpPr>
        <p:spPr bwMode="auto">
          <a:xfrm>
            <a:off x="3360608" y="3813897"/>
            <a:ext cx="68350" cy="64176"/>
          </a:xfrm>
          <a:custGeom>
            <a:avLst/>
            <a:gdLst>
              <a:gd name="T0" fmla="*/ 0 w 26"/>
              <a:gd name="T1" fmla="*/ 34 h 34"/>
              <a:gd name="T2" fmla="*/ 0 w 26"/>
              <a:gd name="T3" fmla="*/ 0 h 34"/>
              <a:gd name="T4" fmla="*/ 26 w 26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34">
                <a:moveTo>
                  <a:pt x="0" y="34"/>
                </a:moveTo>
                <a:lnTo>
                  <a:pt x="0" y="0"/>
                </a:lnTo>
                <a:lnTo>
                  <a:pt x="26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3" name="Freeform 132">
            <a:extLst>
              <a:ext uri="{FF2B5EF4-FFF2-40B4-BE49-F238E27FC236}">
                <a16:creationId xmlns:a16="http://schemas.microsoft.com/office/drawing/2014/main" xmlns="" id="{951B632C-5B0F-4FD0-8A18-0615A7098E1B}"/>
              </a:ext>
            </a:extLst>
          </p:cNvPr>
          <p:cNvSpPr>
            <a:spLocks/>
          </p:cNvSpPr>
          <p:nvPr/>
        </p:nvSpPr>
        <p:spPr bwMode="auto">
          <a:xfrm>
            <a:off x="3360609" y="3883735"/>
            <a:ext cx="113041" cy="66064"/>
          </a:xfrm>
          <a:custGeom>
            <a:avLst/>
            <a:gdLst>
              <a:gd name="T0" fmla="*/ 0 w 43"/>
              <a:gd name="T1" fmla="*/ 0 h 35"/>
              <a:gd name="T2" fmla="*/ 0 w 43"/>
              <a:gd name="T3" fmla="*/ 35 h 35"/>
              <a:gd name="T4" fmla="*/ 43 w 43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35">
                <a:moveTo>
                  <a:pt x="0" y="0"/>
                </a:moveTo>
                <a:lnTo>
                  <a:pt x="0" y="35"/>
                </a:lnTo>
                <a:lnTo>
                  <a:pt x="43" y="35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4" name="Freeform 133">
            <a:extLst>
              <a:ext uri="{FF2B5EF4-FFF2-40B4-BE49-F238E27FC236}">
                <a16:creationId xmlns:a16="http://schemas.microsoft.com/office/drawing/2014/main" xmlns="" id="{BD4BE941-2618-4F72-9111-A88B03269419}"/>
              </a:ext>
            </a:extLst>
          </p:cNvPr>
          <p:cNvSpPr>
            <a:spLocks/>
          </p:cNvSpPr>
          <p:nvPr/>
        </p:nvSpPr>
        <p:spPr bwMode="auto">
          <a:xfrm>
            <a:off x="3315918" y="3881847"/>
            <a:ext cx="44691" cy="77389"/>
          </a:xfrm>
          <a:custGeom>
            <a:avLst/>
            <a:gdLst>
              <a:gd name="T0" fmla="*/ 0 w 17"/>
              <a:gd name="T1" fmla="*/ 41 h 41"/>
              <a:gd name="T2" fmla="*/ 0 w 17"/>
              <a:gd name="T3" fmla="*/ 0 h 41"/>
              <a:gd name="T4" fmla="*/ 17 w 17"/>
              <a:gd name="T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41">
                <a:moveTo>
                  <a:pt x="0" y="41"/>
                </a:moveTo>
                <a:lnTo>
                  <a:pt x="0" y="0"/>
                </a:lnTo>
                <a:lnTo>
                  <a:pt x="17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6" name="Freeform 135">
            <a:extLst>
              <a:ext uri="{FF2B5EF4-FFF2-40B4-BE49-F238E27FC236}">
                <a16:creationId xmlns:a16="http://schemas.microsoft.com/office/drawing/2014/main" xmlns="" id="{4FA34CA8-CA95-4BA1-A286-6CFE794DBC29}"/>
              </a:ext>
            </a:extLst>
          </p:cNvPr>
          <p:cNvSpPr>
            <a:spLocks/>
          </p:cNvSpPr>
          <p:nvPr/>
        </p:nvSpPr>
        <p:spPr bwMode="auto">
          <a:xfrm>
            <a:off x="3315918" y="3964897"/>
            <a:ext cx="113041" cy="77389"/>
          </a:xfrm>
          <a:custGeom>
            <a:avLst/>
            <a:gdLst>
              <a:gd name="T0" fmla="*/ 0 w 43"/>
              <a:gd name="T1" fmla="*/ 0 h 41"/>
              <a:gd name="T2" fmla="*/ 0 w 43"/>
              <a:gd name="T3" fmla="*/ 41 h 41"/>
              <a:gd name="T4" fmla="*/ 43 w 43"/>
              <a:gd name="T5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41">
                <a:moveTo>
                  <a:pt x="0" y="0"/>
                </a:moveTo>
                <a:lnTo>
                  <a:pt x="0" y="41"/>
                </a:lnTo>
                <a:lnTo>
                  <a:pt x="43" y="41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7" name="Freeform 136">
            <a:extLst>
              <a:ext uri="{FF2B5EF4-FFF2-40B4-BE49-F238E27FC236}">
                <a16:creationId xmlns:a16="http://schemas.microsoft.com/office/drawing/2014/main" xmlns="" id="{B9BCC073-70FD-4980-B10F-A8E9533820DE}"/>
              </a:ext>
            </a:extLst>
          </p:cNvPr>
          <p:cNvSpPr>
            <a:spLocks/>
          </p:cNvSpPr>
          <p:nvPr/>
        </p:nvSpPr>
        <p:spPr bwMode="auto">
          <a:xfrm>
            <a:off x="3210764" y="3961123"/>
            <a:ext cx="105153" cy="105701"/>
          </a:xfrm>
          <a:custGeom>
            <a:avLst/>
            <a:gdLst>
              <a:gd name="T0" fmla="*/ 0 w 40"/>
              <a:gd name="T1" fmla="*/ 56 h 56"/>
              <a:gd name="T2" fmla="*/ 0 w 40"/>
              <a:gd name="T3" fmla="*/ 0 h 56"/>
              <a:gd name="T4" fmla="*/ 40 w 40"/>
              <a:gd name="T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56">
                <a:moveTo>
                  <a:pt x="0" y="56"/>
                </a:moveTo>
                <a:lnTo>
                  <a:pt x="0" y="0"/>
                </a:lnTo>
                <a:lnTo>
                  <a:pt x="40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9" name="Freeform 138">
            <a:extLst>
              <a:ext uri="{FF2B5EF4-FFF2-40B4-BE49-F238E27FC236}">
                <a16:creationId xmlns:a16="http://schemas.microsoft.com/office/drawing/2014/main" xmlns="" id="{C7FFDC59-DAF8-46C3-9400-BAEDE79A1195}"/>
              </a:ext>
            </a:extLst>
          </p:cNvPr>
          <p:cNvSpPr>
            <a:spLocks/>
          </p:cNvSpPr>
          <p:nvPr/>
        </p:nvSpPr>
        <p:spPr bwMode="auto">
          <a:xfrm>
            <a:off x="3373752" y="4132886"/>
            <a:ext cx="115669" cy="43414"/>
          </a:xfrm>
          <a:custGeom>
            <a:avLst/>
            <a:gdLst>
              <a:gd name="T0" fmla="*/ 0 w 44"/>
              <a:gd name="T1" fmla="*/ 23 h 23"/>
              <a:gd name="T2" fmla="*/ 0 w 44"/>
              <a:gd name="T3" fmla="*/ 0 h 23"/>
              <a:gd name="T4" fmla="*/ 44 w 44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" h="23">
                <a:moveTo>
                  <a:pt x="0" y="23"/>
                </a:moveTo>
                <a:lnTo>
                  <a:pt x="0" y="0"/>
                </a:lnTo>
                <a:lnTo>
                  <a:pt x="44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1" name="Freeform 140">
            <a:extLst>
              <a:ext uri="{FF2B5EF4-FFF2-40B4-BE49-F238E27FC236}">
                <a16:creationId xmlns:a16="http://schemas.microsoft.com/office/drawing/2014/main" xmlns="" id="{B2FF5B9D-2E2D-478D-8DFE-B1200B9F037F}"/>
              </a:ext>
            </a:extLst>
          </p:cNvPr>
          <p:cNvSpPr>
            <a:spLocks/>
          </p:cNvSpPr>
          <p:nvPr/>
        </p:nvSpPr>
        <p:spPr bwMode="auto">
          <a:xfrm>
            <a:off x="3373752" y="4180074"/>
            <a:ext cx="139329" cy="43414"/>
          </a:xfrm>
          <a:custGeom>
            <a:avLst/>
            <a:gdLst>
              <a:gd name="T0" fmla="*/ 0 w 53"/>
              <a:gd name="T1" fmla="*/ 0 h 23"/>
              <a:gd name="T2" fmla="*/ 0 w 53"/>
              <a:gd name="T3" fmla="*/ 23 h 23"/>
              <a:gd name="T4" fmla="*/ 53 w 53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" h="23">
                <a:moveTo>
                  <a:pt x="0" y="0"/>
                </a:moveTo>
                <a:lnTo>
                  <a:pt x="0" y="23"/>
                </a:lnTo>
                <a:lnTo>
                  <a:pt x="53" y="23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2" name="Freeform 141">
            <a:extLst>
              <a:ext uri="{FF2B5EF4-FFF2-40B4-BE49-F238E27FC236}">
                <a16:creationId xmlns:a16="http://schemas.microsoft.com/office/drawing/2014/main" xmlns="" id="{9A20D214-0BF2-477D-BC21-F356E4CE3550}"/>
              </a:ext>
            </a:extLst>
          </p:cNvPr>
          <p:cNvSpPr>
            <a:spLocks/>
          </p:cNvSpPr>
          <p:nvPr/>
        </p:nvSpPr>
        <p:spPr bwMode="auto">
          <a:xfrm>
            <a:off x="3210763" y="4072486"/>
            <a:ext cx="162988" cy="105701"/>
          </a:xfrm>
          <a:custGeom>
            <a:avLst/>
            <a:gdLst>
              <a:gd name="T0" fmla="*/ 0 w 62"/>
              <a:gd name="T1" fmla="*/ 0 h 56"/>
              <a:gd name="T2" fmla="*/ 0 w 62"/>
              <a:gd name="T3" fmla="*/ 56 h 56"/>
              <a:gd name="T4" fmla="*/ 62 w 62"/>
              <a:gd name="T5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2" h="56">
                <a:moveTo>
                  <a:pt x="0" y="0"/>
                </a:moveTo>
                <a:lnTo>
                  <a:pt x="0" y="56"/>
                </a:lnTo>
                <a:lnTo>
                  <a:pt x="62" y="56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3" name="Freeform 142">
            <a:extLst>
              <a:ext uri="{FF2B5EF4-FFF2-40B4-BE49-F238E27FC236}">
                <a16:creationId xmlns:a16="http://schemas.microsoft.com/office/drawing/2014/main" xmlns="" id="{F94CBBBF-91FA-4200-B3F7-AB7E3722DFC1}"/>
              </a:ext>
            </a:extLst>
          </p:cNvPr>
          <p:cNvSpPr>
            <a:spLocks/>
          </p:cNvSpPr>
          <p:nvPr/>
        </p:nvSpPr>
        <p:spPr bwMode="auto">
          <a:xfrm>
            <a:off x="2690255" y="3538321"/>
            <a:ext cx="520509" cy="530391"/>
          </a:xfrm>
          <a:custGeom>
            <a:avLst/>
            <a:gdLst>
              <a:gd name="T0" fmla="*/ 0 w 198"/>
              <a:gd name="T1" fmla="*/ 0 h 281"/>
              <a:gd name="T2" fmla="*/ 0 w 198"/>
              <a:gd name="T3" fmla="*/ 281 h 281"/>
              <a:gd name="T4" fmla="*/ 198 w 198"/>
              <a:gd name="T5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8" h="281">
                <a:moveTo>
                  <a:pt x="0" y="0"/>
                </a:moveTo>
                <a:lnTo>
                  <a:pt x="0" y="281"/>
                </a:lnTo>
                <a:lnTo>
                  <a:pt x="198" y="281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4" name="Freeform 143">
            <a:extLst>
              <a:ext uri="{FF2B5EF4-FFF2-40B4-BE49-F238E27FC236}">
                <a16:creationId xmlns:a16="http://schemas.microsoft.com/office/drawing/2014/main" xmlns="" id="{AEF282C6-BF0E-4359-8253-50D9DCEBCA93}"/>
              </a:ext>
            </a:extLst>
          </p:cNvPr>
          <p:cNvSpPr>
            <a:spLocks/>
          </p:cNvSpPr>
          <p:nvPr/>
        </p:nvSpPr>
        <p:spPr bwMode="auto">
          <a:xfrm>
            <a:off x="2428535" y="3536434"/>
            <a:ext cx="261721" cy="579479"/>
          </a:xfrm>
          <a:custGeom>
            <a:avLst/>
            <a:gdLst>
              <a:gd name="T0" fmla="*/ 0 w 65"/>
              <a:gd name="T1" fmla="*/ 205 h 205"/>
              <a:gd name="T2" fmla="*/ 0 w 65"/>
              <a:gd name="T3" fmla="*/ 0 h 205"/>
              <a:gd name="T4" fmla="*/ 65 w 65"/>
              <a:gd name="T5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205">
                <a:moveTo>
                  <a:pt x="0" y="205"/>
                </a:moveTo>
                <a:lnTo>
                  <a:pt x="0" y="0"/>
                </a:lnTo>
                <a:lnTo>
                  <a:pt x="65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8" name="Rectangle 147">
            <a:extLst>
              <a:ext uri="{FF2B5EF4-FFF2-40B4-BE49-F238E27FC236}">
                <a16:creationId xmlns:a16="http://schemas.microsoft.com/office/drawing/2014/main" xmlns="" id="{88579F04-BD8B-471D-9E05-8CDFB139A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579" y="4268255"/>
            <a:ext cx="98745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parvula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223890869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0" name="Rectangle 149">
            <a:extLst>
              <a:ext uri="{FF2B5EF4-FFF2-40B4-BE49-F238E27FC236}">
                <a16:creationId xmlns:a16="http://schemas.microsoft.com/office/drawing/2014/main" xmlns="" id="{27042120-7FD6-4452-AB3E-F186E18FB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7260" y="4358856"/>
            <a:ext cx="9536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flavus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494040027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3" name="Rectangle 152">
            <a:extLst>
              <a:ext uri="{FF2B5EF4-FFF2-40B4-BE49-F238E27FC236}">
                <a16:creationId xmlns:a16="http://schemas.microsoft.com/office/drawing/2014/main" xmlns="" id="{6ECD5BCA-E137-48B0-9AB4-93E7DB343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0509" y="4449456"/>
            <a:ext cx="10859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spinosum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497651793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6" name="Rectangle 155">
            <a:extLst>
              <a:ext uri="{FF2B5EF4-FFF2-40B4-BE49-F238E27FC236}">
                <a16:creationId xmlns:a16="http://schemas.microsoft.com/office/drawing/2014/main" xmlns="" id="{47E5D516-E1BF-436F-B7D3-EA055935E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632" y="4541944"/>
            <a:ext cx="10805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muciniphila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sp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B2UKT9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69" name="Rectangle 158">
            <a:extLst>
              <a:ext uri="{FF2B5EF4-FFF2-40B4-BE49-F238E27FC236}">
                <a16:creationId xmlns:a16="http://schemas.microsoft.com/office/drawing/2014/main" xmlns="" id="{145A9B5D-1185-47CF-AE47-9E2A4BFF7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0301" y="4632546"/>
            <a:ext cx="10434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infernorum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B3DYH4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2" name="Rectangle 161">
            <a:extLst>
              <a:ext uri="{FF2B5EF4-FFF2-40B4-BE49-F238E27FC236}">
                <a16:creationId xmlns:a16="http://schemas.microsoft.com/office/drawing/2014/main" xmlns="" id="{5130E8F6-3C69-4678-A9F8-EF8554695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2055" y="4725033"/>
            <a:ext cx="106723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akajimensis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D5EHX1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4" name="Rectangle 163">
            <a:extLst>
              <a:ext uri="{FF2B5EF4-FFF2-40B4-BE49-F238E27FC236}">
                <a16:creationId xmlns:a16="http://schemas.microsoft.com/office/drawing/2014/main" xmlns="" id="{86792505-763C-4265-8C24-647458515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2571" y="4815633"/>
            <a:ext cx="8128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O. terrae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B2A0F0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2" name="Rectangle 171">
            <a:extLst>
              <a:ext uri="{FF2B5EF4-FFF2-40B4-BE49-F238E27FC236}">
                <a16:creationId xmlns:a16="http://schemas.microsoft.com/office/drawing/2014/main" xmlns="" id="{A8DA79A8-202B-4BF0-9FE5-908F1D314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1180" y="4924640"/>
            <a:ext cx="8638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N.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spumigena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46260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4" name="Rectangle 173">
            <a:extLst>
              <a:ext uri="{FF2B5EF4-FFF2-40B4-BE49-F238E27FC236}">
                <a16:creationId xmlns:a16="http://schemas.microsoft.com/office/drawing/2014/main" xmlns="" id="{0891F1A8-7620-4E56-B765-B1A9C1D6C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5408" y="5015242"/>
            <a:ext cx="73562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Tolypothrix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99162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7" name="Rectangle 176">
            <a:extLst>
              <a:ext uri="{FF2B5EF4-FFF2-40B4-BE49-F238E27FC236}">
                <a16:creationId xmlns:a16="http://schemas.microsoft.com/office/drawing/2014/main" xmlns="" id="{F87B2F1A-F83E-4945-A974-A6D588985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8604" y="5107729"/>
            <a:ext cx="76127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variabilis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20059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0" name="Rectangle 179">
            <a:extLst>
              <a:ext uri="{FF2B5EF4-FFF2-40B4-BE49-F238E27FC236}">
                <a16:creationId xmlns:a16="http://schemas.microsoft.com/office/drawing/2014/main" xmlns="" id="{2F879409-9218-442F-8030-DD0FE4DA3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492" y="5198329"/>
            <a:ext cx="118724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prolifica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WP 017308616.1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2" name="Rectangle 181">
            <a:extLst>
              <a:ext uri="{FF2B5EF4-FFF2-40B4-BE49-F238E27FC236}">
                <a16:creationId xmlns:a16="http://schemas.microsoft.com/office/drawing/2014/main" xmlns="" id="{1BA0706F-1564-464B-B965-414E069B4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492" y="5288930"/>
            <a:ext cx="9675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laminosus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TFI51242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6" name="Rectangle 185">
            <a:extLst>
              <a:ext uri="{FF2B5EF4-FFF2-40B4-BE49-F238E27FC236}">
                <a16:creationId xmlns:a16="http://schemas.microsoft.com/office/drawing/2014/main" xmlns="" id="{8EC8B7AF-7CA3-4432-8034-A555607D5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1233" y="5381418"/>
            <a:ext cx="9293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Arthrospira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CCE19358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99" name="Rectangle 188">
            <a:extLst>
              <a:ext uri="{FF2B5EF4-FFF2-40B4-BE49-F238E27FC236}">
                <a16:creationId xmlns:a16="http://schemas.microsoft.com/office/drawing/2014/main" xmlns="" id="{D50AC2B9-1742-441A-B16C-38D94A7B8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49" y="5472020"/>
            <a:ext cx="7437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watsonii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09944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1" name="Rectangle 190">
            <a:extLst>
              <a:ext uri="{FF2B5EF4-FFF2-40B4-BE49-F238E27FC236}">
                <a16:creationId xmlns:a16="http://schemas.microsoft.com/office/drawing/2014/main" xmlns="" id="{4D3D8A07-4BC5-47C5-BB90-E433DCDE8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8089" y="5564507"/>
            <a:ext cx="78692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Cyanothece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51662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5" name="Rectangle 194">
            <a:extLst>
              <a:ext uri="{FF2B5EF4-FFF2-40B4-BE49-F238E27FC236}">
                <a16:creationId xmlns:a16="http://schemas.microsoft.com/office/drawing/2014/main" xmlns="" id="{9BF1F849-FF88-4F8E-ADBF-A19AC06FB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946" y="5655107"/>
            <a:ext cx="982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aponinum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AFZ53897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08" name="Rectangle 197">
            <a:extLst>
              <a:ext uri="{FF2B5EF4-FFF2-40B4-BE49-F238E27FC236}">
                <a16:creationId xmlns:a16="http://schemas.microsoft.com/office/drawing/2014/main" xmlns="" id="{0A003368-B0FF-48BF-88B3-BE77BEC3D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8806" y="5745707"/>
            <a:ext cx="916147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marinus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ABM70017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0" name="Rectangle 199">
            <a:extLst>
              <a:ext uri="{FF2B5EF4-FFF2-40B4-BE49-F238E27FC236}">
                <a16:creationId xmlns:a16="http://schemas.microsoft.com/office/drawing/2014/main" xmlns="" id="{FDB3DA53-42AC-4A4B-A754-F623C1A45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200" y="5838196"/>
            <a:ext cx="93289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Synechococcus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71789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3" name="Rectangle 202">
            <a:extLst>
              <a:ext uri="{FF2B5EF4-FFF2-40B4-BE49-F238E27FC236}">
                <a16:creationId xmlns:a16="http://schemas.microsoft.com/office/drawing/2014/main" xmlns="" id="{ECF6071C-C9CE-4461-9D85-E55257D4B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2055" y="5928797"/>
            <a:ext cx="12906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paradoxa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74267426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-0.11014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" name="Rectangle 206">
            <a:extLst>
              <a:ext uri="{FF2B5EF4-FFF2-40B4-BE49-F238E27FC236}">
                <a16:creationId xmlns:a16="http://schemas.microsoft.com/office/drawing/2014/main" xmlns="" id="{98396FC2-3219-4372-83CE-AA24F5DFC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1180" y="6021285"/>
            <a:ext cx="55615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lithophora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endParaRPr kumimoji="0" lang="en-US" altLang="en-US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" name="Rectangle 210">
            <a:extLst>
              <a:ext uri="{FF2B5EF4-FFF2-40B4-BE49-F238E27FC236}">
                <a16:creationId xmlns:a16="http://schemas.microsoft.com/office/drawing/2014/main" xmlns="" id="{95524DAE-1479-432B-9D6B-F93165DC3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9993" y="6111885"/>
            <a:ext cx="100762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violaceus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BAC91563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3" name="Rectangle 213">
            <a:extLst>
              <a:ext uri="{FF2B5EF4-FFF2-40B4-BE49-F238E27FC236}">
                <a16:creationId xmlns:a16="http://schemas.microsoft.com/office/drawing/2014/main" xmlns="" id="{B68ED30F-8053-4D2A-AA4A-2839D42B9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954" y="6202485"/>
            <a:ext cx="96646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merolae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CML284CT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5" name="Rectangle 215">
            <a:extLst>
              <a:ext uri="{FF2B5EF4-FFF2-40B4-BE49-F238E27FC236}">
                <a16:creationId xmlns:a16="http://schemas.microsoft.com/office/drawing/2014/main" xmlns="" id="{B3E57E01-200D-44C4-83E1-FA0D643A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9015" y="6294973"/>
            <a:ext cx="106905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sulphuraria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EME29778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" name="Rectangle 218">
            <a:extLst>
              <a:ext uri="{FF2B5EF4-FFF2-40B4-BE49-F238E27FC236}">
                <a16:creationId xmlns:a16="http://schemas.microsoft.com/office/drawing/2014/main" xmlns="" id="{53C7E7A6-3167-4FA6-B21F-DB24CF9F4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9837" y="6385574"/>
            <a:ext cx="107721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yezoensis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13639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g3283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0" name="Rectangle 220">
            <a:extLst>
              <a:ext uri="{FF2B5EF4-FFF2-40B4-BE49-F238E27FC236}">
                <a16:creationId xmlns:a16="http://schemas.microsoft.com/office/drawing/2014/main" xmlns="" id="{B87CE253-F785-49AC-AB6A-F0B466069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3704" y="6478062"/>
            <a:ext cx="85921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purpureum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2132.6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3" name="Rectangle 223">
            <a:extLst>
              <a:ext uri="{FF2B5EF4-FFF2-40B4-BE49-F238E27FC236}">
                <a16:creationId xmlns:a16="http://schemas.microsoft.com/office/drawing/2014/main" xmlns="" id="{76009EE6-2D2B-419A-8CA8-18FB8693C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304" y="6568663"/>
            <a:ext cx="8895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crispus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CDF35225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4" name="Freeform 214">
            <a:extLst>
              <a:ext uri="{FF2B5EF4-FFF2-40B4-BE49-F238E27FC236}">
                <a16:creationId xmlns:a16="http://schemas.microsoft.com/office/drawing/2014/main" xmlns="" id="{81146670-0BB1-49C8-8FEA-999266AAFCD7}"/>
              </a:ext>
            </a:extLst>
          </p:cNvPr>
          <p:cNvSpPr>
            <a:spLocks/>
          </p:cNvSpPr>
          <p:nvPr/>
        </p:nvSpPr>
        <p:spPr bwMode="auto">
          <a:xfrm>
            <a:off x="2666593" y="6245897"/>
            <a:ext cx="155102" cy="43414"/>
          </a:xfrm>
          <a:custGeom>
            <a:avLst/>
            <a:gdLst>
              <a:gd name="T0" fmla="*/ 0 w 59"/>
              <a:gd name="T1" fmla="*/ 23 h 23"/>
              <a:gd name="T2" fmla="*/ 0 w 59"/>
              <a:gd name="T3" fmla="*/ 0 h 23"/>
              <a:gd name="T4" fmla="*/ 59 w 59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" h="23">
                <a:moveTo>
                  <a:pt x="0" y="23"/>
                </a:moveTo>
                <a:lnTo>
                  <a:pt x="0" y="0"/>
                </a:lnTo>
                <a:lnTo>
                  <a:pt x="59" y="0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6" name="Freeform 216">
            <a:extLst>
              <a:ext uri="{FF2B5EF4-FFF2-40B4-BE49-F238E27FC236}">
                <a16:creationId xmlns:a16="http://schemas.microsoft.com/office/drawing/2014/main" xmlns="" id="{4ED154BA-33AA-4521-993D-F4759AD0E5AF}"/>
              </a:ext>
            </a:extLst>
          </p:cNvPr>
          <p:cNvSpPr>
            <a:spLocks/>
          </p:cNvSpPr>
          <p:nvPr/>
        </p:nvSpPr>
        <p:spPr bwMode="auto">
          <a:xfrm>
            <a:off x="2666593" y="6294973"/>
            <a:ext cx="197164" cy="41525"/>
          </a:xfrm>
          <a:custGeom>
            <a:avLst/>
            <a:gdLst>
              <a:gd name="T0" fmla="*/ 0 w 75"/>
              <a:gd name="T1" fmla="*/ 0 h 22"/>
              <a:gd name="T2" fmla="*/ 0 w 75"/>
              <a:gd name="T3" fmla="*/ 22 h 22"/>
              <a:gd name="T4" fmla="*/ 75 w 75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" h="22">
                <a:moveTo>
                  <a:pt x="0" y="0"/>
                </a:moveTo>
                <a:lnTo>
                  <a:pt x="0" y="22"/>
                </a:lnTo>
                <a:lnTo>
                  <a:pt x="75" y="22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7" name="Freeform 217">
            <a:extLst>
              <a:ext uri="{FF2B5EF4-FFF2-40B4-BE49-F238E27FC236}">
                <a16:creationId xmlns:a16="http://schemas.microsoft.com/office/drawing/2014/main" xmlns="" id="{8DBDBA43-A2E4-492A-8603-84F05D2A1F2D}"/>
              </a:ext>
            </a:extLst>
          </p:cNvPr>
          <p:cNvSpPr>
            <a:spLocks/>
          </p:cNvSpPr>
          <p:nvPr/>
        </p:nvSpPr>
        <p:spPr bwMode="auto">
          <a:xfrm>
            <a:off x="2642935" y="6291199"/>
            <a:ext cx="23660" cy="122689"/>
          </a:xfrm>
          <a:custGeom>
            <a:avLst/>
            <a:gdLst>
              <a:gd name="T0" fmla="*/ 0 w 9"/>
              <a:gd name="T1" fmla="*/ 65 h 65"/>
              <a:gd name="T2" fmla="*/ 0 w 9"/>
              <a:gd name="T3" fmla="*/ 0 h 65"/>
              <a:gd name="T4" fmla="*/ 9 w 9"/>
              <a:gd name="T5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65">
                <a:moveTo>
                  <a:pt x="0" y="65"/>
                </a:moveTo>
                <a:lnTo>
                  <a:pt x="0" y="0"/>
                </a:lnTo>
                <a:lnTo>
                  <a:pt x="9" y="0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9" name="Freeform 219">
            <a:extLst>
              <a:ext uri="{FF2B5EF4-FFF2-40B4-BE49-F238E27FC236}">
                <a16:creationId xmlns:a16="http://schemas.microsoft.com/office/drawing/2014/main" xmlns="" id="{B0F8843F-A973-491C-BA0F-59971F09D67A}"/>
              </a:ext>
            </a:extLst>
          </p:cNvPr>
          <p:cNvSpPr>
            <a:spLocks/>
          </p:cNvSpPr>
          <p:nvPr/>
        </p:nvSpPr>
        <p:spPr bwMode="auto">
          <a:xfrm>
            <a:off x="2742831" y="6428987"/>
            <a:ext cx="341749" cy="43414"/>
          </a:xfrm>
          <a:custGeom>
            <a:avLst/>
            <a:gdLst>
              <a:gd name="T0" fmla="*/ 0 w 130"/>
              <a:gd name="T1" fmla="*/ 23 h 23"/>
              <a:gd name="T2" fmla="*/ 0 w 130"/>
              <a:gd name="T3" fmla="*/ 0 h 23"/>
              <a:gd name="T4" fmla="*/ 130 w 130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0" h="23">
                <a:moveTo>
                  <a:pt x="0" y="23"/>
                </a:moveTo>
                <a:lnTo>
                  <a:pt x="0" y="0"/>
                </a:lnTo>
                <a:lnTo>
                  <a:pt x="130" y="0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" name="Freeform 221">
            <a:extLst>
              <a:ext uri="{FF2B5EF4-FFF2-40B4-BE49-F238E27FC236}">
                <a16:creationId xmlns:a16="http://schemas.microsoft.com/office/drawing/2014/main" xmlns="" id="{09A16351-B61C-4C3A-ACBF-6FFB57C3697A}"/>
              </a:ext>
            </a:extLst>
          </p:cNvPr>
          <p:cNvSpPr>
            <a:spLocks/>
          </p:cNvSpPr>
          <p:nvPr/>
        </p:nvSpPr>
        <p:spPr bwMode="auto">
          <a:xfrm>
            <a:off x="2742831" y="6476174"/>
            <a:ext cx="168245" cy="43414"/>
          </a:xfrm>
          <a:custGeom>
            <a:avLst/>
            <a:gdLst>
              <a:gd name="T0" fmla="*/ 0 w 64"/>
              <a:gd name="T1" fmla="*/ 0 h 23"/>
              <a:gd name="T2" fmla="*/ 0 w 64"/>
              <a:gd name="T3" fmla="*/ 23 h 23"/>
              <a:gd name="T4" fmla="*/ 64 w 64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23">
                <a:moveTo>
                  <a:pt x="0" y="0"/>
                </a:moveTo>
                <a:lnTo>
                  <a:pt x="0" y="23"/>
                </a:lnTo>
                <a:lnTo>
                  <a:pt x="64" y="23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2" name="Freeform 222">
            <a:extLst>
              <a:ext uri="{FF2B5EF4-FFF2-40B4-BE49-F238E27FC236}">
                <a16:creationId xmlns:a16="http://schemas.microsoft.com/office/drawing/2014/main" xmlns="" id="{01FFC343-9BFC-4334-99FC-61AFB1DECDB2}"/>
              </a:ext>
            </a:extLst>
          </p:cNvPr>
          <p:cNvSpPr>
            <a:spLocks/>
          </p:cNvSpPr>
          <p:nvPr/>
        </p:nvSpPr>
        <p:spPr bwMode="auto">
          <a:xfrm>
            <a:off x="2698140" y="6474287"/>
            <a:ext cx="44691" cy="66064"/>
          </a:xfrm>
          <a:custGeom>
            <a:avLst/>
            <a:gdLst>
              <a:gd name="T0" fmla="*/ 0 w 17"/>
              <a:gd name="T1" fmla="*/ 35 h 35"/>
              <a:gd name="T2" fmla="*/ 0 w 17"/>
              <a:gd name="T3" fmla="*/ 0 h 35"/>
              <a:gd name="T4" fmla="*/ 17 w 17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35">
                <a:moveTo>
                  <a:pt x="0" y="35"/>
                </a:moveTo>
                <a:lnTo>
                  <a:pt x="0" y="0"/>
                </a:lnTo>
                <a:lnTo>
                  <a:pt x="17" y="0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4" name="Freeform 224">
            <a:extLst>
              <a:ext uri="{FF2B5EF4-FFF2-40B4-BE49-F238E27FC236}">
                <a16:creationId xmlns:a16="http://schemas.microsoft.com/office/drawing/2014/main" xmlns="" id="{9E726ACC-9A13-4459-96B4-3F7EF85C8B01}"/>
              </a:ext>
            </a:extLst>
          </p:cNvPr>
          <p:cNvSpPr>
            <a:spLocks/>
          </p:cNvSpPr>
          <p:nvPr/>
        </p:nvSpPr>
        <p:spPr bwMode="auto">
          <a:xfrm>
            <a:off x="2698139" y="6546012"/>
            <a:ext cx="194534" cy="66064"/>
          </a:xfrm>
          <a:custGeom>
            <a:avLst/>
            <a:gdLst>
              <a:gd name="T0" fmla="*/ 0 w 74"/>
              <a:gd name="T1" fmla="*/ 0 h 35"/>
              <a:gd name="T2" fmla="*/ 0 w 74"/>
              <a:gd name="T3" fmla="*/ 35 h 35"/>
              <a:gd name="T4" fmla="*/ 74 w 74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4" h="35">
                <a:moveTo>
                  <a:pt x="0" y="0"/>
                </a:moveTo>
                <a:lnTo>
                  <a:pt x="0" y="35"/>
                </a:lnTo>
                <a:lnTo>
                  <a:pt x="74" y="35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5" name="Freeform 225">
            <a:extLst>
              <a:ext uri="{FF2B5EF4-FFF2-40B4-BE49-F238E27FC236}">
                <a16:creationId xmlns:a16="http://schemas.microsoft.com/office/drawing/2014/main" xmlns="" id="{7648DD2A-5E0C-4462-AACD-176DD9481424}"/>
              </a:ext>
            </a:extLst>
          </p:cNvPr>
          <p:cNvSpPr>
            <a:spLocks/>
          </p:cNvSpPr>
          <p:nvPr/>
        </p:nvSpPr>
        <p:spPr bwMode="auto">
          <a:xfrm>
            <a:off x="2642935" y="6419549"/>
            <a:ext cx="55206" cy="122689"/>
          </a:xfrm>
          <a:custGeom>
            <a:avLst/>
            <a:gdLst>
              <a:gd name="T0" fmla="*/ 0 w 21"/>
              <a:gd name="T1" fmla="*/ 0 h 65"/>
              <a:gd name="T2" fmla="*/ 0 w 21"/>
              <a:gd name="T3" fmla="*/ 65 h 65"/>
              <a:gd name="T4" fmla="*/ 21 w 21"/>
              <a:gd name="T5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" h="65">
                <a:moveTo>
                  <a:pt x="0" y="0"/>
                </a:moveTo>
                <a:lnTo>
                  <a:pt x="0" y="65"/>
                </a:lnTo>
                <a:lnTo>
                  <a:pt x="21" y="65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6" name="Freeform 226">
            <a:extLst>
              <a:ext uri="{FF2B5EF4-FFF2-40B4-BE49-F238E27FC236}">
                <a16:creationId xmlns:a16="http://schemas.microsoft.com/office/drawing/2014/main" xmlns="" id="{63C58FB0-8AA3-4ED8-918D-3A2480B696EB}"/>
              </a:ext>
            </a:extLst>
          </p:cNvPr>
          <p:cNvSpPr>
            <a:spLocks/>
          </p:cNvSpPr>
          <p:nvPr/>
        </p:nvSpPr>
        <p:spPr bwMode="auto">
          <a:xfrm>
            <a:off x="2545667" y="6193047"/>
            <a:ext cx="97268" cy="224614"/>
          </a:xfrm>
          <a:custGeom>
            <a:avLst/>
            <a:gdLst>
              <a:gd name="T0" fmla="*/ 0 w 37"/>
              <a:gd name="T1" fmla="*/ 0 h 119"/>
              <a:gd name="T2" fmla="*/ 0 w 37"/>
              <a:gd name="T3" fmla="*/ 119 h 119"/>
              <a:gd name="T4" fmla="*/ 37 w 37"/>
              <a:gd name="T5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119">
                <a:moveTo>
                  <a:pt x="0" y="0"/>
                </a:moveTo>
                <a:lnTo>
                  <a:pt x="0" y="119"/>
                </a:lnTo>
                <a:lnTo>
                  <a:pt x="37" y="119"/>
                </a:lnTo>
              </a:path>
            </a:pathLst>
          </a:custGeom>
          <a:noFill/>
          <a:ln w="12700" cap="sq" cmpd="sng">
            <a:solidFill>
              <a:srgbClr val="D0005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" name="Rectangle 229">
            <a:extLst>
              <a:ext uri="{FF2B5EF4-FFF2-40B4-BE49-F238E27FC236}">
                <a16:creationId xmlns:a16="http://schemas.microsoft.com/office/drawing/2014/main" xmlns="" id="{F8B5EA4D-F838-4245-986E-9B8DDEC2C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955" y="6659263"/>
            <a:ext cx="9618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S.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acidiphila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L0DBQ6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1" name="Rectangle 231">
            <a:extLst>
              <a:ext uri="{FF2B5EF4-FFF2-40B4-BE49-F238E27FC236}">
                <a16:creationId xmlns:a16="http://schemas.microsoft.com/office/drawing/2014/main" xmlns="" id="{AFA8E348-28D8-4344-A0E2-472F9F314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7677" y="6751751"/>
            <a:ext cx="84281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I.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pallida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tr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E8QZU1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4" name="Rectangle 234">
            <a:extLst>
              <a:ext uri="{FF2B5EF4-FFF2-40B4-BE49-F238E27FC236}">
                <a16:creationId xmlns:a16="http://schemas.microsoft.com/office/drawing/2014/main" xmlns="" id="{6026F849-091B-49EC-9C7D-D8FCB4F44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1440" y="6842352"/>
            <a:ext cx="100493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Z. </a:t>
            </a:r>
            <a:r>
              <a:rPr lang="en-US" altLang="en-US" sz="700" i="1" dirty="0" err="1" smtClean="0">
                <a:solidFill>
                  <a:srgbClr val="000000"/>
                </a:solidFill>
                <a:latin typeface="Helvetica"/>
                <a:cs typeface="Helvetica"/>
              </a:rPr>
              <a:t>formosa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657929832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6" name="Rectangle 236">
            <a:extLst>
              <a:ext uri="{FF2B5EF4-FFF2-40B4-BE49-F238E27FC236}">
                <a16:creationId xmlns:a16="http://schemas.microsoft.com/office/drawing/2014/main" xmlns="" id="{D348C0A5-E029-4C66-B71A-EFE666915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8708" y="6934840"/>
            <a:ext cx="129988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G.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obscuriglobus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497735269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0" name="Rectangle 240">
            <a:extLst>
              <a:ext uri="{FF2B5EF4-FFF2-40B4-BE49-F238E27FC236}">
                <a16:creationId xmlns:a16="http://schemas.microsoft.com/office/drawing/2014/main" xmlns="" id="{D11969AC-3788-48A5-BD9C-561925142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319" y="7025440"/>
            <a:ext cx="153888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Rhodopirellula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maiorica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gi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460162689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2" name="Rectangle 242">
            <a:extLst>
              <a:ext uri="{FF2B5EF4-FFF2-40B4-BE49-F238E27FC236}">
                <a16:creationId xmlns:a16="http://schemas.microsoft.com/office/drawing/2014/main" xmlns="" id="{E13A1C4C-7075-44DB-B2F7-1A143AB0E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690" y="7117928"/>
            <a:ext cx="149692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Schlesneria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paludicola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498268032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4" name="Rectangle 244">
            <a:extLst>
              <a:ext uri="{FF2B5EF4-FFF2-40B4-BE49-F238E27FC236}">
                <a16:creationId xmlns:a16="http://schemas.microsoft.com/office/drawing/2014/main" xmlns="" id="{E14F97D5-7A08-4C05-A0F4-02F7136F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411" y="7208529"/>
            <a:ext cx="106074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P. </a:t>
            </a:r>
            <a:r>
              <a:rPr lang="en-US" altLang="en-US" sz="700" i="1" dirty="0" err="1">
                <a:solidFill>
                  <a:srgbClr val="000000"/>
                </a:solidFill>
                <a:latin typeface="Helvetica"/>
                <a:cs typeface="Helvetica"/>
              </a:rPr>
              <a:t>limnophilus</a:t>
            </a:r>
            <a:r>
              <a:rPr lang="en-US" altLang="en-US" sz="700" i="1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tr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D5SQY9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8" name="Rectangle 248">
            <a:extLst>
              <a:ext uri="{FF2B5EF4-FFF2-40B4-BE49-F238E27FC236}">
                <a16:creationId xmlns:a16="http://schemas.microsoft.com/office/drawing/2014/main" xmlns="" id="{1B05BB59-4FBB-4537-A64F-9D3C60546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764" y="7299129"/>
            <a:ext cx="104786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araneosa</a:t>
            </a:r>
            <a:r>
              <a:rPr lang="en-US" altLang="en-US" sz="700" i="1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altLang="en-US" sz="700" dirty="0" err="1">
                <a:solidFill>
                  <a:srgbClr val="000000"/>
                </a:solidFill>
                <a:latin typeface="Helvetica"/>
                <a:cs typeface="Helvetica"/>
              </a:rPr>
              <a:t>gi</a:t>
            </a:r>
            <a:r>
              <a:rPr lang="en-US" altLang="en-US" sz="700" dirty="0">
                <a:solidFill>
                  <a:srgbClr val="000000"/>
                </a:solidFill>
                <a:latin typeface="Helvetica"/>
                <a:cs typeface="Helvetica"/>
              </a:rPr>
              <a:t> 149136886 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51" name="Freeform 241">
            <a:extLst>
              <a:ext uri="{FF2B5EF4-FFF2-40B4-BE49-F238E27FC236}">
                <a16:creationId xmlns:a16="http://schemas.microsoft.com/office/drawing/2014/main" xmlns="" id="{F45D3107-5EDD-4C8B-B2DB-499F41AE1767}"/>
              </a:ext>
            </a:extLst>
          </p:cNvPr>
          <p:cNvSpPr>
            <a:spLocks/>
          </p:cNvSpPr>
          <p:nvPr/>
        </p:nvSpPr>
        <p:spPr bwMode="auto">
          <a:xfrm>
            <a:off x="3925807" y="7068853"/>
            <a:ext cx="260256" cy="66064"/>
          </a:xfrm>
          <a:custGeom>
            <a:avLst/>
            <a:gdLst>
              <a:gd name="T0" fmla="*/ 0 w 99"/>
              <a:gd name="T1" fmla="*/ 35 h 35"/>
              <a:gd name="T2" fmla="*/ 0 w 99"/>
              <a:gd name="T3" fmla="*/ 0 h 35"/>
              <a:gd name="T4" fmla="*/ 99 w 99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9" h="35">
                <a:moveTo>
                  <a:pt x="0" y="35"/>
                </a:moveTo>
                <a:lnTo>
                  <a:pt x="0" y="0"/>
                </a:lnTo>
                <a:lnTo>
                  <a:pt x="99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3" name="Freeform 243">
            <a:extLst>
              <a:ext uri="{FF2B5EF4-FFF2-40B4-BE49-F238E27FC236}">
                <a16:creationId xmlns:a16="http://schemas.microsoft.com/office/drawing/2014/main" xmlns="" id="{84E900FA-2944-46AC-9B82-3402833B23AD}"/>
              </a:ext>
            </a:extLst>
          </p:cNvPr>
          <p:cNvSpPr>
            <a:spLocks/>
          </p:cNvSpPr>
          <p:nvPr/>
        </p:nvSpPr>
        <p:spPr bwMode="auto">
          <a:xfrm>
            <a:off x="4078280" y="7159453"/>
            <a:ext cx="107783" cy="43414"/>
          </a:xfrm>
          <a:custGeom>
            <a:avLst/>
            <a:gdLst>
              <a:gd name="T0" fmla="*/ 0 w 41"/>
              <a:gd name="T1" fmla="*/ 23 h 23"/>
              <a:gd name="T2" fmla="*/ 0 w 41"/>
              <a:gd name="T3" fmla="*/ 0 h 23"/>
              <a:gd name="T4" fmla="*/ 41 w 41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23">
                <a:moveTo>
                  <a:pt x="0" y="23"/>
                </a:moveTo>
                <a:lnTo>
                  <a:pt x="0" y="0"/>
                </a:lnTo>
                <a:lnTo>
                  <a:pt x="41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5" name="Freeform 245">
            <a:extLst>
              <a:ext uri="{FF2B5EF4-FFF2-40B4-BE49-F238E27FC236}">
                <a16:creationId xmlns:a16="http://schemas.microsoft.com/office/drawing/2014/main" xmlns="" id="{CA695C38-B56B-4A54-AFAF-CD1BD0A2FF79}"/>
              </a:ext>
            </a:extLst>
          </p:cNvPr>
          <p:cNvSpPr>
            <a:spLocks/>
          </p:cNvSpPr>
          <p:nvPr/>
        </p:nvSpPr>
        <p:spPr bwMode="auto">
          <a:xfrm>
            <a:off x="4078280" y="7208530"/>
            <a:ext cx="170875" cy="41525"/>
          </a:xfrm>
          <a:custGeom>
            <a:avLst/>
            <a:gdLst>
              <a:gd name="T0" fmla="*/ 0 w 65"/>
              <a:gd name="T1" fmla="*/ 0 h 22"/>
              <a:gd name="T2" fmla="*/ 0 w 65"/>
              <a:gd name="T3" fmla="*/ 22 h 22"/>
              <a:gd name="T4" fmla="*/ 65 w 65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22">
                <a:moveTo>
                  <a:pt x="0" y="0"/>
                </a:moveTo>
                <a:lnTo>
                  <a:pt x="0" y="22"/>
                </a:lnTo>
                <a:lnTo>
                  <a:pt x="65" y="22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6" name="Freeform 246">
            <a:extLst>
              <a:ext uri="{FF2B5EF4-FFF2-40B4-BE49-F238E27FC236}">
                <a16:creationId xmlns:a16="http://schemas.microsoft.com/office/drawing/2014/main" xmlns="" id="{F8C074D0-71CA-4281-8A61-6B0B067CD44A}"/>
              </a:ext>
            </a:extLst>
          </p:cNvPr>
          <p:cNvSpPr>
            <a:spLocks/>
          </p:cNvSpPr>
          <p:nvPr/>
        </p:nvSpPr>
        <p:spPr bwMode="auto">
          <a:xfrm>
            <a:off x="3925807" y="7138691"/>
            <a:ext cx="152472" cy="66064"/>
          </a:xfrm>
          <a:custGeom>
            <a:avLst/>
            <a:gdLst>
              <a:gd name="T0" fmla="*/ 0 w 58"/>
              <a:gd name="T1" fmla="*/ 0 h 35"/>
              <a:gd name="T2" fmla="*/ 0 w 58"/>
              <a:gd name="T3" fmla="*/ 35 h 35"/>
              <a:gd name="T4" fmla="*/ 58 w 58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" h="35">
                <a:moveTo>
                  <a:pt x="0" y="0"/>
                </a:moveTo>
                <a:lnTo>
                  <a:pt x="0" y="35"/>
                </a:lnTo>
                <a:lnTo>
                  <a:pt x="58" y="35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7" name="Freeform 247">
            <a:extLst>
              <a:ext uri="{FF2B5EF4-FFF2-40B4-BE49-F238E27FC236}">
                <a16:creationId xmlns:a16="http://schemas.microsoft.com/office/drawing/2014/main" xmlns="" id="{3169B990-2DFC-4DAC-8E24-CFEF4CE9267B}"/>
              </a:ext>
            </a:extLst>
          </p:cNvPr>
          <p:cNvSpPr>
            <a:spLocks/>
          </p:cNvSpPr>
          <p:nvPr/>
        </p:nvSpPr>
        <p:spPr bwMode="auto">
          <a:xfrm>
            <a:off x="3555141" y="7136804"/>
            <a:ext cx="370667" cy="100038"/>
          </a:xfrm>
          <a:custGeom>
            <a:avLst/>
            <a:gdLst>
              <a:gd name="T0" fmla="*/ 0 w 141"/>
              <a:gd name="T1" fmla="*/ 53 h 53"/>
              <a:gd name="T2" fmla="*/ 0 w 141"/>
              <a:gd name="T3" fmla="*/ 0 h 53"/>
              <a:gd name="T4" fmla="*/ 141 w 141"/>
              <a:gd name="T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53">
                <a:moveTo>
                  <a:pt x="0" y="53"/>
                </a:moveTo>
                <a:lnTo>
                  <a:pt x="0" y="0"/>
                </a:lnTo>
                <a:lnTo>
                  <a:pt x="141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59" name="Freeform 249">
            <a:extLst>
              <a:ext uri="{FF2B5EF4-FFF2-40B4-BE49-F238E27FC236}">
                <a16:creationId xmlns:a16="http://schemas.microsoft.com/office/drawing/2014/main" xmlns="" id="{3C673B54-F58C-4354-AE64-523306323DBA}"/>
              </a:ext>
            </a:extLst>
          </p:cNvPr>
          <p:cNvSpPr>
            <a:spLocks/>
          </p:cNvSpPr>
          <p:nvPr/>
        </p:nvSpPr>
        <p:spPr bwMode="auto">
          <a:xfrm>
            <a:off x="3555140" y="7242504"/>
            <a:ext cx="507366" cy="100038"/>
          </a:xfrm>
          <a:custGeom>
            <a:avLst/>
            <a:gdLst>
              <a:gd name="T0" fmla="*/ 0 w 193"/>
              <a:gd name="T1" fmla="*/ 0 h 53"/>
              <a:gd name="T2" fmla="*/ 0 w 193"/>
              <a:gd name="T3" fmla="*/ 53 h 53"/>
              <a:gd name="T4" fmla="*/ 193 w 193"/>
              <a:gd name="T5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3" h="53">
                <a:moveTo>
                  <a:pt x="0" y="0"/>
                </a:moveTo>
                <a:lnTo>
                  <a:pt x="0" y="53"/>
                </a:lnTo>
                <a:lnTo>
                  <a:pt x="193" y="53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" name="Freeform 230">
            <a:extLst>
              <a:ext uri="{FF2B5EF4-FFF2-40B4-BE49-F238E27FC236}">
                <a16:creationId xmlns:a16="http://schemas.microsoft.com/office/drawing/2014/main" xmlns="" id="{5A910BED-25C0-4EE7-AC7A-E908DF104A99}"/>
              </a:ext>
            </a:extLst>
          </p:cNvPr>
          <p:cNvSpPr>
            <a:spLocks/>
          </p:cNvSpPr>
          <p:nvPr/>
        </p:nvSpPr>
        <p:spPr bwMode="auto">
          <a:xfrm>
            <a:off x="2419483" y="6702675"/>
            <a:ext cx="149844" cy="43414"/>
          </a:xfrm>
          <a:custGeom>
            <a:avLst/>
            <a:gdLst>
              <a:gd name="T0" fmla="*/ 0 w 57"/>
              <a:gd name="T1" fmla="*/ 23 h 23"/>
              <a:gd name="T2" fmla="*/ 0 w 57"/>
              <a:gd name="T3" fmla="*/ 0 h 23"/>
              <a:gd name="T4" fmla="*/ 57 w 57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" h="23">
                <a:moveTo>
                  <a:pt x="0" y="23"/>
                </a:moveTo>
                <a:lnTo>
                  <a:pt x="0" y="0"/>
                </a:lnTo>
                <a:lnTo>
                  <a:pt x="57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2" name="Freeform 232">
            <a:extLst>
              <a:ext uri="{FF2B5EF4-FFF2-40B4-BE49-F238E27FC236}">
                <a16:creationId xmlns:a16="http://schemas.microsoft.com/office/drawing/2014/main" xmlns="" id="{35A0D5F5-3A07-4E99-8432-B4F1F36E015F}"/>
              </a:ext>
            </a:extLst>
          </p:cNvPr>
          <p:cNvSpPr>
            <a:spLocks/>
          </p:cNvSpPr>
          <p:nvPr/>
        </p:nvSpPr>
        <p:spPr bwMode="auto">
          <a:xfrm>
            <a:off x="2419484" y="6751752"/>
            <a:ext cx="215565" cy="41525"/>
          </a:xfrm>
          <a:custGeom>
            <a:avLst/>
            <a:gdLst>
              <a:gd name="T0" fmla="*/ 0 w 82"/>
              <a:gd name="T1" fmla="*/ 0 h 22"/>
              <a:gd name="T2" fmla="*/ 0 w 82"/>
              <a:gd name="T3" fmla="*/ 22 h 22"/>
              <a:gd name="T4" fmla="*/ 82 w 82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2" h="22">
                <a:moveTo>
                  <a:pt x="0" y="0"/>
                </a:moveTo>
                <a:lnTo>
                  <a:pt x="0" y="22"/>
                </a:lnTo>
                <a:lnTo>
                  <a:pt x="82" y="22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3" name="Freeform 233">
            <a:extLst>
              <a:ext uri="{FF2B5EF4-FFF2-40B4-BE49-F238E27FC236}">
                <a16:creationId xmlns:a16="http://schemas.microsoft.com/office/drawing/2014/main" xmlns="" id="{D5C1D63D-D2F4-45D5-A505-F3C200B41BDC}"/>
              </a:ext>
            </a:extLst>
          </p:cNvPr>
          <p:cNvSpPr>
            <a:spLocks/>
          </p:cNvSpPr>
          <p:nvPr/>
        </p:nvSpPr>
        <p:spPr bwMode="auto">
          <a:xfrm>
            <a:off x="2206549" y="6747976"/>
            <a:ext cx="212937" cy="88714"/>
          </a:xfrm>
          <a:custGeom>
            <a:avLst/>
            <a:gdLst>
              <a:gd name="T0" fmla="*/ 0 w 81"/>
              <a:gd name="T1" fmla="*/ 47 h 47"/>
              <a:gd name="T2" fmla="*/ 0 w 81"/>
              <a:gd name="T3" fmla="*/ 0 h 47"/>
              <a:gd name="T4" fmla="*/ 81 w 81"/>
              <a:gd name="T5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1" h="47">
                <a:moveTo>
                  <a:pt x="0" y="47"/>
                </a:moveTo>
                <a:lnTo>
                  <a:pt x="0" y="0"/>
                </a:lnTo>
                <a:lnTo>
                  <a:pt x="81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5" name="Freeform 235">
            <a:extLst>
              <a:ext uri="{FF2B5EF4-FFF2-40B4-BE49-F238E27FC236}">
                <a16:creationId xmlns:a16="http://schemas.microsoft.com/office/drawing/2014/main" xmlns="" id="{C2E4D513-96FC-49F3-BD0E-3DFCA9D5BF1B}"/>
              </a:ext>
            </a:extLst>
          </p:cNvPr>
          <p:cNvSpPr>
            <a:spLocks/>
          </p:cNvSpPr>
          <p:nvPr/>
        </p:nvSpPr>
        <p:spPr bwMode="auto">
          <a:xfrm>
            <a:off x="2437885" y="6885765"/>
            <a:ext cx="120926" cy="43414"/>
          </a:xfrm>
          <a:custGeom>
            <a:avLst/>
            <a:gdLst>
              <a:gd name="T0" fmla="*/ 0 w 46"/>
              <a:gd name="T1" fmla="*/ 23 h 23"/>
              <a:gd name="T2" fmla="*/ 0 w 46"/>
              <a:gd name="T3" fmla="*/ 0 h 23"/>
              <a:gd name="T4" fmla="*/ 46 w 46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23">
                <a:moveTo>
                  <a:pt x="0" y="23"/>
                </a:moveTo>
                <a:lnTo>
                  <a:pt x="0" y="0"/>
                </a:lnTo>
                <a:lnTo>
                  <a:pt x="46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7" name="Freeform 237">
            <a:extLst>
              <a:ext uri="{FF2B5EF4-FFF2-40B4-BE49-F238E27FC236}">
                <a16:creationId xmlns:a16="http://schemas.microsoft.com/office/drawing/2014/main" xmlns="" id="{9ED74A34-CB3D-48EA-9CC8-9074B5C41185}"/>
              </a:ext>
            </a:extLst>
          </p:cNvPr>
          <p:cNvSpPr>
            <a:spLocks/>
          </p:cNvSpPr>
          <p:nvPr/>
        </p:nvSpPr>
        <p:spPr bwMode="auto">
          <a:xfrm>
            <a:off x="2437886" y="6932952"/>
            <a:ext cx="215565" cy="43414"/>
          </a:xfrm>
          <a:custGeom>
            <a:avLst/>
            <a:gdLst>
              <a:gd name="T0" fmla="*/ 0 w 82"/>
              <a:gd name="T1" fmla="*/ 0 h 23"/>
              <a:gd name="T2" fmla="*/ 0 w 82"/>
              <a:gd name="T3" fmla="*/ 23 h 23"/>
              <a:gd name="T4" fmla="*/ 82 w 82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2" h="23">
                <a:moveTo>
                  <a:pt x="0" y="0"/>
                </a:moveTo>
                <a:lnTo>
                  <a:pt x="0" y="23"/>
                </a:lnTo>
                <a:lnTo>
                  <a:pt x="82" y="23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8" name="Freeform 238">
            <a:extLst>
              <a:ext uri="{FF2B5EF4-FFF2-40B4-BE49-F238E27FC236}">
                <a16:creationId xmlns:a16="http://schemas.microsoft.com/office/drawing/2014/main" xmlns="" id="{0DF0ADA9-D62A-4197-BB41-841192DCD8B0}"/>
              </a:ext>
            </a:extLst>
          </p:cNvPr>
          <p:cNvSpPr>
            <a:spLocks/>
          </p:cNvSpPr>
          <p:nvPr/>
        </p:nvSpPr>
        <p:spPr bwMode="auto">
          <a:xfrm>
            <a:off x="2206548" y="6842352"/>
            <a:ext cx="231338" cy="88714"/>
          </a:xfrm>
          <a:custGeom>
            <a:avLst/>
            <a:gdLst>
              <a:gd name="T0" fmla="*/ 0 w 88"/>
              <a:gd name="T1" fmla="*/ 0 h 47"/>
              <a:gd name="T2" fmla="*/ 0 w 88"/>
              <a:gd name="T3" fmla="*/ 47 h 47"/>
              <a:gd name="T4" fmla="*/ 88 w 88"/>
              <a:gd name="T5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8" h="47">
                <a:moveTo>
                  <a:pt x="0" y="0"/>
                </a:moveTo>
                <a:lnTo>
                  <a:pt x="0" y="47"/>
                </a:lnTo>
                <a:lnTo>
                  <a:pt x="88" y="47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9" name="Freeform 239">
            <a:extLst>
              <a:ext uri="{FF2B5EF4-FFF2-40B4-BE49-F238E27FC236}">
                <a16:creationId xmlns:a16="http://schemas.microsoft.com/office/drawing/2014/main" xmlns="" id="{8C46B6D7-E745-4BEF-94F4-B0550E31180C}"/>
              </a:ext>
            </a:extLst>
          </p:cNvPr>
          <p:cNvSpPr>
            <a:spLocks/>
          </p:cNvSpPr>
          <p:nvPr/>
        </p:nvSpPr>
        <p:spPr bwMode="auto">
          <a:xfrm>
            <a:off x="1770162" y="6840465"/>
            <a:ext cx="436387" cy="379391"/>
          </a:xfrm>
          <a:custGeom>
            <a:avLst/>
            <a:gdLst>
              <a:gd name="T0" fmla="*/ 0 w 166"/>
              <a:gd name="T1" fmla="*/ 201 h 201"/>
              <a:gd name="T2" fmla="*/ 0 w 166"/>
              <a:gd name="T3" fmla="*/ 0 h 201"/>
              <a:gd name="T4" fmla="*/ 166 w 166"/>
              <a:gd name="T5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" h="201">
                <a:moveTo>
                  <a:pt x="0" y="201"/>
                </a:moveTo>
                <a:lnTo>
                  <a:pt x="0" y="0"/>
                </a:lnTo>
                <a:lnTo>
                  <a:pt x="166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0" name="Freeform 250">
            <a:extLst>
              <a:ext uri="{FF2B5EF4-FFF2-40B4-BE49-F238E27FC236}">
                <a16:creationId xmlns:a16="http://schemas.microsoft.com/office/drawing/2014/main" xmlns="" id="{C28B25AB-B676-404E-8933-DC3010DC5D2B}"/>
              </a:ext>
            </a:extLst>
          </p:cNvPr>
          <p:cNvSpPr>
            <a:spLocks/>
          </p:cNvSpPr>
          <p:nvPr/>
        </p:nvSpPr>
        <p:spPr bwMode="auto">
          <a:xfrm>
            <a:off x="1885830" y="7238730"/>
            <a:ext cx="1669312" cy="364290"/>
          </a:xfrm>
          <a:custGeom>
            <a:avLst/>
            <a:gdLst>
              <a:gd name="T0" fmla="*/ 0 w 635"/>
              <a:gd name="T1" fmla="*/ 193 h 193"/>
              <a:gd name="T2" fmla="*/ 0 w 635"/>
              <a:gd name="T3" fmla="*/ 0 h 193"/>
              <a:gd name="T4" fmla="*/ 635 w 635"/>
              <a:gd name="T5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5" h="193">
                <a:moveTo>
                  <a:pt x="0" y="193"/>
                </a:moveTo>
                <a:lnTo>
                  <a:pt x="0" y="0"/>
                </a:lnTo>
                <a:lnTo>
                  <a:pt x="635" y="0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1" name="Rectangle 251">
            <a:extLst>
              <a:ext uri="{FF2B5EF4-FFF2-40B4-BE49-F238E27FC236}">
                <a16:creationId xmlns:a16="http://schemas.microsoft.com/office/drawing/2014/main" xmlns="" id="{D173E3F4-932D-4327-8BD6-ABB0DF3D0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8292" y="7391618"/>
            <a:ext cx="78226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oxydans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59832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3" name="Rectangle 253">
            <a:extLst>
              <a:ext uri="{FF2B5EF4-FFF2-40B4-BE49-F238E27FC236}">
                <a16:creationId xmlns:a16="http://schemas.microsoft.com/office/drawing/2014/main" xmlns="" id="{FBF2F78C-5E39-4DAB-9716-55BF6C04E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6176" y="7482218"/>
            <a:ext cx="8125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zucineum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77250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6" name="Rectangle 256">
            <a:extLst>
              <a:ext uri="{FF2B5EF4-FFF2-40B4-BE49-F238E27FC236}">
                <a16:creationId xmlns:a16="http://schemas.microsoft.com/office/drawing/2014/main" xmlns="" id="{027A8861-C140-418A-9AA3-19734B0EA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1128" y="7574706"/>
            <a:ext cx="140356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Alpha </a:t>
            </a:r>
            <a:r>
              <a:rPr kumimoji="0" lang="en-US" altLang="en-US" sz="7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KPF85518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69" name="Rectangle 259">
            <a:extLst>
              <a:ext uri="{FF2B5EF4-FFF2-40B4-BE49-F238E27FC236}">
                <a16:creationId xmlns:a16="http://schemas.microsoft.com/office/drawing/2014/main" xmlns="" id="{219C301B-E9C5-402D-95CE-0C57CEDE6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304" y="7665307"/>
            <a:ext cx="7234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rubrum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21551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2" name="Rectangle 262">
            <a:extLst>
              <a:ext uri="{FF2B5EF4-FFF2-40B4-BE49-F238E27FC236}">
                <a16:creationId xmlns:a16="http://schemas.microsoft.com/office/drawing/2014/main" xmlns="" id="{DC79FFD5-CD4B-4BFA-8D0C-BEFAACA7B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635" y="7755907"/>
            <a:ext cx="80830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Azospirillum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70777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5" name="Rectangle 265">
            <a:extLst>
              <a:ext uri="{FF2B5EF4-FFF2-40B4-BE49-F238E27FC236}">
                <a16:creationId xmlns:a16="http://schemas.microsoft.com/office/drawing/2014/main" xmlns="" id="{F78AF9AA-D02B-42FA-9A11-0FB88881B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8291" y="7848396"/>
            <a:ext cx="76944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E. coli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CCQ29918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77" name="Rectangle 267">
            <a:extLst>
              <a:ext uri="{FF2B5EF4-FFF2-40B4-BE49-F238E27FC236}">
                <a16:creationId xmlns:a16="http://schemas.microsoft.com/office/drawing/2014/main" xmlns="" id="{9584D081-F5C3-4FA3-9D9B-2C8A9AFB7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4839" y="7938996"/>
            <a:ext cx="8766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aeruginosa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69212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1" name="Rectangle 271">
            <a:extLst>
              <a:ext uri="{FF2B5EF4-FFF2-40B4-BE49-F238E27FC236}">
                <a16:creationId xmlns:a16="http://schemas.microsoft.com/office/drawing/2014/main" xmlns="" id="{FF6FB2E7-09C4-47A6-BC31-36986A34D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539" y="8031483"/>
            <a:ext cx="95317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K.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radiotolerans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02917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3" name="Rectangle 273">
            <a:extLst>
              <a:ext uri="{FF2B5EF4-FFF2-40B4-BE49-F238E27FC236}">
                <a16:creationId xmlns:a16="http://schemas.microsoft.com/office/drawing/2014/main" xmlns="" id="{FFDB3C2B-3D65-4635-B2E3-F689DFDC0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870" y="8122085"/>
            <a:ext cx="9489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aeolicus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AAC07467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0" name="Rectangle 280">
            <a:extLst>
              <a:ext uri="{FF2B5EF4-FFF2-40B4-BE49-F238E27FC236}">
                <a16:creationId xmlns:a16="http://schemas.microsoft.com/office/drawing/2014/main" xmlns="" id="{C986F1F9-02C3-4E35-827E-7E20EFC94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1127" y="8212685"/>
            <a:ext cx="77807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R.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palustris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33846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2" name="Rectangle 282">
            <a:extLst>
              <a:ext uri="{FF2B5EF4-FFF2-40B4-BE49-F238E27FC236}">
                <a16:creationId xmlns:a16="http://schemas.microsoft.com/office/drawing/2014/main" xmlns="" id="{45A483DA-D477-4A04-B0CB-851500082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3861" y="8305173"/>
            <a:ext cx="9489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Bradyrhizobium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39479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5" name="Rectangle 285">
            <a:extLst>
              <a:ext uri="{FF2B5EF4-FFF2-40B4-BE49-F238E27FC236}">
                <a16:creationId xmlns:a16="http://schemas.microsoft.com/office/drawing/2014/main" xmlns="" id="{8F8A09DB-623B-4BF6-9AD3-1FD93D4B0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8604" y="8395774"/>
            <a:ext cx="69715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M.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populi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79806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8" name="Rectangle 288">
            <a:extLst>
              <a:ext uri="{FF2B5EF4-FFF2-40B4-BE49-F238E27FC236}">
                <a16:creationId xmlns:a16="http://schemas.microsoft.com/office/drawing/2014/main" xmlns="" id="{6A080F89-D3A4-454E-9A3A-8B13A504A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923" y="8488261"/>
            <a:ext cx="92333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tumefaciens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36018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1" name="Rectangle 291">
            <a:extLst>
              <a:ext uri="{FF2B5EF4-FFF2-40B4-BE49-F238E27FC236}">
                <a16:creationId xmlns:a16="http://schemas.microsoft.com/office/drawing/2014/main" xmlns="" id="{7FC61077-5D4D-4756-B870-DFB6DF047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924" y="8578862"/>
            <a:ext cx="86797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S.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maltophilia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06279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3" name="Rectangle 293">
            <a:extLst>
              <a:ext uri="{FF2B5EF4-FFF2-40B4-BE49-F238E27FC236}">
                <a16:creationId xmlns:a16="http://schemas.microsoft.com/office/drawing/2014/main" xmlns="" id="{7DE15874-3344-402D-9A69-ECD361CAF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665" y="8669463"/>
            <a:ext cx="8382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P.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geniculata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99564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6" name="Rectangle 296">
            <a:extLst>
              <a:ext uri="{FF2B5EF4-FFF2-40B4-BE49-F238E27FC236}">
                <a16:creationId xmlns:a16="http://schemas.microsoft.com/office/drawing/2014/main" xmlns="" id="{F596826A-A943-4645-9D21-DEF77B245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1180" y="8761951"/>
            <a:ext cx="8382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X.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albilineans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15724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0" name="Rectangle 300">
            <a:extLst>
              <a:ext uri="{FF2B5EF4-FFF2-40B4-BE49-F238E27FC236}">
                <a16:creationId xmlns:a16="http://schemas.microsoft.com/office/drawing/2014/main" xmlns="" id="{22FA0B5B-DC6F-4A1B-8A6D-D424629BC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996" y="8852551"/>
            <a:ext cx="118272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Beta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proteobacterium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97429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3" name="Rectangle 303">
            <a:extLst>
              <a:ext uri="{FF2B5EF4-FFF2-40B4-BE49-F238E27FC236}">
                <a16:creationId xmlns:a16="http://schemas.microsoft.com/office/drawing/2014/main" xmlns="" id="{D3BB708B-D824-49F5-A4B3-68D3587FB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266" y="8945040"/>
            <a:ext cx="90234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A.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capsulatum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33342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6" name="Rectangle 306">
            <a:extLst>
              <a:ext uri="{FF2B5EF4-FFF2-40B4-BE49-F238E27FC236}">
                <a16:creationId xmlns:a16="http://schemas.microsoft.com/office/drawing/2014/main" xmlns="" id="{6A4ED663-8210-4670-B3DA-877E55D62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967" y="9035640"/>
            <a:ext cx="91324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D.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radiodurans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09963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9" name="Rectangle 309">
            <a:extLst>
              <a:ext uri="{FF2B5EF4-FFF2-40B4-BE49-F238E27FC236}">
                <a16:creationId xmlns:a16="http://schemas.microsoft.com/office/drawing/2014/main" xmlns="" id="{09212B4F-11B3-4AAE-949C-7D6A02835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8556" y="9126240"/>
            <a:ext cx="11331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T. </a:t>
            </a:r>
            <a:r>
              <a:rPr kumimoji="0" lang="en-US" altLang="en-US" sz="7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thermophilus</a:t>
            </a:r>
            <a:r>
              <a:rPr kumimoji="0" lang="en-US" altLang="en-US" sz="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AEG32513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2" name="Rectangle 312">
            <a:extLst>
              <a:ext uri="{FF2B5EF4-FFF2-40B4-BE49-F238E27FC236}">
                <a16:creationId xmlns:a16="http://schemas.microsoft.com/office/drawing/2014/main" xmlns="" id="{F64B1A7E-C1E4-4FEC-86DA-4CB32DC69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6133" y="737422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3" name="Rectangle 313">
            <a:extLst>
              <a:ext uri="{FF2B5EF4-FFF2-40B4-BE49-F238E27FC236}">
                <a16:creationId xmlns:a16="http://schemas.microsoft.com/office/drawing/2014/main" xmlns="" id="{79FBEEE7-DF81-40F2-8640-E86FFFF5C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876" y="7444064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38/-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4" name="Rectangle 314">
            <a:extLst>
              <a:ext uri="{FF2B5EF4-FFF2-40B4-BE49-F238E27FC236}">
                <a16:creationId xmlns:a16="http://schemas.microsoft.com/office/drawing/2014/main" xmlns="" id="{EFABCA87-A242-44F1-A7D1-B3874DA1F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046" y="7544506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36/-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5" name="Rectangle 315">
            <a:extLst>
              <a:ext uri="{FF2B5EF4-FFF2-40B4-BE49-F238E27FC236}">
                <a16:creationId xmlns:a16="http://schemas.microsoft.com/office/drawing/2014/main" xmlns="" id="{BBC4035D-B2A3-46F6-B8AC-4DC742368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432" y="782975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6" name="Rectangle 316">
            <a:extLst>
              <a:ext uri="{FF2B5EF4-FFF2-40B4-BE49-F238E27FC236}">
                <a16:creationId xmlns:a16="http://schemas.microsoft.com/office/drawing/2014/main" xmlns="" id="{8FEC926E-B8C7-4C3E-BAB1-47DA2E418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3933" y="8117535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46/-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7" name="Rectangle 317">
            <a:extLst>
              <a:ext uri="{FF2B5EF4-FFF2-40B4-BE49-F238E27FC236}">
                <a16:creationId xmlns:a16="http://schemas.microsoft.com/office/drawing/2014/main" xmlns="" id="{0178B5A8-D2C3-434E-9110-D6AC1EC4F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7400" y="6638283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8" name="Rectangle 318">
            <a:extLst>
              <a:ext uri="{FF2B5EF4-FFF2-40B4-BE49-F238E27FC236}">
                <a16:creationId xmlns:a16="http://schemas.microsoft.com/office/drawing/2014/main" xmlns="" id="{DCAC524A-6895-4D99-A3C4-3CEC961FE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4684" y="6948053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9" name="Rectangle 319">
            <a:extLst>
              <a:ext uri="{FF2B5EF4-FFF2-40B4-BE49-F238E27FC236}">
                <a16:creationId xmlns:a16="http://schemas.microsoft.com/office/drawing/2014/main" xmlns="" id="{F08A6D3A-C306-4CD8-B88F-59DA9958A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5584" y="6757414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0" name="Rectangle 320">
            <a:extLst>
              <a:ext uri="{FF2B5EF4-FFF2-40B4-BE49-F238E27FC236}">
                <a16:creationId xmlns:a16="http://schemas.microsoft.com/office/drawing/2014/main" xmlns="" id="{5E9B1756-DAB4-448E-A38C-E5CF9E55A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0766" y="8206731"/>
            <a:ext cx="21562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1" name="Rectangle 321">
            <a:extLst>
              <a:ext uri="{FF2B5EF4-FFF2-40B4-BE49-F238E27FC236}">
                <a16:creationId xmlns:a16="http://schemas.microsoft.com/office/drawing/2014/main" xmlns="" id="{A342BD7E-7F32-4A5D-96E1-822B16D5E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0781" y="825454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2" name="Rectangle 322">
            <a:extLst>
              <a:ext uri="{FF2B5EF4-FFF2-40B4-BE49-F238E27FC236}">
                <a16:creationId xmlns:a16="http://schemas.microsoft.com/office/drawing/2014/main" xmlns="" id="{5C56CEF8-C96D-49F6-83C2-1ECB14557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8826" y="834629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5" name="Rectangle 325">
            <a:extLst>
              <a:ext uri="{FF2B5EF4-FFF2-40B4-BE49-F238E27FC236}">
                <a16:creationId xmlns:a16="http://schemas.microsoft.com/office/drawing/2014/main" xmlns="" id="{9B7990D4-0AD4-4B98-AE41-35F703E3E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786" y="848785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6" name="Rectangle 326">
            <a:extLst>
              <a:ext uri="{FF2B5EF4-FFF2-40B4-BE49-F238E27FC236}">
                <a16:creationId xmlns:a16="http://schemas.microsoft.com/office/drawing/2014/main" xmlns="" id="{67E20E88-4E02-426E-8916-48C68D805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7401" y="863886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7" name="Rectangle 327">
            <a:extLst>
              <a:ext uri="{FF2B5EF4-FFF2-40B4-BE49-F238E27FC236}">
                <a16:creationId xmlns:a16="http://schemas.microsoft.com/office/drawing/2014/main" xmlns="" id="{2C444819-E278-4E87-8603-0CC2D0511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546" y="875966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8" name="Rectangle 328">
            <a:extLst>
              <a:ext uri="{FF2B5EF4-FFF2-40B4-BE49-F238E27FC236}">
                <a16:creationId xmlns:a16="http://schemas.microsoft.com/office/drawing/2014/main" xmlns="" id="{8C9BA2A6-2975-4B75-9BC3-B4FEC1BF0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522" y="886724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9" name="Rectangle 329">
            <a:extLst>
              <a:ext uri="{FF2B5EF4-FFF2-40B4-BE49-F238E27FC236}">
                <a16:creationId xmlns:a16="http://schemas.microsoft.com/office/drawing/2014/main" xmlns="" id="{355EB5DA-358E-4F90-B95E-1CA1145FB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3004" y="8972073"/>
            <a:ext cx="16600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0" name="Rectangle 330">
            <a:extLst>
              <a:ext uri="{FF2B5EF4-FFF2-40B4-BE49-F238E27FC236}">
                <a16:creationId xmlns:a16="http://schemas.microsoft.com/office/drawing/2014/main" xmlns="" id="{3362063B-FAC6-4274-ADC7-AB7FDB2F5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066" y="6348904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22/-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1" name="Rectangle 331">
            <a:extLst>
              <a:ext uri="{FF2B5EF4-FFF2-40B4-BE49-F238E27FC236}">
                <a16:creationId xmlns:a16="http://schemas.microsoft.com/office/drawing/2014/main" xmlns="" id="{36BAE277-1B59-4562-B0DE-708E65EA0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0978" y="6527475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38/-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2" name="Rectangle 332">
            <a:extLst>
              <a:ext uri="{FF2B5EF4-FFF2-40B4-BE49-F238E27FC236}">
                <a16:creationId xmlns:a16="http://schemas.microsoft.com/office/drawing/2014/main" xmlns="" id="{DCE6C42C-CB69-43ED-8F7A-1B37DC5E5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848" y="6252555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39/0.57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3" name="Rectangle 333">
            <a:extLst>
              <a:ext uri="{FF2B5EF4-FFF2-40B4-BE49-F238E27FC236}">
                <a16:creationId xmlns:a16="http://schemas.microsoft.com/office/drawing/2014/main" xmlns="" id="{620E1FCB-A491-4867-8D69-6DE9120F4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0711" y="6429543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6" name="Rectangle 336">
            <a:extLst>
              <a:ext uri="{FF2B5EF4-FFF2-40B4-BE49-F238E27FC236}">
                <a16:creationId xmlns:a16="http://schemas.microsoft.com/office/drawing/2014/main" xmlns="" id="{A04C5DC1-4C50-4BF8-906A-53AFBE9CC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2320" y="5946829"/>
            <a:ext cx="21711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19/-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7" name="Rectangle 337">
            <a:extLst>
              <a:ext uri="{FF2B5EF4-FFF2-40B4-BE49-F238E27FC236}">
                <a16:creationId xmlns:a16="http://schemas.microsoft.com/office/drawing/2014/main" xmlns="" id="{DF4D004A-19FC-4908-BD8B-EBF9F4EF3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798" y="5263469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83" name="Freeform 172">
            <a:extLst>
              <a:ext uri="{FF2B5EF4-FFF2-40B4-BE49-F238E27FC236}">
                <a16:creationId xmlns:a16="http://schemas.microsoft.com/office/drawing/2014/main" xmlns="" id="{95D2B6C3-5C73-4FAF-AE15-1017C0F0E803}"/>
              </a:ext>
            </a:extLst>
          </p:cNvPr>
          <p:cNvSpPr>
            <a:spLocks/>
          </p:cNvSpPr>
          <p:nvPr/>
        </p:nvSpPr>
        <p:spPr bwMode="auto">
          <a:xfrm>
            <a:off x="2766492" y="4966166"/>
            <a:ext cx="39433" cy="43414"/>
          </a:xfrm>
          <a:custGeom>
            <a:avLst/>
            <a:gdLst>
              <a:gd name="T0" fmla="*/ 0 w 15"/>
              <a:gd name="T1" fmla="*/ 23 h 23"/>
              <a:gd name="T2" fmla="*/ 0 w 15"/>
              <a:gd name="T3" fmla="*/ 0 h 23"/>
              <a:gd name="T4" fmla="*/ 15 w 15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23">
                <a:moveTo>
                  <a:pt x="0" y="23"/>
                </a:moveTo>
                <a:lnTo>
                  <a:pt x="0" y="0"/>
                </a:lnTo>
                <a:lnTo>
                  <a:pt x="15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5" name="Freeform 174">
            <a:extLst>
              <a:ext uri="{FF2B5EF4-FFF2-40B4-BE49-F238E27FC236}">
                <a16:creationId xmlns:a16="http://schemas.microsoft.com/office/drawing/2014/main" xmlns="" id="{E0AB0DB5-727B-43F1-876E-78C22E897810}"/>
              </a:ext>
            </a:extLst>
          </p:cNvPr>
          <p:cNvSpPr>
            <a:spLocks/>
          </p:cNvSpPr>
          <p:nvPr/>
        </p:nvSpPr>
        <p:spPr bwMode="auto">
          <a:xfrm>
            <a:off x="2766491" y="5015242"/>
            <a:ext cx="23660" cy="43414"/>
          </a:xfrm>
          <a:custGeom>
            <a:avLst/>
            <a:gdLst>
              <a:gd name="T0" fmla="*/ 0 w 9"/>
              <a:gd name="T1" fmla="*/ 0 h 23"/>
              <a:gd name="T2" fmla="*/ 0 w 9"/>
              <a:gd name="T3" fmla="*/ 23 h 23"/>
              <a:gd name="T4" fmla="*/ 9 w 9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23">
                <a:moveTo>
                  <a:pt x="0" y="0"/>
                </a:moveTo>
                <a:lnTo>
                  <a:pt x="0" y="23"/>
                </a:lnTo>
                <a:lnTo>
                  <a:pt x="9" y="23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6" name="Freeform 175">
            <a:extLst>
              <a:ext uri="{FF2B5EF4-FFF2-40B4-BE49-F238E27FC236}">
                <a16:creationId xmlns:a16="http://schemas.microsoft.com/office/drawing/2014/main" xmlns="" id="{625CB5D4-E8C0-46B8-8D58-DE2775E845E4}"/>
              </a:ext>
            </a:extLst>
          </p:cNvPr>
          <p:cNvSpPr>
            <a:spLocks/>
          </p:cNvSpPr>
          <p:nvPr/>
        </p:nvSpPr>
        <p:spPr bwMode="auto">
          <a:xfrm>
            <a:off x="2716543" y="5013354"/>
            <a:ext cx="49949" cy="66064"/>
          </a:xfrm>
          <a:custGeom>
            <a:avLst/>
            <a:gdLst>
              <a:gd name="T0" fmla="*/ 0 w 19"/>
              <a:gd name="T1" fmla="*/ 35 h 35"/>
              <a:gd name="T2" fmla="*/ 0 w 19"/>
              <a:gd name="T3" fmla="*/ 0 h 35"/>
              <a:gd name="T4" fmla="*/ 19 w 19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35">
                <a:moveTo>
                  <a:pt x="0" y="35"/>
                </a:move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8" name="Freeform 177">
            <a:extLst>
              <a:ext uri="{FF2B5EF4-FFF2-40B4-BE49-F238E27FC236}">
                <a16:creationId xmlns:a16="http://schemas.microsoft.com/office/drawing/2014/main" xmlns="" id="{48760B2C-6058-4F65-AE47-2EFEDD427565}"/>
              </a:ext>
            </a:extLst>
          </p:cNvPr>
          <p:cNvSpPr>
            <a:spLocks/>
          </p:cNvSpPr>
          <p:nvPr/>
        </p:nvSpPr>
        <p:spPr bwMode="auto">
          <a:xfrm>
            <a:off x="2716543" y="5083192"/>
            <a:ext cx="39433" cy="66064"/>
          </a:xfrm>
          <a:custGeom>
            <a:avLst/>
            <a:gdLst>
              <a:gd name="T0" fmla="*/ 0 w 15"/>
              <a:gd name="T1" fmla="*/ 0 h 35"/>
              <a:gd name="T2" fmla="*/ 0 w 15"/>
              <a:gd name="T3" fmla="*/ 35 h 35"/>
              <a:gd name="T4" fmla="*/ 15 w 15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35">
                <a:moveTo>
                  <a:pt x="0" y="0"/>
                </a:moveTo>
                <a:lnTo>
                  <a:pt x="0" y="35"/>
                </a:lnTo>
                <a:lnTo>
                  <a:pt x="15" y="35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9" name="Freeform 178">
            <a:extLst>
              <a:ext uri="{FF2B5EF4-FFF2-40B4-BE49-F238E27FC236}">
                <a16:creationId xmlns:a16="http://schemas.microsoft.com/office/drawing/2014/main" xmlns="" id="{82243EE8-3AF0-410D-B274-46D9C94E34EF}"/>
              </a:ext>
            </a:extLst>
          </p:cNvPr>
          <p:cNvSpPr>
            <a:spLocks/>
          </p:cNvSpPr>
          <p:nvPr/>
        </p:nvSpPr>
        <p:spPr bwMode="auto">
          <a:xfrm>
            <a:off x="2695512" y="5081304"/>
            <a:ext cx="21031" cy="100038"/>
          </a:xfrm>
          <a:custGeom>
            <a:avLst/>
            <a:gdLst>
              <a:gd name="T0" fmla="*/ 0 w 8"/>
              <a:gd name="T1" fmla="*/ 53 h 53"/>
              <a:gd name="T2" fmla="*/ 0 w 8"/>
              <a:gd name="T3" fmla="*/ 0 h 53"/>
              <a:gd name="T4" fmla="*/ 8 w 8"/>
              <a:gd name="T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53">
                <a:moveTo>
                  <a:pt x="0" y="53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1" name="Freeform 180">
            <a:extLst>
              <a:ext uri="{FF2B5EF4-FFF2-40B4-BE49-F238E27FC236}">
                <a16:creationId xmlns:a16="http://schemas.microsoft.com/office/drawing/2014/main" xmlns="" id="{D442482A-8EAD-42F1-ACB5-A4EC5D93D6B6}"/>
              </a:ext>
            </a:extLst>
          </p:cNvPr>
          <p:cNvSpPr>
            <a:spLocks/>
          </p:cNvSpPr>
          <p:nvPr/>
        </p:nvSpPr>
        <p:spPr bwMode="auto">
          <a:xfrm>
            <a:off x="2761233" y="5241744"/>
            <a:ext cx="0" cy="41525"/>
          </a:xfrm>
          <a:custGeom>
            <a:avLst/>
            <a:gdLst>
              <a:gd name="T0" fmla="*/ 22 h 22"/>
              <a:gd name="T1" fmla="*/ 0 h 22"/>
              <a:gd name="T2" fmla="*/ 0 h 2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2">
                <a:moveTo>
                  <a:pt x="0" y="22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3" name="Freeform 182">
            <a:extLst>
              <a:ext uri="{FF2B5EF4-FFF2-40B4-BE49-F238E27FC236}">
                <a16:creationId xmlns:a16="http://schemas.microsoft.com/office/drawing/2014/main" xmlns="" id="{AFDB0D4E-A38F-4871-B496-4FA00C43CC0B}"/>
              </a:ext>
            </a:extLst>
          </p:cNvPr>
          <p:cNvSpPr>
            <a:spLocks/>
          </p:cNvSpPr>
          <p:nvPr/>
        </p:nvSpPr>
        <p:spPr bwMode="auto">
          <a:xfrm>
            <a:off x="2761233" y="5288930"/>
            <a:ext cx="0" cy="43414"/>
          </a:xfrm>
          <a:custGeom>
            <a:avLst/>
            <a:gdLst>
              <a:gd name="T0" fmla="*/ 0 h 23"/>
              <a:gd name="T1" fmla="*/ 23 h 23"/>
              <a:gd name="T2" fmla="*/ 23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0"/>
                </a:moveTo>
                <a:lnTo>
                  <a:pt x="0" y="23"/>
                </a:lnTo>
                <a:lnTo>
                  <a:pt x="0" y="23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4" name="Freeform 183">
            <a:extLst>
              <a:ext uri="{FF2B5EF4-FFF2-40B4-BE49-F238E27FC236}">
                <a16:creationId xmlns:a16="http://schemas.microsoft.com/office/drawing/2014/main" xmlns="" id="{29D609C7-035B-4419-8C7E-729188F1099F}"/>
              </a:ext>
            </a:extLst>
          </p:cNvPr>
          <p:cNvSpPr>
            <a:spLocks/>
          </p:cNvSpPr>
          <p:nvPr/>
        </p:nvSpPr>
        <p:spPr bwMode="auto">
          <a:xfrm>
            <a:off x="2695511" y="5187005"/>
            <a:ext cx="65722" cy="100038"/>
          </a:xfrm>
          <a:custGeom>
            <a:avLst/>
            <a:gdLst>
              <a:gd name="T0" fmla="*/ 0 w 25"/>
              <a:gd name="T1" fmla="*/ 0 h 53"/>
              <a:gd name="T2" fmla="*/ 0 w 25"/>
              <a:gd name="T3" fmla="*/ 53 h 53"/>
              <a:gd name="T4" fmla="*/ 25 w 25"/>
              <a:gd name="T5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53">
                <a:moveTo>
                  <a:pt x="0" y="0"/>
                </a:moveTo>
                <a:lnTo>
                  <a:pt x="0" y="53"/>
                </a:lnTo>
                <a:lnTo>
                  <a:pt x="25" y="53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5" name="Freeform 184">
            <a:extLst>
              <a:ext uri="{FF2B5EF4-FFF2-40B4-BE49-F238E27FC236}">
                <a16:creationId xmlns:a16="http://schemas.microsoft.com/office/drawing/2014/main" xmlns="" id="{97C2F924-0A6B-47D8-99E2-80B35C2B2360}"/>
              </a:ext>
            </a:extLst>
          </p:cNvPr>
          <p:cNvSpPr>
            <a:spLocks/>
          </p:cNvSpPr>
          <p:nvPr/>
        </p:nvSpPr>
        <p:spPr bwMode="auto">
          <a:xfrm>
            <a:off x="2677111" y="5183229"/>
            <a:ext cx="18403" cy="117026"/>
          </a:xfrm>
          <a:custGeom>
            <a:avLst/>
            <a:gdLst>
              <a:gd name="T0" fmla="*/ 0 w 7"/>
              <a:gd name="T1" fmla="*/ 62 h 62"/>
              <a:gd name="T2" fmla="*/ 0 w 7"/>
              <a:gd name="T3" fmla="*/ 0 h 62"/>
              <a:gd name="T4" fmla="*/ 7 w 7"/>
              <a:gd name="T5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62">
                <a:moveTo>
                  <a:pt x="0" y="62"/>
                </a:moveTo>
                <a:lnTo>
                  <a:pt x="0" y="0"/>
                </a:lnTo>
                <a:lnTo>
                  <a:pt x="7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7" name="Freeform 186">
            <a:extLst>
              <a:ext uri="{FF2B5EF4-FFF2-40B4-BE49-F238E27FC236}">
                <a16:creationId xmlns:a16="http://schemas.microsoft.com/office/drawing/2014/main" xmlns="" id="{756CFB3A-34F6-4F68-9F25-5B76F7BC05D3}"/>
              </a:ext>
            </a:extLst>
          </p:cNvPr>
          <p:cNvSpPr>
            <a:spLocks/>
          </p:cNvSpPr>
          <p:nvPr/>
        </p:nvSpPr>
        <p:spPr bwMode="auto">
          <a:xfrm>
            <a:off x="2677111" y="5305919"/>
            <a:ext cx="81495" cy="117026"/>
          </a:xfrm>
          <a:custGeom>
            <a:avLst/>
            <a:gdLst>
              <a:gd name="T0" fmla="*/ 0 w 31"/>
              <a:gd name="T1" fmla="*/ 0 h 62"/>
              <a:gd name="T2" fmla="*/ 0 w 31"/>
              <a:gd name="T3" fmla="*/ 62 h 62"/>
              <a:gd name="T4" fmla="*/ 31 w 31"/>
              <a:gd name="T5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62">
                <a:moveTo>
                  <a:pt x="0" y="0"/>
                </a:moveTo>
                <a:lnTo>
                  <a:pt x="0" y="62"/>
                </a:lnTo>
                <a:lnTo>
                  <a:pt x="31" y="62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98" name="Freeform 187">
            <a:extLst>
              <a:ext uri="{FF2B5EF4-FFF2-40B4-BE49-F238E27FC236}">
                <a16:creationId xmlns:a16="http://schemas.microsoft.com/office/drawing/2014/main" xmlns="" id="{C53848B6-B6B3-470F-ABE5-8516ADEF3CFF}"/>
              </a:ext>
            </a:extLst>
          </p:cNvPr>
          <p:cNvSpPr>
            <a:spLocks/>
          </p:cNvSpPr>
          <p:nvPr/>
        </p:nvSpPr>
        <p:spPr bwMode="auto">
          <a:xfrm>
            <a:off x="2666596" y="5304031"/>
            <a:ext cx="10515" cy="124576"/>
          </a:xfrm>
          <a:custGeom>
            <a:avLst/>
            <a:gdLst>
              <a:gd name="T0" fmla="*/ 0 w 4"/>
              <a:gd name="T1" fmla="*/ 66 h 66"/>
              <a:gd name="T2" fmla="*/ 0 w 4"/>
              <a:gd name="T3" fmla="*/ 0 h 66"/>
              <a:gd name="T4" fmla="*/ 4 w 4"/>
              <a:gd name="T5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66">
                <a:moveTo>
                  <a:pt x="0" y="66"/>
                </a:moveTo>
                <a:lnTo>
                  <a:pt x="0" y="0"/>
                </a:lnTo>
                <a:lnTo>
                  <a:pt x="4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0" name="Freeform 189">
            <a:extLst>
              <a:ext uri="{FF2B5EF4-FFF2-40B4-BE49-F238E27FC236}">
                <a16:creationId xmlns:a16="http://schemas.microsoft.com/office/drawing/2014/main" xmlns="" id="{D2C67415-8AFE-4478-888D-B1A777F701AB}"/>
              </a:ext>
            </a:extLst>
          </p:cNvPr>
          <p:cNvSpPr>
            <a:spLocks/>
          </p:cNvSpPr>
          <p:nvPr/>
        </p:nvSpPr>
        <p:spPr bwMode="auto">
          <a:xfrm>
            <a:off x="2719173" y="5515432"/>
            <a:ext cx="47319" cy="43414"/>
          </a:xfrm>
          <a:custGeom>
            <a:avLst/>
            <a:gdLst>
              <a:gd name="T0" fmla="*/ 0 w 18"/>
              <a:gd name="T1" fmla="*/ 23 h 23"/>
              <a:gd name="T2" fmla="*/ 0 w 18"/>
              <a:gd name="T3" fmla="*/ 0 h 23"/>
              <a:gd name="T4" fmla="*/ 18 w 18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" h="23">
                <a:moveTo>
                  <a:pt x="0" y="23"/>
                </a:moveTo>
                <a:lnTo>
                  <a:pt x="0" y="0"/>
                </a:lnTo>
                <a:lnTo>
                  <a:pt x="18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2" name="Freeform 191">
            <a:extLst>
              <a:ext uri="{FF2B5EF4-FFF2-40B4-BE49-F238E27FC236}">
                <a16:creationId xmlns:a16="http://schemas.microsoft.com/office/drawing/2014/main" xmlns="" id="{55C0B8F8-ADDE-461F-926D-52586C5A9750}"/>
              </a:ext>
            </a:extLst>
          </p:cNvPr>
          <p:cNvSpPr>
            <a:spLocks/>
          </p:cNvSpPr>
          <p:nvPr/>
        </p:nvSpPr>
        <p:spPr bwMode="auto">
          <a:xfrm>
            <a:off x="2719172" y="5562620"/>
            <a:ext cx="23660" cy="43414"/>
          </a:xfrm>
          <a:custGeom>
            <a:avLst/>
            <a:gdLst>
              <a:gd name="T0" fmla="*/ 0 w 9"/>
              <a:gd name="T1" fmla="*/ 0 h 23"/>
              <a:gd name="T2" fmla="*/ 0 w 9"/>
              <a:gd name="T3" fmla="*/ 23 h 23"/>
              <a:gd name="T4" fmla="*/ 9 w 9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23">
                <a:moveTo>
                  <a:pt x="0" y="0"/>
                </a:moveTo>
                <a:lnTo>
                  <a:pt x="0" y="23"/>
                </a:lnTo>
                <a:lnTo>
                  <a:pt x="9" y="23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3" name="Freeform 192">
            <a:extLst>
              <a:ext uri="{FF2B5EF4-FFF2-40B4-BE49-F238E27FC236}">
                <a16:creationId xmlns:a16="http://schemas.microsoft.com/office/drawing/2014/main" xmlns="" id="{0C1BBC33-3EF0-4B28-AC0B-2366ACCD108D}"/>
              </a:ext>
            </a:extLst>
          </p:cNvPr>
          <p:cNvSpPr>
            <a:spLocks/>
          </p:cNvSpPr>
          <p:nvPr/>
        </p:nvSpPr>
        <p:spPr bwMode="auto">
          <a:xfrm>
            <a:off x="2666596" y="5434269"/>
            <a:ext cx="52577" cy="126464"/>
          </a:xfrm>
          <a:custGeom>
            <a:avLst/>
            <a:gdLst>
              <a:gd name="T0" fmla="*/ 0 w 20"/>
              <a:gd name="T1" fmla="*/ 0 h 67"/>
              <a:gd name="T2" fmla="*/ 0 w 20"/>
              <a:gd name="T3" fmla="*/ 67 h 67"/>
              <a:gd name="T4" fmla="*/ 20 w 20"/>
              <a:gd name="T5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67">
                <a:moveTo>
                  <a:pt x="0" y="0"/>
                </a:moveTo>
                <a:lnTo>
                  <a:pt x="0" y="67"/>
                </a:lnTo>
                <a:lnTo>
                  <a:pt x="20" y="67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4" name="Freeform 193">
            <a:extLst>
              <a:ext uri="{FF2B5EF4-FFF2-40B4-BE49-F238E27FC236}">
                <a16:creationId xmlns:a16="http://schemas.microsoft.com/office/drawing/2014/main" xmlns="" id="{28917A1C-61C0-4450-B361-63141157B8CB}"/>
              </a:ext>
            </a:extLst>
          </p:cNvPr>
          <p:cNvSpPr>
            <a:spLocks/>
          </p:cNvSpPr>
          <p:nvPr/>
        </p:nvSpPr>
        <p:spPr bwMode="auto">
          <a:xfrm>
            <a:off x="2642935" y="5430494"/>
            <a:ext cx="23660" cy="132126"/>
          </a:xfrm>
          <a:custGeom>
            <a:avLst/>
            <a:gdLst>
              <a:gd name="T0" fmla="*/ 0 w 9"/>
              <a:gd name="T1" fmla="*/ 70 h 70"/>
              <a:gd name="T2" fmla="*/ 0 w 9"/>
              <a:gd name="T3" fmla="*/ 0 h 70"/>
              <a:gd name="T4" fmla="*/ 9 w 9"/>
              <a:gd name="T5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70">
                <a:moveTo>
                  <a:pt x="0" y="70"/>
                </a:moveTo>
                <a:lnTo>
                  <a:pt x="0" y="0"/>
                </a:lnTo>
                <a:lnTo>
                  <a:pt x="9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6" name="Freeform 195">
            <a:extLst>
              <a:ext uri="{FF2B5EF4-FFF2-40B4-BE49-F238E27FC236}">
                <a16:creationId xmlns:a16="http://schemas.microsoft.com/office/drawing/2014/main" xmlns="" id="{114F4B02-7D90-4D47-97ED-0E199B5CEFB3}"/>
              </a:ext>
            </a:extLst>
          </p:cNvPr>
          <p:cNvSpPr>
            <a:spLocks/>
          </p:cNvSpPr>
          <p:nvPr/>
        </p:nvSpPr>
        <p:spPr bwMode="auto">
          <a:xfrm>
            <a:off x="2642935" y="5566395"/>
            <a:ext cx="89380" cy="132126"/>
          </a:xfrm>
          <a:custGeom>
            <a:avLst/>
            <a:gdLst>
              <a:gd name="T0" fmla="*/ 0 w 34"/>
              <a:gd name="T1" fmla="*/ 0 h 70"/>
              <a:gd name="T2" fmla="*/ 0 w 34"/>
              <a:gd name="T3" fmla="*/ 70 h 70"/>
              <a:gd name="T4" fmla="*/ 34 w 34"/>
              <a:gd name="T5" fmla="*/ 7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" h="70">
                <a:moveTo>
                  <a:pt x="0" y="0"/>
                </a:moveTo>
                <a:lnTo>
                  <a:pt x="0" y="70"/>
                </a:lnTo>
                <a:lnTo>
                  <a:pt x="34" y="7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7" name="Freeform 196">
            <a:extLst>
              <a:ext uri="{FF2B5EF4-FFF2-40B4-BE49-F238E27FC236}">
                <a16:creationId xmlns:a16="http://schemas.microsoft.com/office/drawing/2014/main" xmlns="" id="{40676912-7E9F-4D9F-B4E2-AA588ABCA3A0}"/>
              </a:ext>
            </a:extLst>
          </p:cNvPr>
          <p:cNvSpPr>
            <a:spLocks/>
          </p:cNvSpPr>
          <p:nvPr/>
        </p:nvSpPr>
        <p:spPr bwMode="auto">
          <a:xfrm>
            <a:off x="2611389" y="5564508"/>
            <a:ext cx="31546" cy="207626"/>
          </a:xfrm>
          <a:custGeom>
            <a:avLst/>
            <a:gdLst>
              <a:gd name="T0" fmla="*/ 0 w 12"/>
              <a:gd name="T1" fmla="*/ 110 h 110"/>
              <a:gd name="T2" fmla="*/ 0 w 12"/>
              <a:gd name="T3" fmla="*/ 0 h 110"/>
              <a:gd name="T4" fmla="*/ 12 w 12"/>
              <a:gd name="T5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110">
                <a:moveTo>
                  <a:pt x="0" y="110"/>
                </a:moveTo>
                <a:lnTo>
                  <a:pt x="0" y="0"/>
                </a:lnTo>
                <a:lnTo>
                  <a:pt x="12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09" name="Freeform 198">
            <a:extLst>
              <a:ext uri="{FF2B5EF4-FFF2-40B4-BE49-F238E27FC236}">
                <a16:creationId xmlns:a16="http://schemas.microsoft.com/office/drawing/2014/main" xmlns="" id="{C7D51B2B-C89F-40DE-8678-6CD4B8E358D8}"/>
              </a:ext>
            </a:extLst>
          </p:cNvPr>
          <p:cNvSpPr>
            <a:spLocks/>
          </p:cNvSpPr>
          <p:nvPr/>
        </p:nvSpPr>
        <p:spPr bwMode="auto">
          <a:xfrm>
            <a:off x="2847984" y="5789121"/>
            <a:ext cx="218194" cy="43414"/>
          </a:xfrm>
          <a:custGeom>
            <a:avLst/>
            <a:gdLst>
              <a:gd name="T0" fmla="*/ 0 w 83"/>
              <a:gd name="T1" fmla="*/ 23 h 23"/>
              <a:gd name="T2" fmla="*/ 0 w 83"/>
              <a:gd name="T3" fmla="*/ 0 h 23"/>
              <a:gd name="T4" fmla="*/ 83 w 83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3" h="23">
                <a:moveTo>
                  <a:pt x="0" y="23"/>
                </a:moveTo>
                <a:lnTo>
                  <a:pt x="0" y="0"/>
                </a:lnTo>
                <a:lnTo>
                  <a:pt x="83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1" name="Freeform 200">
            <a:extLst>
              <a:ext uri="{FF2B5EF4-FFF2-40B4-BE49-F238E27FC236}">
                <a16:creationId xmlns:a16="http://schemas.microsoft.com/office/drawing/2014/main" xmlns="" id="{8DBE347E-6D99-480B-9F47-30A539B14FE3}"/>
              </a:ext>
            </a:extLst>
          </p:cNvPr>
          <p:cNvSpPr>
            <a:spLocks/>
          </p:cNvSpPr>
          <p:nvPr/>
        </p:nvSpPr>
        <p:spPr bwMode="auto">
          <a:xfrm>
            <a:off x="2847985" y="5838197"/>
            <a:ext cx="141957" cy="41525"/>
          </a:xfrm>
          <a:custGeom>
            <a:avLst/>
            <a:gdLst>
              <a:gd name="T0" fmla="*/ 0 w 54"/>
              <a:gd name="T1" fmla="*/ 0 h 22"/>
              <a:gd name="T2" fmla="*/ 0 w 54"/>
              <a:gd name="T3" fmla="*/ 22 h 22"/>
              <a:gd name="T4" fmla="*/ 54 w 54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" h="22">
                <a:moveTo>
                  <a:pt x="0" y="0"/>
                </a:moveTo>
                <a:lnTo>
                  <a:pt x="0" y="22"/>
                </a:lnTo>
                <a:lnTo>
                  <a:pt x="54" y="22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2" name="Freeform 201">
            <a:extLst>
              <a:ext uri="{FF2B5EF4-FFF2-40B4-BE49-F238E27FC236}">
                <a16:creationId xmlns:a16="http://schemas.microsoft.com/office/drawing/2014/main" xmlns="" id="{74DA3118-D86A-413E-A3B5-7B896B4CD02B}"/>
              </a:ext>
            </a:extLst>
          </p:cNvPr>
          <p:cNvSpPr>
            <a:spLocks/>
          </p:cNvSpPr>
          <p:nvPr/>
        </p:nvSpPr>
        <p:spPr bwMode="auto">
          <a:xfrm>
            <a:off x="2711285" y="5834422"/>
            <a:ext cx="136699" cy="66064"/>
          </a:xfrm>
          <a:custGeom>
            <a:avLst/>
            <a:gdLst>
              <a:gd name="T0" fmla="*/ 0 w 52"/>
              <a:gd name="T1" fmla="*/ 35 h 35"/>
              <a:gd name="T2" fmla="*/ 0 w 52"/>
              <a:gd name="T3" fmla="*/ 0 h 35"/>
              <a:gd name="T4" fmla="*/ 52 w 52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35">
                <a:moveTo>
                  <a:pt x="0" y="35"/>
                </a:moveTo>
                <a:lnTo>
                  <a:pt x="0" y="0"/>
                </a:lnTo>
                <a:lnTo>
                  <a:pt x="52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4" name="Freeform 203">
            <a:extLst>
              <a:ext uri="{FF2B5EF4-FFF2-40B4-BE49-F238E27FC236}">
                <a16:creationId xmlns:a16="http://schemas.microsoft.com/office/drawing/2014/main" xmlns="" id="{FC0850D7-A620-4C7D-A2A8-2D20C502051E}"/>
              </a:ext>
            </a:extLst>
          </p:cNvPr>
          <p:cNvSpPr>
            <a:spLocks/>
          </p:cNvSpPr>
          <p:nvPr/>
        </p:nvSpPr>
        <p:spPr bwMode="auto">
          <a:xfrm>
            <a:off x="2711285" y="5906147"/>
            <a:ext cx="265513" cy="66064"/>
          </a:xfrm>
          <a:custGeom>
            <a:avLst/>
            <a:gdLst>
              <a:gd name="T0" fmla="*/ 0 w 101"/>
              <a:gd name="T1" fmla="*/ 0 h 35"/>
              <a:gd name="T2" fmla="*/ 0 w 101"/>
              <a:gd name="T3" fmla="*/ 35 h 35"/>
              <a:gd name="T4" fmla="*/ 101 w 101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" h="35">
                <a:moveTo>
                  <a:pt x="0" y="0"/>
                </a:moveTo>
                <a:lnTo>
                  <a:pt x="0" y="35"/>
                </a:lnTo>
                <a:lnTo>
                  <a:pt x="101" y="35"/>
                </a:lnTo>
              </a:path>
            </a:pathLst>
          </a:custGeom>
          <a:noFill/>
          <a:ln w="12700" cap="sq" cmpd="sng">
            <a:solidFill>
              <a:srgbClr val="00A1B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415" name="Freeform 204">
            <a:extLst>
              <a:ext uri="{FF2B5EF4-FFF2-40B4-BE49-F238E27FC236}">
                <a16:creationId xmlns:a16="http://schemas.microsoft.com/office/drawing/2014/main" xmlns="" id="{50438DDF-33B7-4CD2-B8A4-555733107AB5}"/>
              </a:ext>
            </a:extLst>
          </p:cNvPr>
          <p:cNvSpPr>
            <a:spLocks/>
          </p:cNvSpPr>
          <p:nvPr/>
        </p:nvSpPr>
        <p:spPr bwMode="auto">
          <a:xfrm>
            <a:off x="2650822" y="5902372"/>
            <a:ext cx="60464" cy="77389"/>
          </a:xfrm>
          <a:custGeom>
            <a:avLst/>
            <a:gdLst>
              <a:gd name="T0" fmla="*/ 0 w 23"/>
              <a:gd name="T1" fmla="*/ 41 h 41"/>
              <a:gd name="T2" fmla="*/ 0 w 23"/>
              <a:gd name="T3" fmla="*/ 0 h 41"/>
              <a:gd name="T4" fmla="*/ 23 w 23"/>
              <a:gd name="T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41">
                <a:moveTo>
                  <a:pt x="0" y="41"/>
                </a:moveTo>
                <a:lnTo>
                  <a:pt x="0" y="0"/>
                </a:lnTo>
                <a:lnTo>
                  <a:pt x="23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7" name="Freeform 207">
            <a:extLst>
              <a:ext uri="{FF2B5EF4-FFF2-40B4-BE49-F238E27FC236}">
                <a16:creationId xmlns:a16="http://schemas.microsoft.com/office/drawing/2014/main" xmlns="" id="{4D04E945-659B-4818-BE6A-BABBC416603E}"/>
              </a:ext>
            </a:extLst>
          </p:cNvPr>
          <p:cNvSpPr>
            <a:spLocks/>
          </p:cNvSpPr>
          <p:nvPr/>
        </p:nvSpPr>
        <p:spPr bwMode="auto">
          <a:xfrm>
            <a:off x="2650820" y="5985421"/>
            <a:ext cx="155102" cy="77389"/>
          </a:xfrm>
          <a:custGeom>
            <a:avLst/>
            <a:gdLst>
              <a:gd name="T0" fmla="*/ 0 w 59"/>
              <a:gd name="T1" fmla="*/ 0 h 41"/>
              <a:gd name="T2" fmla="*/ 0 w 59"/>
              <a:gd name="T3" fmla="*/ 41 h 41"/>
              <a:gd name="T4" fmla="*/ 59 w 59"/>
              <a:gd name="T5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" h="41">
                <a:moveTo>
                  <a:pt x="0" y="0"/>
                </a:moveTo>
                <a:lnTo>
                  <a:pt x="0" y="41"/>
                </a:lnTo>
                <a:lnTo>
                  <a:pt x="59" y="41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8" name="Freeform 208">
            <a:extLst>
              <a:ext uri="{FF2B5EF4-FFF2-40B4-BE49-F238E27FC236}">
                <a16:creationId xmlns:a16="http://schemas.microsoft.com/office/drawing/2014/main" xmlns="" id="{FF978C76-FB25-46C1-B92D-9C219880FB92}"/>
              </a:ext>
            </a:extLst>
          </p:cNvPr>
          <p:cNvSpPr>
            <a:spLocks/>
          </p:cNvSpPr>
          <p:nvPr/>
        </p:nvSpPr>
        <p:spPr bwMode="auto">
          <a:xfrm>
            <a:off x="2611390" y="5775908"/>
            <a:ext cx="39433" cy="207626"/>
          </a:xfrm>
          <a:custGeom>
            <a:avLst/>
            <a:gdLst>
              <a:gd name="T0" fmla="*/ 0 w 15"/>
              <a:gd name="T1" fmla="*/ 0 h 110"/>
              <a:gd name="T2" fmla="*/ 0 w 15"/>
              <a:gd name="T3" fmla="*/ 110 h 110"/>
              <a:gd name="T4" fmla="*/ 15 w 15"/>
              <a:gd name="T5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110">
                <a:moveTo>
                  <a:pt x="0" y="0"/>
                </a:moveTo>
                <a:lnTo>
                  <a:pt x="0" y="110"/>
                </a:lnTo>
                <a:lnTo>
                  <a:pt x="15" y="11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9" name="Freeform 209">
            <a:extLst>
              <a:ext uri="{FF2B5EF4-FFF2-40B4-BE49-F238E27FC236}">
                <a16:creationId xmlns:a16="http://schemas.microsoft.com/office/drawing/2014/main" xmlns="" id="{B656E509-4869-49C9-97CA-DBEA6AF74BC9}"/>
              </a:ext>
            </a:extLst>
          </p:cNvPr>
          <p:cNvSpPr>
            <a:spLocks/>
          </p:cNvSpPr>
          <p:nvPr/>
        </p:nvSpPr>
        <p:spPr bwMode="auto">
          <a:xfrm>
            <a:off x="2571956" y="5774021"/>
            <a:ext cx="39433" cy="186864"/>
          </a:xfrm>
          <a:custGeom>
            <a:avLst/>
            <a:gdLst>
              <a:gd name="T0" fmla="*/ 0 w 15"/>
              <a:gd name="T1" fmla="*/ 99 h 99"/>
              <a:gd name="T2" fmla="*/ 0 w 15"/>
              <a:gd name="T3" fmla="*/ 0 h 99"/>
              <a:gd name="T4" fmla="*/ 15 w 15"/>
              <a:gd name="T5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99">
                <a:moveTo>
                  <a:pt x="0" y="99"/>
                </a:moveTo>
                <a:lnTo>
                  <a:pt x="0" y="0"/>
                </a:lnTo>
                <a:lnTo>
                  <a:pt x="15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1" name="Freeform 211">
            <a:extLst>
              <a:ext uri="{FF2B5EF4-FFF2-40B4-BE49-F238E27FC236}">
                <a16:creationId xmlns:a16="http://schemas.microsoft.com/office/drawing/2014/main" xmlns="" id="{9EB82093-318B-4351-8F2A-D33264D0DAF0}"/>
              </a:ext>
            </a:extLst>
          </p:cNvPr>
          <p:cNvSpPr>
            <a:spLocks/>
          </p:cNvSpPr>
          <p:nvPr/>
        </p:nvSpPr>
        <p:spPr bwMode="auto">
          <a:xfrm>
            <a:off x="2571956" y="5966546"/>
            <a:ext cx="365409" cy="188751"/>
          </a:xfrm>
          <a:custGeom>
            <a:avLst/>
            <a:gdLst>
              <a:gd name="T0" fmla="*/ 0 w 139"/>
              <a:gd name="T1" fmla="*/ 0 h 100"/>
              <a:gd name="T2" fmla="*/ 0 w 139"/>
              <a:gd name="T3" fmla="*/ 100 h 100"/>
              <a:gd name="T4" fmla="*/ 139 w 139"/>
              <a:gd name="T5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9" h="100">
                <a:moveTo>
                  <a:pt x="0" y="0"/>
                </a:moveTo>
                <a:lnTo>
                  <a:pt x="0" y="100"/>
                </a:lnTo>
                <a:lnTo>
                  <a:pt x="139" y="10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22" name="Freeform 212">
            <a:extLst>
              <a:ext uri="{FF2B5EF4-FFF2-40B4-BE49-F238E27FC236}">
                <a16:creationId xmlns:a16="http://schemas.microsoft.com/office/drawing/2014/main" xmlns="" id="{67BE87F7-2129-4AC6-9F24-BA87A478644D}"/>
              </a:ext>
            </a:extLst>
          </p:cNvPr>
          <p:cNvSpPr>
            <a:spLocks/>
          </p:cNvSpPr>
          <p:nvPr/>
        </p:nvSpPr>
        <p:spPr bwMode="auto">
          <a:xfrm>
            <a:off x="2545667" y="5964659"/>
            <a:ext cx="26288" cy="222727"/>
          </a:xfrm>
          <a:custGeom>
            <a:avLst/>
            <a:gdLst>
              <a:gd name="T0" fmla="*/ 0 w 10"/>
              <a:gd name="T1" fmla="*/ 118 h 118"/>
              <a:gd name="T2" fmla="*/ 0 w 10"/>
              <a:gd name="T3" fmla="*/ 0 h 118"/>
              <a:gd name="T4" fmla="*/ 10 w 10"/>
              <a:gd name="T5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18">
                <a:moveTo>
                  <a:pt x="0" y="118"/>
                </a:moveTo>
                <a:lnTo>
                  <a:pt x="0" y="0"/>
                </a:lnTo>
                <a:lnTo>
                  <a:pt x="10" y="0"/>
                </a:lnTo>
              </a:path>
            </a:pathLst>
          </a:custGeom>
          <a:noFill/>
          <a:ln w="12700" cap="sq" cmpd="sng">
            <a:solidFill>
              <a:srgbClr val="66006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44" name="Rectangle 334">
            <a:extLst>
              <a:ext uri="{FF2B5EF4-FFF2-40B4-BE49-F238E27FC236}">
                <a16:creationId xmlns:a16="http://schemas.microsoft.com/office/drawing/2014/main" xmlns="" id="{F5426BF1-CCD2-4090-8630-D7151AA97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4288" y="5729067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5" name="Rectangle 335">
            <a:extLst>
              <a:ext uri="{FF2B5EF4-FFF2-40B4-BE49-F238E27FC236}">
                <a16:creationId xmlns:a16="http://schemas.microsoft.com/office/drawing/2014/main" xmlns="" id="{F4938356-CBCB-4215-9D3D-249413641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6326" y="5688070"/>
            <a:ext cx="16671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43/*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8" name="Rectangle 338">
            <a:extLst>
              <a:ext uri="{FF2B5EF4-FFF2-40B4-BE49-F238E27FC236}">
                <a16:creationId xmlns:a16="http://schemas.microsoft.com/office/drawing/2014/main" xmlns="" id="{0D8366D2-1263-4AF1-81F9-B8E6EC657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507" y="5216782"/>
            <a:ext cx="102592" cy="107722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49" name="Rectangle 339">
            <a:extLst>
              <a:ext uri="{FF2B5EF4-FFF2-40B4-BE49-F238E27FC236}">
                <a16:creationId xmlns:a16="http://schemas.microsoft.com/office/drawing/2014/main" xmlns="" id="{EBEFCCF6-7641-4CA6-92D2-B7D167279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6599" y="490157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0" name="Rectangle 340">
            <a:extLst>
              <a:ext uri="{FF2B5EF4-FFF2-40B4-BE49-F238E27FC236}">
                <a16:creationId xmlns:a16="http://schemas.microsoft.com/office/drawing/2014/main" xmlns="" id="{B2DD7C3A-B4BE-49F4-ABD5-C00C51E7D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7996" y="4998253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83/0.91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1" name="Rectangle 341">
            <a:extLst>
              <a:ext uri="{FF2B5EF4-FFF2-40B4-BE49-F238E27FC236}">
                <a16:creationId xmlns:a16="http://schemas.microsoft.com/office/drawing/2014/main" xmlns="" id="{2EB467E4-4CCC-415A-82B8-FAB0718B5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9594" y="5100178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51/0.88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2" name="Rectangle 342">
            <a:extLst>
              <a:ext uri="{FF2B5EF4-FFF2-40B4-BE49-F238E27FC236}">
                <a16:creationId xmlns:a16="http://schemas.microsoft.com/office/drawing/2014/main" xmlns="" id="{85EDE8EE-A77E-4706-92C1-486C4389C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650" y="5205668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32/-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3" name="Rectangle 343">
            <a:extLst>
              <a:ext uri="{FF2B5EF4-FFF2-40B4-BE49-F238E27FC236}">
                <a16:creationId xmlns:a16="http://schemas.microsoft.com/office/drawing/2014/main" xmlns="" id="{BFAF6ACC-0434-4736-86CD-349CCCCB5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7067" y="532059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4" name="Rectangle 344">
            <a:extLst>
              <a:ext uri="{FF2B5EF4-FFF2-40B4-BE49-F238E27FC236}">
                <a16:creationId xmlns:a16="http://schemas.microsoft.com/office/drawing/2014/main" xmlns="" id="{FDCA4B64-F0B2-4D31-8125-6A193F3DD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053" y="5470204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57/0.88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5" name="Rectangle 345">
            <a:extLst>
              <a:ext uri="{FF2B5EF4-FFF2-40B4-BE49-F238E27FC236}">
                <a16:creationId xmlns:a16="http://schemas.microsoft.com/office/drawing/2014/main" xmlns="" id="{0B136CA2-AA24-4F0F-9396-1CB1FCFE0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5974" y="565070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6" name="Rectangle 346">
            <a:extLst>
              <a:ext uri="{FF2B5EF4-FFF2-40B4-BE49-F238E27FC236}">
                <a16:creationId xmlns:a16="http://schemas.microsoft.com/office/drawing/2014/main" xmlns="" id="{311704BC-FBB5-4D2A-A2B5-853CE710F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8543" y="5841341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56/0.72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7" name="Rectangle 347">
            <a:extLst>
              <a:ext uri="{FF2B5EF4-FFF2-40B4-BE49-F238E27FC236}">
                <a16:creationId xmlns:a16="http://schemas.microsoft.com/office/drawing/2014/main" xmlns="" id="{C7EEA671-51C2-4A9E-8C4E-4DE854DBA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8599" y="5985448"/>
            <a:ext cx="45363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*/*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8" name="Rectangle 348">
            <a:extLst>
              <a:ext uri="{FF2B5EF4-FFF2-40B4-BE49-F238E27FC236}">
                <a16:creationId xmlns:a16="http://schemas.microsoft.com/office/drawing/2014/main" xmlns="" id="{CB368C9F-7C0A-4A3A-B62C-9E982DDAA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5080" y="4220711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83/-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59" name="Rectangle 349">
            <a:extLst>
              <a:ext uri="{FF2B5EF4-FFF2-40B4-BE49-F238E27FC236}">
                <a16:creationId xmlns:a16="http://schemas.microsoft.com/office/drawing/2014/main" xmlns="" id="{889BEED7-7985-46C4-B935-0959A327E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2452" y="431502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78/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0.91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0" name="Rectangle 350">
            <a:extLst>
              <a:ext uri="{FF2B5EF4-FFF2-40B4-BE49-F238E27FC236}">
                <a16:creationId xmlns:a16="http://schemas.microsoft.com/office/drawing/2014/main" xmlns="" id="{C7A9EF22-DC26-4134-AB6F-E7C598F23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473" y="4401009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69</a:t>
            </a:r>
            <a:r>
              <a:rPr lang="en-US" altLang="en-US" sz="700" dirty="0" smtClean="0">
                <a:solidFill>
                  <a:srgbClr val="000000"/>
                </a:solidFill>
                <a:latin typeface="Helvetica"/>
                <a:cs typeface="Helvetica"/>
              </a:rPr>
              <a:t>/</a:t>
            </a:r>
            <a:r>
              <a:rPr kumimoji="0" lang="en-US" altLang="zh-CN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0.95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70" name="Freeform 159">
            <a:extLst>
              <a:ext uri="{FF2B5EF4-FFF2-40B4-BE49-F238E27FC236}">
                <a16:creationId xmlns:a16="http://schemas.microsoft.com/office/drawing/2014/main" xmlns="" id="{7A28E97B-F028-4896-B779-850C9DAE7D7E}"/>
              </a:ext>
            </a:extLst>
          </p:cNvPr>
          <p:cNvSpPr>
            <a:spLocks/>
          </p:cNvSpPr>
          <p:nvPr/>
        </p:nvSpPr>
        <p:spPr bwMode="auto">
          <a:xfrm>
            <a:off x="2700769" y="4591021"/>
            <a:ext cx="446902" cy="84939"/>
          </a:xfrm>
          <a:custGeom>
            <a:avLst/>
            <a:gdLst>
              <a:gd name="T0" fmla="*/ 0 w 170"/>
              <a:gd name="T1" fmla="*/ 0 h 45"/>
              <a:gd name="T2" fmla="*/ 0 w 170"/>
              <a:gd name="T3" fmla="*/ 45 h 45"/>
              <a:gd name="T4" fmla="*/ 170 w 170"/>
              <a:gd name="T5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0" h="45">
                <a:moveTo>
                  <a:pt x="0" y="0"/>
                </a:moveTo>
                <a:lnTo>
                  <a:pt x="0" y="45"/>
                </a:lnTo>
                <a:lnTo>
                  <a:pt x="170" y="45"/>
                </a:lnTo>
              </a:path>
            </a:pathLst>
          </a:custGeom>
          <a:noFill/>
          <a:ln w="12700" cap="sq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grpSp>
        <p:nvGrpSpPr>
          <p:cNvPr id="416" name="Group 415"/>
          <p:cNvGrpSpPr/>
          <p:nvPr/>
        </p:nvGrpSpPr>
        <p:grpSpPr>
          <a:xfrm>
            <a:off x="2096233" y="4122565"/>
            <a:ext cx="985718" cy="1084077"/>
            <a:chOff x="2311459" y="4120855"/>
            <a:chExt cx="595255" cy="911767"/>
          </a:xfrm>
        </p:grpSpPr>
        <p:sp>
          <p:nvSpPr>
            <p:cNvPr id="359" name="Freeform 148">
              <a:extLst>
                <a:ext uri="{FF2B5EF4-FFF2-40B4-BE49-F238E27FC236}">
                  <a16:creationId xmlns:a16="http://schemas.microsoft.com/office/drawing/2014/main" xmlns="" id="{070EF173-41CB-4385-947C-978FBC422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8126" y="4278313"/>
              <a:ext cx="128588" cy="36513"/>
            </a:xfrm>
            <a:custGeom>
              <a:avLst/>
              <a:gdLst>
                <a:gd name="T0" fmla="*/ 0 w 81"/>
                <a:gd name="T1" fmla="*/ 23 h 23"/>
                <a:gd name="T2" fmla="*/ 0 w 81"/>
                <a:gd name="T3" fmla="*/ 0 h 23"/>
                <a:gd name="T4" fmla="*/ 81 w 81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23">
                  <a:moveTo>
                    <a:pt x="0" y="23"/>
                  </a:moveTo>
                  <a:lnTo>
                    <a:pt x="0" y="0"/>
                  </a:lnTo>
                  <a:lnTo>
                    <a:pt x="81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1" name="Freeform 150">
              <a:extLst>
                <a:ext uri="{FF2B5EF4-FFF2-40B4-BE49-F238E27FC236}">
                  <a16:creationId xmlns:a16="http://schemas.microsoft.com/office/drawing/2014/main" xmlns="" id="{85A1BD2D-C7B2-4BF2-A24E-A4BC43C7B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8126" y="4319588"/>
              <a:ext cx="100013" cy="36513"/>
            </a:xfrm>
            <a:custGeom>
              <a:avLst/>
              <a:gdLst>
                <a:gd name="T0" fmla="*/ 0 w 63"/>
                <a:gd name="T1" fmla="*/ 0 h 23"/>
                <a:gd name="T2" fmla="*/ 0 w 63"/>
                <a:gd name="T3" fmla="*/ 23 h 23"/>
                <a:gd name="T4" fmla="*/ 63 w 63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23">
                  <a:moveTo>
                    <a:pt x="0" y="0"/>
                  </a:moveTo>
                  <a:lnTo>
                    <a:pt x="0" y="23"/>
                  </a:lnTo>
                  <a:lnTo>
                    <a:pt x="63" y="23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2" name="Freeform 151">
              <a:extLst>
                <a:ext uri="{FF2B5EF4-FFF2-40B4-BE49-F238E27FC236}">
                  <a16:creationId xmlns:a16="http://schemas.microsoft.com/office/drawing/2014/main" xmlns="" id="{9E1C3380-DABE-43E1-877E-E1EFB0A84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9551" y="4316413"/>
              <a:ext cx="28575" cy="55563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18 w 18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4" name="Freeform 153">
              <a:extLst>
                <a:ext uri="{FF2B5EF4-FFF2-40B4-BE49-F238E27FC236}">
                  <a16:creationId xmlns:a16="http://schemas.microsoft.com/office/drawing/2014/main" xmlns="" id="{5E1754C5-BDF8-4D31-B915-F12E922AC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9551" y="4376738"/>
              <a:ext cx="74613" cy="55563"/>
            </a:xfrm>
            <a:custGeom>
              <a:avLst/>
              <a:gdLst>
                <a:gd name="T0" fmla="*/ 0 w 47"/>
                <a:gd name="T1" fmla="*/ 0 h 35"/>
                <a:gd name="T2" fmla="*/ 0 w 47"/>
                <a:gd name="T3" fmla="*/ 35 h 35"/>
                <a:gd name="T4" fmla="*/ 47 w 47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5">
                  <a:moveTo>
                    <a:pt x="0" y="0"/>
                  </a:moveTo>
                  <a:lnTo>
                    <a:pt x="0" y="35"/>
                  </a:lnTo>
                  <a:lnTo>
                    <a:pt x="47" y="35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5" name="Freeform 154">
              <a:extLst>
                <a:ext uri="{FF2B5EF4-FFF2-40B4-BE49-F238E27FC236}">
                  <a16:creationId xmlns:a16="http://schemas.microsoft.com/office/drawing/2014/main" xmlns="" id="{81E954BD-0D23-428D-8CEE-057B2CABA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1" y="4375151"/>
              <a:ext cx="44450" cy="65088"/>
            </a:xfrm>
            <a:custGeom>
              <a:avLst/>
              <a:gdLst>
                <a:gd name="T0" fmla="*/ 0 w 28"/>
                <a:gd name="T1" fmla="*/ 41 h 41"/>
                <a:gd name="T2" fmla="*/ 0 w 28"/>
                <a:gd name="T3" fmla="*/ 0 h 41"/>
                <a:gd name="T4" fmla="*/ 28 w 28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1">
                  <a:moveTo>
                    <a:pt x="0" y="41"/>
                  </a:moveTo>
                  <a:lnTo>
                    <a:pt x="0" y="0"/>
                  </a:lnTo>
                  <a:lnTo>
                    <a:pt x="2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7" name="Freeform 156">
              <a:extLst>
                <a:ext uri="{FF2B5EF4-FFF2-40B4-BE49-F238E27FC236}">
                  <a16:creationId xmlns:a16="http://schemas.microsoft.com/office/drawing/2014/main" xmlns="" id="{336F09DD-A498-4792-84F3-F33C736E9C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1" y="4443413"/>
              <a:ext cx="171450" cy="65088"/>
            </a:xfrm>
            <a:custGeom>
              <a:avLst/>
              <a:gdLst>
                <a:gd name="T0" fmla="*/ 0 w 108"/>
                <a:gd name="T1" fmla="*/ 0 h 41"/>
                <a:gd name="T2" fmla="*/ 0 w 108"/>
                <a:gd name="T3" fmla="*/ 41 h 41"/>
                <a:gd name="T4" fmla="*/ 108 w 108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41">
                  <a:moveTo>
                    <a:pt x="0" y="0"/>
                  </a:moveTo>
                  <a:lnTo>
                    <a:pt x="0" y="41"/>
                  </a:lnTo>
                  <a:lnTo>
                    <a:pt x="108" y="41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68" name="Freeform 157">
              <a:extLst>
                <a:ext uri="{FF2B5EF4-FFF2-40B4-BE49-F238E27FC236}">
                  <a16:creationId xmlns:a16="http://schemas.microsoft.com/office/drawing/2014/main" xmlns="" id="{D5D0D5D1-511A-4DA7-8D4C-000E3F07F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526" y="4441826"/>
              <a:ext cx="28575" cy="69850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0 h 44"/>
                <a:gd name="T4" fmla="*/ 18 w 18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1" name="Freeform 160">
              <a:extLst>
                <a:ext uri="{FF2B5EF4-FFF2-40B4-BE49-F238E27FC236}">
                  <a16:creationId xmlns:a16="http://schemas.microsoft.com/office/drawing/2014/main" xmlns="" id="{5AC1A41A-F816-4A31-8D7D-192D1FFDE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226" y="4513263"/>
              <a:ext cx="114300" cy="92075"/>
            </a:xfrm>
            <a:custGeom>
              <a:avLst/>
              <a:gdLst>
                <a:gd name="T0" fmla="*/ 0 w 72"/>
                <a:gd name="T1" fmla="*/ 58 h 58"/>
                <a:gd name="T2" fmla="*/ 0 w 72"/>
                <a:gd name="T3" fmla="*/ 0 h 58"/>
                <a:gd name="T4" fmla="*/ 72 w 72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58">
                  <a:moveTo>
                    <a:pt x="0" y="58"/>
                  </a:moveTo>
                  <a:lnTo>
                    <a:pt x="0" y="0"/>
                  </a:lnTo>
                  <a:lnTo>
                    <a:pt x="72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3" name="Freeform 162">
              <a:extLst>
                <a:ext uri="{FF2B5EF4-FFF2-40B4-BE49-F238E27FC236}">
                  <a16:creationId xmlns:a16="http://schemas.microsoft.com/office/drawing/2014/main" xmlns="" id="{B49A29A5-9939-4F72-AE60-CF48ACFB7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5889" y="4662488"/>
              <a:ext cx="187325" cy="36513"/>
            </a:xfrm>
            <a:custGeom>
              <a:avLst/>
              <a:gdLst>
                <a:gd name="T0" fmla="*/ 0 w 118"/>
                <a:gd name="T1" fmla="*/ 23 h 23"/>
                <a:gd name="T2" fmla="*/ 0 w 118"/>
                <a:gd name="T3" fmla="*/ 0 h 23"/>
                <a:gd name="T4" fmla="*/ 118 w 11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8" h="23">
                  <a:moveTo>
                    <a:pt x="0" y="23"/>
                  </a:moveTo>
                  <a:lnTo>
                    <a:pt x="0" y="0"/>
                  </a:lnTo>
                  <a:lnTo>
                    <a:pt x="11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5" name="Freeform 164">
              <a:extLst>
                <a:ext uri="{FF2B5EF4-FFF2-40B4-BE49-F238E27FC236}">
                  <a16:creationId xmlns:a16="http://schemas.microsoft.com/office/drawing/2014/main" xmlns="" id="{835ADC46-2E00-4145-AC66-636F6B584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5889" y="4703763"/>
              <a:ext cx="193675" cy="36513"/>
            </a:xfrm>
            <a:custGeom>
              <a:avLst/>
              <a:gdLst>
                <a:gd name="T0" fmla="*/ 0 w 122"/>
                <a:gd name="T1" fmla="*/ 0 h 23"/>
                <a:gd name="T2" fmla="*/ 0 w 122"/>
                <a:gd name="T3" fmla="*/ 23 h 23"/>
                <a:gd name="T4" fmla="*/ 122 w 122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23">
                  <a:moveTo>
                    <a:pt x="0" y="0"/>
                  </a:moveTo>
                  <a:lnTo>
                    <a:pt x="0" y="23"/>
                  </a:lnTo>
                  <a:lnTo>
                    <a:pt x="122" y="23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6" name="Freeform 165">
              <a:extLst>
                <a:ext uri="{FF2B5EF4-FFF2-40B4-BE49-F238E27FC236}">
                  <a16:creationId xmlns:a16="http://schemas.microsoft.com/office/drawing/2014/main" xmlns="" id="{1C429C6C-9517-4EFE-98B3-C25CBCA3F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226" y="4610101"/>
              <a:ext cx="93663" cy="90488"/>
            </a:xfrm>
            <a:custGeom>
              <a:avLst/>
              <a:gdLst>
                <a:gd name="T0" fmla="*/ 0 w 59"/>
                <a:gd name="T1" fmla="*/ 0 h 57"/>
                <a:gd name="T2" fmla="*/ 0 w 59"/>
                <a:gd name="T3" fmla="*/ 57 h 57"/>
                <a:gd name="T4" fmla="*/ 59 w 59"/>
                <a:gd name="T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57">
                  <a:moveTo>
                    <a:pt x="0" y="0"/>
                  </a:moveTo>
                  <a:lnTo>
                    <a:pt x="0" y="57"/>
                  </a:lnTo>
                  <a:lnTo>
                    <a:pt x="59" y="57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7" name="Freeform 166">
              <a:extLst>
                <a:ext uri="{FF2B5EF4-FFF2-40B4-BE49-F238E27FC236}">
                  <a16:creationId xmlns:a16="http://schemas.microsoft.com/office/drawing/2014/main" xmlns="" id="{0F614F93-E74B-4B37-BA7C-E6F44B878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128" y="4120855"/>
              <a:ext cx="50097" cy="486071"/>
            </a:xfrm>
            <a:custGeom>
              <a:avLst/>
              <a:gdLst>
                <a:gd name="T0" fmla="*/ 0 w 32"/>
                <a:gd name="T1" fmla="*/ 0 h 230"/>
                <a:gd name="T2" fmla="*/ 0 w 32"/>
                <a:gd name="T3" fmla="*/ 230 h 230"/>
                <a:gd name="T4" fmla="*/ 32 w 32"/>
                <a:gd name="T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30">
                  <a:moveTo>
                    <a:pt x="0" y="0"/>
                  </a:moveTo>
                  <a:lnTo>
                    <a:pt x="0" y="230"/>
                  </a:lnTo>
                  <a:lnTo>
                    <a:pt x="32" y="23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78" name="Freeform 167">
              <a:extLst>
                <a:ext uri="{FF2B5EF4-FFF2-40B4-BE49-F238E27FC236}">
                  <a16:creationId xmlns:a16="http://schemas.microsoft.com/office/drawing/2014/main" xmlns="" id="{C2FE1BE5-D157-4050-8A5B-F9528CF0A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59" y="4165614"/>
              <a:ext cx="199967" cy="867008"/>
            </a:xfrm>
            <a:custGeom>
              <a:avLst/>
              <a:gdLst>
                <a:gd name="T0" fmla="*/ 0 w 48"/>
                <a:gd name="T1" fmla="*/ 180 h 180"/>
                <a:gd name="T2" fmla="*/ 0 w 48"/>
                <a:gd name="T3" fmla="*/ 0 h 180"/>
                <a:gd name="T4" fmla="*/ 48 w 48"/>
                <a:gd name="T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80">
                  <a:moveTo>
                    <a:pt x="0" y="180"/>
                  </a:move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 w="12700" cap="sq" cmpd="sng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61" name="Rectangle 351">
              <a:extLst>
                <a:ext uri="{FF2B5EF4-FFF2-40B4-BE49-F238E27FC236}">
                  <a16:creationId xmlns:a16="http://schemas.microsoft.com/office/drawing/2014/main" xmlns="" id="{41551C54-35A0-4958-80AE-4EBBB8EEA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8906" y="4454703"/>
              <a:ext cx="61953" cy="9060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*/</a:t>
              </a: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162" name="Rectangle 352">
            <a:extLst>
              <a:ext uri="{FF2B5EF4-FFF2-40B4-BE49-F238E27FC236}">
                <a16:creationId xmlns:a16="http://schemas.microsoft.com/office/drawing/2014/main" xmlns="" id="{7B23AF57-4150-4E29-AAEB-395FA8192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7065" y="469461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3" name="Rectangle 353">
            <a:extLst>
              <a:ext uri="{FF2B5EF4-FFF2-40B4-BE49-F238E27FC236}">
                <a16:creationId xmlns:a16="http://schemas.microsoft.com/office/drawing/2014/main" xmlns="" id="{46DA4C9A-DE3F-41FB-BCE1-EE3F5964A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3016" y="471748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4" name="Rectangle 354">
            <a:extLst>
              <a:ext uri="{FF2B5EF4-FFF2-40B4-BE49-F238E27FC236}">
                <a16:creationId xmlns:a16="http://schemas.microsoft.com/office/drawing/2014/main" xmlns="" id="{C51BF117-B614-4218-B3FB-876660F5D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3860" y="4094503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5" name="Rectangle 355">
            <a:extLst>
              <a:ext uri="{FF2B5EF4-FFF2-40B4-BE49-F238E27FC236}">
                <a16:creationId xmlns:a16="http://schemas.microsoft.com/office/drawing/2014/main" xmlns="" id="{973A519A-F8CA-4B21-8A9D-80F70709A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5499" y="3728958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6" name="Rectangle 356">
            <a:extLst>
              <a:ext uri="{FF2B5EF4-FFF2-40B4-BE49-F238E27FC236}">
                <a16:creationId xmlns:a16="http://schemas.microsoft.com/office/drawing/2014/main" xmlns="" id="{148CC212-6DF9-4E56-9563-3F3FC546A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130" y="377866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7" name="Rectangle 357">
            <a:extLst>
              <a:ext uri="{FF2B5EF4-FFF2-40B4-BE49-F238E27FC236}">
                <a16:creationId xmlns:a16="http://schemas.microsoft.com/office/drawing/2014/main" xmlns="" id="{856D05A2-95C4-405A-99D9-D95CCC5F0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7439" y="3878274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8" name="Rectangle 358">
            <a:extLst>
              <a:ext uri="{FF2B5EF4-FFF2-40B4-BE49-F238E27FC236}">
                <a16:creationId xmlns:a16="http://schemas.microsoft.com/office/drawing/2014/main" xmlns="" id="{252F9F08-9C57-428E-A644-0933182C3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4676" y="3985028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69" name="Rectangle 359">
            <a:extLst>
              <a:ext uri="{FF2B5EF4-FFF2-40B4-BE49-F238E27FC236}">
                <a16:creationId xmlns:a16="http://schemas.microsoft.com/office/drawing/2014/main" xmlns="" id="{89F8B0CB-A86C-45BF-909F-75B50121C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4637" y="344184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0" name="Rectangle 360">
            <a:extLst>
              <a:ext uri="{FF2B5EF4-FFF2-40B4-BE49-F238E27FC236}">
                <a16:creationId xmlns:a16="http://schemas.microsoft.com/office/drawing/2014/main" xmlns="" id="{E1814DEE-F888-4C76-9105-0FE254ACC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298" y="362514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1" name="Rectangle 361">
            <a:extLst>
              <a:ext uri="{FF2B5EF4-FFF2-40B4-BE49-F238E27FC236}">
                <a16:creationId xmlns:a16="http://schemas.microsoft.com/office/drawing/2014/main" xmlns="" id="{688218F7-FFDB-4743-BD66-720139249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9138" y="2541839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2" name="Rectangle 362">
            <a:extLst>
              <a:ext uri="{FF2B5EF4-FFF2-40B4-BE49-F238E27FC236}">
                <a16:creationId xmlns:a16="http://schemas.microsoft.com/office/drawing/2014/main" xmlns="" id="{85571A16-9B9A-409C-8B92-F01A3BB7B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7220" y="271315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4" name="Rectangle 364">
            <a:extLst>
              <a:ext uri="{FF2B5EF4-FFF2-40B4-BE49-F238E27FC236}">
                <a16:creationId xmlns:a16="http://schemas.microsoft.com/office/drawing/2014/main" xmlns="" id="{8B94AA97-35BA-497B-9F8F-31C46E26A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0790" y="320285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5" name="Rectangle 365">
            <a:extLst>
              <a:ext uri="{FF2B5EF4-FFF2-40B4-BE49-F238E27FC236}">
                <a16:creationId xmlns:a16="http://schemas.microsoft.com/office/drawing/2014/main" xmlns="" id="{A8D680E9-AFD0-41D1-BAE0-2A345B0BC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4111" y="334345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6" name="Rectangle 366">
            <a:extLst>
              <a:ext uri="{FF2B5EF4-FFF2-40B4-BE49-F238E27FC236}">
                <a16:creationId xmlns:a16="http://schemas.microsoft.com/office/drawing/2014/main" xmlns="" id="{DAA019B0-3C12-4795-AF92-D403AEE32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741" y="3056620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8" name="Rectangle 368">
            <a:extLst>
              <a:ext uri="{FF2B5EF4-FFF2-40B4-BE49-F238E27FC236}">
                <a16:creationId xmlns:a16="http://schemas.microsoft.com/office/drawing/2014/main" xmlns="" id="{3A8E5294-9A1B-457C-9163-4E884B50C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0334" y="291147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79" name="Rectangle 369">
            <a:extLst>
              <a:ext uri="{FF2B5EF4-FFF2-40B4-BE49-F238E27FC236}">
                <a16:creationId xmlns:a16="http://schemas.microsoft.com/office/drawing/2014/main" xmlns="" id="{78306B60-607E-4FD1-819F-7FD7C5A53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494" y="317013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0" name="Rectangle 370">
            <a:extLst>
              <a:ext uri="{FF2B5EF4-FFF2-40B4-BE49-F238E27FC236}">
                <a16:creationId xmlns:a16="http://schemas.microsoft.com/office/drawing/2014/main" xmlns="" id="{3B5D598A-F020-4E72-966F-011826481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5887" y="290776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1" name="Rectangle 371">
            <a:extLst>
              <a:ext uri="{FF2B5EF4-FFF2-40B4-BE49-F238E27FC236}">
                <a16:creationId xmlns:a16="http://schemas.microsoft.com/office/drawing/2014/main" xmlns="" id="{97AF6065-4135-483F-974F-2C6F6BD48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9738" y="1616710"/>
            <a:ext cx="384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2" name="Rectangle 372">
            <a:extLst>
              <a:ext uri="{FF2B5EF4-FFF2-40B4-BE49-F238E27FC236}">
                <a16:creationId xmlns:a16="http://schemas.microsoft.com/office/drawing/2014/main" xmlns="" id="{07507912-3278-42A6-B90E-49FE81AFF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6000" y="686000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3" name="Rectangle 373">
            <a:extLst>
              <a:ext uri="{FF2B5EF4-FFF2-40B4-BE49-F238E27FC236}">
                <a16:creationId xmlns:a16="http://schemas.microsoft.com/office/drawing/2014/main" xmlns="" id="{B51E1FDF-DB44-4E84-9042-AAC42627F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161" y="92647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67/0.80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4" name="Rectangle 374">
            <a:extLst>
              <a:ext uri="{FF2B5EF4-FFF2-40B4-BE49-F238E27FC236}">
                <a16:creationId xmlns:a16="http://schemas.microsoft.com/office/drawing/2014/main" xmlns="" id="{5D9D7386-DADF-41A1-9083-370C0C2E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6116" y="304489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*/</a:t>
            </a: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5" name="Rectangle 375">
            <a:extLst>
              <a:ext uri="{FF2B5EF4-FFF2-40B4-BE49-F238E27FC236}">
                <a16:creationId xmlns:a16="http://schemas.microsoft.com/office/drawing/2014/main" xmlns="" id="{135BDC7A-6409-4E65-A2B1-0E97B0B79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389" y="572665"/>
            <a:ext cx="13309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6" name="Rectangle 376">
            <a:extLst>
              <a:ext uri="{FF2B5EF4-FFF2-40B4-BE49-F238E27FC236}">
                <a16:creationId xmlns:a16="http://schemas.microsoft.com/office/drawing/2014/main" xmlns="" id="{84A20D85-518F-4517-972A-4DC9FEA0C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5842" y="430228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49/0.84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7" name="Rectangle 377">
            <a:extLst>
              <a:ext uri="{FF2B5EF4-FFF2-40B4-BE49-F238E27FC236}">
                <a16:creationId xmlns:a16="http://schemas.microsoft.com/office/drawing/2014/main" xmlns="" id="{D515D8C1-BBCF-4976-A604-0BB5AFB7F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0586" y="556634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47/0.78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8" name="Rectangle 378">
            <a:extLst>
              <a:ext uri="{FF2B5EF4-FFF2-40B4-BE49-F238E27FC236}">
                <a16:creationId xmlns:a16="http://schemas.microsoft.com/office/drawing/2014/main" xmlns="" id="{D4A36D2E-41DD-48B2-9635-EC4FD3004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3442" y="821287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38/0.73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89" name="Rectangle 379">
            <a:extLst>
              <a:ext uri="{FF2B5EF4-FFF2-40B4-BE49-F238E27FC236}">
                <a16:creationId xmlns:a16="http://schemas.microsoft.com/office/drawing/2014/main" xmlns="" id="{B841D355-9A82-42DD-B561-5E4EE57DB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9978" y="111819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1" name="Rectangle 381">
            <a:extLst>
              <a:ext uri="{FF2B5EF4-FFF2-40B4-BE49-F238E27FC236}">
                <a16:creationId xmlns:a16="http://schemas.microsoft.com/office/drawing/2014/main" xmlns="" id="{F79DDE7D-2A36-453B-96C5-364BD5D79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110" y="992781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2" name="Rectangle 382">
            <a:extLst>
              <a:ext uri="{FF2B5EF4-FFF2-40B4-BE49-F238E27FC236}">
                <a16:creationId xmlns:a16="http://schemas.microsoft.com/office/drawing/2014/main" xmlns="" id="{D45C2A9B-E77F-46E5-AF84-92C895D24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9566" y="1134223"/>
            <a:ext cx="29117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3" name="Rectangle 383">
            <a:extLst>
              <a:ext uri="{FF2B5EF4-FFF2-40B4-BE49-F238E27FC236}">
                <a16:creationId xmlns:a16="http://schemas.microsoft.com/office/drawing/2014/main" xmlns="" id="{72B80C74-045C-4801-9A71-C4BE11D01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155" y="929647"/>
            <a:ext cx="1546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42/-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4" name="Rectangle 384">
            <a:extLst>
              <a:ext uri="{FF2B5EF4-FFF2-40B4-BE49-F238E27FC236}">
                <a16:creationId xmlns:a16="http://schemas.microsoft.com/office/drawing/2014/main" xmlns="" id="{6410AE8C-26E6-49B7-8616-B67D49957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778" y="118677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5" name="Rectangle 385">
            <a:extLst>
              <a:ext uri="{FF2B5EF4-FFF2-40B4-BE49-F238E27FC236}">
                <a16:creationId xmlns:a16="http://schemas.microsoft.com/office/drawing/2014/main" xmlns="" id="{05BE1452-8388-4C13-9C99-CCE753FF8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845" y="135266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98/*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86" name="Freeform 75">
            <a:extLst>
              <a:ext uri="{FF2B5EF4-FFF2-40B4-BE49-F238E27FC236}">
                <a16:creationId xmlns:a16="http://schemas.microsoft.com/office/drawing/2014/main" xmlns="" id="{4BBD087F-B965-4AB2-85C8-C7B0BC22D4B3}"/>
              </a:ext>
            </a:extLst>
          </p:cNvPr>
          <p:cNvSpPr>
            <a:spLocks/>
          </p:cNvSpPr>
          <p:nvPr/>
        </p:nvSpPr>
        <p:spPr bwMode="auto">
          <a:xfrm>
            <a:off x="3058292" y="1966111"/>
            <a:ext cx="18403" cy="213290"/>
          </a:xfrm>
          <a:custGeom>
            <a:avLst/>
            <a:gdLst>
              <a:gd name="T0" fmla="*/ 0 w 7"/>
              <a:gd name="T1" fmla="*/ 0 h 113"/>
              <a:gd name="T2" fmla="*/ 0 w 7"/>
              <a:gd name="T3" fmla="*/ 113 h 113"/>
              <a:gd name="T4" fmla="*/ 7 w 7"/>
              <a:gd name="T5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13">
                <a:moveTo>
                  <a:pt x="0" y="0"/>
                </a:moveTo>
                <a:lnTo>
                  <a:pt x="0" y="113"/>
                </a:lnTo>
                <a:lnTo>
                  <a:pt x="7" y="113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13" name="Freeform 102">
            <a:extLst>
              <a:ext uri="{FF2B5EF4-FFF2-40B4-BE49-F238E27FC236}">
                <a16:creationId xmlns:a16="http://schemas.microsoft.com/office/drawing/2014/main" xmlns="" id="{8BA7AA45-36C2-4112-BD83-BC9135AEBAEC}"/>
              </a:ext>
            </a:extLst>
          </p:cNvPr>
          <p:cNvSpPr>
            <a:spLocks/>
          </p:cNvSpPr>
          <p:nvPr/>
        </p:nvSpPr>
        <p:spPr bwMode="auto">
          <a:xfrm>
            <a:off x="2995199" y="2983480"/>
            <a:ext cx="120926" cy="181202"/>
          </a:xfrm>
          <a:custGeom>
            <a:avLst/>
            <a:gdLst>
              <a:gd name="T0" fmla="*/ 0 w 46"/>
              <a:gd name="T1" fmla="*/ 96 h 96"/>
              <a:gd name="T2" fmla="*/ 0 w 46"/>
              <a:gd name="T3" fmla="*/ 0 h 96"/>
              <a:gd name="T4" fmla="*/ 46 w 46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96">
                <a:moveTo>
                  <a:pt x="0" y="96"/>
                </a:moveTo>
                <a:lnTo>
                  <a:pt x="0" y="0"/>
                </a:lnTo>
                <a:lnTo>
                  <a:pt x="46" y="0"/>
                </a:lnTo>
              </a:path>
            </a:pathLst>
          </a:custGeom>
          <a:noFill/>
          <a:ln w="12700" cap="sq" cmpd="sng">
            <a:solidFill>
              <a:srgbClr val="008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16565" y="106912"/>
            <a:ext cx="396824" cy="3059656"/>
            <a:chOff x="2746455" y="590551"/>
            <a:chExt cx="239634" cy="2573337"/>
          </a:xfrm>
        </p:grpSpPr>
        <p:sp>
          <p:nvSpPr>
            <p:cNvPr id="217" name="Freeform 6">
              <a:extLst>
                <a:ext uri="{FF2B5EF4-FFF2-40B4-BE49-F238E27FC236}">
                  <a16:creationId xmlns:a16="http://schemas.microsoft.com/office/drawing/2014/main" xmlns="" id="{EF36605A-03E3-4C6D-9B77-5396A7876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51" y="590551"/>
              <a:ext cx="3175" cy="36513"/>
            </a:xfrm>
            <a:custGeom>
              <a:avLst/>
              <a:gdLst>
                <a:gd name="T0" fmla="*/ 0 w 2"/>
                <a:gd name="T1" fmla="*/ 23 h 23"/>
                <a:gd name="T2" fmla="*/ 0 w 2"/>
                <a:gd name="T3" fmla="*/ 0 h 23"/>
                <a:gd name="T4" fmla="*/ 2 w 2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3">
                  <a:moveTo>
                    <a:pt x="0" y="23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19" name="Freeform 8">
              <a:extLst>
                <a:ext uri="{FF2B5EF4-FFF2-40B4-BE49-F238E27FC236}">
                  <a16:creationId xmlns:a16="http://schemas.microsoft.com/office/drawing/2014/main" xmlns="" id="{FAA34A04-3936-4264-8DAF-02987F2D0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51" y="630238"/>
              <a:ext cx="4763" cy="36513"/>
            </a:xfrm>
            <a:custGeom>
              <a:avLst/>
              <a:gdLst>
                <a:gd name="T0" fmla="*/ 0 w 3"/>
                <a:gd name="T1" fmla="*/ 0 h 23"/>
                <a:gd name="T2" fmla="*/ 0 w 3"/>
                <a:gd name="T3" fmla="*/ 23 h 23"/>
                <a:gd name="T4" fmla="*/ 3 w 3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3">
                  <a:moveTo>
                    <a:pt x="0" y="0"/>
                  </a:moveTo>
                  <a:lnTo>
                    <a:pt x="0" y="23"/>
                  </a:lnTo>
                  <a:lnTo>
                    <a:pt x="3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21" name="Freeform 10">
              <a:extLst>
                <a:ext uri="{FF2B5EF4-FFF2-40B4-BE49-F238E27FC236}">
                  <a16:creationId xmlns:a16="http://schemas.microsoft.com/office/drawing/2014/main" xmlns="" id="{BF240C84-0278-4E8F-A2DB-A6A6BA8AC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51" y="669926"/>
              <a:ext cx="3175" cy="74613"/>
            </a:xfrm>
            <a:custGeom>
              <a:avLst/>
              <a:gdLst>
                <a:gd name="T0" fmla="*/ 0 w 2"/>
                <a:gd name="T1" fmla="*/ 0 h 47"/>
                <a:gd name="T2" fmla="*/ 0 w 2"/>
                <a:gd name="T3" fmla="*/ 47 h 47"/>
                <a:gd name="T4" fmla="*/ 2 w 2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7">
                  <a:moveTo>
                    <a:pt x="0" y="0"/>
                  </a:moveTo>
                  <a:lnTo>
                    <a:pt x="0" y="47"/>
                  </a:lnTo>
                  <a:lnTo>
                    <a:pt x="2" y="4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23" name="Freeform 12">
              <a:extLst>
                <a:ext uri="{FF2B5EF4-FFF2-40B4-BE49-F238E27FC236}">
                  <a16:creationId xmlns:a16="http://schemas.microsoft.com/office/drawing/2014/main" xmlns="" id="{165CCAB2-1833-4403-A8C5-471F313C3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51" y="708026"/>
              <a:ext cx="3175" cy="112713"/>
            </a:xfrm>
            <a:custGeom>
              <a:avLst/>
              <a:gdLst>
                <a:gd name="T0" fmla="*/ 0 w 2"/>
                <a:gd name="T1" fmla="*/ 0 h 71"/>
                <a:gd name="T2" fmla="*/ 0 w 2"/>
                <a:gd name="T3" fmla="*/ 71 h 71"/>
                <a:gd name="T4" fmla="*/ 2 w 2"/>
                <a:gd name="T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1">
                  <a:moveTo>
                    <a:pt x="0" y="0"/>
                  </a:moveTo>
                  <a:lnTo>
                    <a:pt x="0" y="71"/>
                  </a:lnTo>
                  <a:lnTo>
                    <a:pt x="2" y="71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24" name="Line 13">
              <a:extLst>
                <a:ext uri="{FF2B5EF4-FFF2-40B4-BE49-F238E27FC236}">
                  <a16:creationId xmlns:a16="http://schemas.microsoft.com/office/drawing/2014/main" xmlns="" id="{F6BF1A8F-EB21-4C38-9922-9798D8DAC6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2751" y="590551"/>
              <a:ext cx="0" cy="112713"/>
            </a:xfrm>
            <a:prstGeom prst="line">
              <a:avLst/>
            </a:pr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25" name="Freeform 14">
              <a:extLst>
                <a:ext uri="{FF2B5EF4-FFF2-40B4-BE49-F238E27FC236}">
                  <a16:creationId xmlns:a16="http://schemas.microsoft.com/office/drawing/2014/main" xmlns="" id="{02683156-FC1D-4716-9614-92521E2CF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164" y="704851"/>
              <a:ext cx="1588" cy="114300"/>
            </a:xfrm>
            <a:custGeom>
              <a:avLst/>
              <a:gdLst>
                <a:gd name="T0" fmla="*/ 0 w 1"/>
                <a:gd name="T1" fmla="*/ 72 h 72"/>
                <a:gd name="T2" fmla="*/ 0 w 1"/>
                <a:gd name="T3" fmla="*/ 0 h 72"/>
                <a:gd name="T4" fmla="*/ 1 w 1"/>
                <a:gd name="T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72">
                  <a:moveTo>
                    <a:pt x="0" y="72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27" name="Freeform 16">
              <a:extLst>
                <a:ext uri="{FF2B5EF4-FFF2-40B4-BE49-F238E27FC236}">
                  <a16:creationId xmlns:a16="http://schemas.microsoft.com/office/drawing/2014/main" xmlns="" id="{C1F758DB-1E3D-45B6-ADB7-65685C58A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51" y="896938"/>
              <a:ext cx="4763" cy="36513"/>
            </a:xfrm>
            <a:custGeom>
              <a:avLst/>
              <a:gdLst>
                <a:gd name="T0" fmla="*/ 0 w 3"/>
                <a:gd name="T1" fmla="*/ 23 h 23"/>
                <a:gd name="T2" fmla="*/ 0 w 3"/>
                <a:gd name="T3" fmla="*/ 0 h 23"/>
                <a:gd name="T4" fmla="*/ 3 w 3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3">
                  <a:moveTo>
                    <a:pt x="0" y="23"/>
                  </a:move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29" name="Freeform 18">
              <a:extLst>
                <a:ext uri="{FF2B5EF4-FFF2-40B4-BE49-F238E27FC236}">
                  <a16:creationId xmlns:a16="http://schemas.microsoft.com/office/drawing/2014/main" xmlns="" id="{ACCDA8BC-93C0-4C99-B8B7-A3904FE59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51" y="938213"/>
              <a:ext cx="1588" cy="36513"/>
            </a:xfrm>
            <a:custGeom>
              <a:avLst/>
              <a:gdLst>
                <a:gd name="T0" fmla="*/ 0 w 1"/>
                <a:gd name="T1" fmla="*/ 0 h 23"/>
                <a:gd name="T2" fmla="*/ 0 w 1"/>
                <a:gd name="T3" fmla="*/ 23 h 23"/>
                <a:gd name="T4" fmla="*/ 1 w 1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3">
                  <a:moveTo>
                    <a:pt x="0" y="0"/>
                  </a:moveTo>
                  <a:lnTo>
                    <a:pt x="0" y="23"/>
                  </a:lnTo>
                  <a:lnTo>
                    <a:pt x="1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30" name="Freeform 19">
              <a:extLst>
                <a:ext uri="{FF2B5EF4-FFF2-40B4-BE49-F238E27FC236}">
                  <a16:creationId xmlns:a16="http://schemas.microsoft.com/office/drawing/2014/main" xmlns="" id="{348B86A1-EF76-4425-BD72-BEDB39B7D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164" y="822326"/>
              <a:ext cx="1588" cy="114300"/>
            </a:xfrm>
            <a:custGeom>
              <a:avLst/>
              <a:gdLst>
                <a:gd name="T0" fmla="*/ 0 w 1"/>
                <a:gd name="T1" fmla="*/ 0 h 72"/>
                <a:gd name="T2" fmla="*/ 0 w 1"/>
                <a:gd name="T3" fmla="*/ 72 h 72"/>
                <a:gd name="T4" fmla="*/ 1 w 1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72">
                  <a:moveTo>
                    <a:pt x="0" y="0"/>
                  </a:moveTo>
                  <a:lnTo>
                    <a:pt x="0" y="72"/>
                  </a:lnTo>
                  <a:lnTo>
                    <a:pt x="1" y="7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31" name="Freeform 20">
              <a:extLst>
                <a:ext uri="{FF2B5EF4-FFF2-40B4-BE49-F238E27FC236}">
                  <a16:creationId xmlns:a16="http://schemas.microsoft.com/office/drawing/2014/main" xmlns="" id="{DFACEC19-76B4-44B6-B7AC-CE5C43B17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351" y="820738"/>
              <a:ext cx="23813" cy="131763"/>
            </a:xfrm>
            <a:custGeom>
              <a:avLst/>
              <a:gdLst>
                <a:gd name="T0" fmla="*/ 0 w 15"/>
                <a:gd name="T1" fmla="*/ 83 h 83"/>
                <a:gd name="T2" fmla="*/ 0 w 15"/>
                <a:gd name="T3" fmla="*/ 0 h 83"/>
                <a:gd name="T4" fmla="*/ 15 w 15"/>
                <a:gd name="T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3">
                  <a:moveTo>
                    <a:pt x="0" y="83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33" name="Freeform 22">
              <a:extLst>
                <a:ext uri="{FF2B5EF4-FFF2-40B4-BE49-F238E27FC236}">
                  <a16:creationId xmlns:a16="http://schemas.microsoft.com/office/drawing/2014/main" xmlns="" id="{C63F1087-51EE-4CEB-9208-704AB321D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051" y="1050926"/>
              <a:ext cx="1588" cy="36513"/>
            </a:xfrm>
            <a:custGeom>
              <a:avLst/>
              <a:gdLst>
                <a:gd name="T0" fmla="*/ 0 w 1"/>
                <a:gd name="T1" fmla="*/ 23 h 23"/>
                <a:gd name="T2" fmla="*/ 0 w 1"/>
                <a:gd name="T3" fmla="*/ 0 h 23"/>
                <a:gd name="T4" fmla="*/ 1 w 1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3">
                  <a:moveTo>
                    <a:pt x="0" y="23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35" name="Freeform 24">
              <a:extLst>
                <a:ext uri="{FF2B5EF4-FFF2-40B4-BE49-F238E27FC236}">
                  <a16:creationId xmlns:a16="http://schemas.microsoft.com/office/drawing/2014/main" xmlns="" id="{37DD7004-B438-4EF1-8446-40BAD29A7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051" y="1092201"/>
              <a:ext cx="1588" cy="36513"/>
            </a:xfrm>
            <a:custGeom>
              <a:avLst/>
              <a:gdLst>
                <a:gd name="T0" fmla="*/ 0 w 1"/>
                <a:gd name="T1" fmla="*/ 0 h 23"/>
                <a:gd name="T2" fmla="*/ 0 w 1"/>
                <a:gd name="T3" fmla="*/ 23 h 23"/>
                <a:gd name="T4" fmla="*/ 1 w 1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3">
                  <a:moveTo>
                    <a:pt x="0" y="0"/>
                  </a:moveTo>
                  <a:lnTo>
                    <a:pt x="0" y="23"/>
                  </a:lnTo>
                  <a:lnTo>
                    <a:pt x="1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36" name="Freeform 25">
              <a:extLst>
                <a:ext uri="{FF2B5EF4-FFF2-40B4-BE49-F238E27FC236}">
                  <a16:creationId xmlns:a16="http://schemas.microsoft.com/office/drawing/2014/main" xmlns="" id="{3F2487BF-6CC9-4D4E-8894-5BAB43A1C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351" y="957263"/>
              <a:ext cx="12700" cy="131763"/>
            </a:xfrm>
            <a:custGeom>
              <a:avLst/>
              <a:gdLst>
                <a:gd name="T0" fmla="*/ 0 w 8"/>
                <a:gd name="T1" fmla="*/ 0 h 83"/>
                <a:gd name="T2" fmla="*/ 0 w 8"/>
                <a:gd name="T3" fmla="*/ 83 h 83"/>
                <a:gd name="T4" fmla="*/ 8 w 8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3">
                  <a:moveTo>
                    <a:pt x="0" y="0"/>
                  </a:moveTo>
                  <a:lnTo>
                    <a:pt x="0" y="83"/>
                  </a:lnTo>
                  <a:lnTo>
                    <a:pt x="8" y="8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37" name="Freeform 26">
              <a:extLst>
                <a:ext uri="{FF2B5EF4-FFF2-40B4-BE49-F238E27FC236}">
                  <a16:creationId xmlns:a16="http://schemas.microsoft.com/office/drawing/2014/main" xmlns="" id="{00BED555-0414-44B6-8AE4-92383C1F4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176" y="955676"/>
              <a:ext cx="3175" cy="122238"/>
            </a:xfrm>
            <a:custGeom>
              <a:avLst/>
              <a:gdLst>
                <a:gd name="T0" fmla="*/ 0 w 2"/>
                <a:gd name="T1" fmla="*/ 77 h 77"/>
                <a:gd name="T2" fmla="*/ 0 w 2"/>
                <a:gd name="T3" fmla="*/ 0 h 77"/>
                <a:gd name="T4" fmla="*/ 2 w 2"/>
                <a:gd name="T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7">
                  <a:moveTo>
                    <a:pt x="0" y="77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39" name="Freeform 28">
              <a:extLst>
                <a:ext uri="{FF2B5EF4-FFF2-40B4-BE49-F238E27FC236}">
                  <a16:creationId xmlns:a16="http://schemas.microsoft.com/office/drawing/2014/main" xmlns="" id="{DB73E318-0762-400D-A6AE-E3DE5A62A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176" y="1082676"/>
              <a:ext cx="15875" cy="122238"/>
            </a:xfrm>
            <a:custGeom>
              <a:avLst/>
              <a:gdLst>
                <a:gd name="T0" fmla="*/ 0 w 10"/>
                <a:gd name="T1" fmla="*/ 0 h 77"/>
                <a:gd name="T2" fmla="*/ 0 w 10"/>
                <a:gd name="T3" fmla="*/ 77 h 77"/>
                <a:gd name="T4" fmla="*/ 10 w 10"/>
                <a:gd name="T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40" name="Freeform 29">
              <a:extLst>
                <a:ext uri="{FF2B5EF4-FFF2-40B4-BE49-F238E27FC236}">
                  <a16:creationId xmlns:a16="http://schemas.microsoft.com/office/drawing/2014/main" xmlns="" id="{A08EC906-BE0F-40D8-A1EB-859D1DA96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1" y="1079501"/>
              <a:ext cx="3175" cy="98425"/>
            </a:xfrm>
            <a:custGeom>
              <a:avLst/>
              <a:gdLst>
                <a:gd name="T0" fmla="*/ 0 w 2"/>
                <a:gd name="T1" fmla="*/ 62 h 62"/>
                <a:gd name="T2" fmla="*/ 0 w 2"/>
                <a:gd name="T3" fmla="*/ 0 h 62"/>
                <a:gd name="T4" fmla="*/ 2 w 2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2">
                  <a:moveTo>
                    <a:pt x="0" y="62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42" name="Freeform 31">
              <a:extLst>
                <a:ext uri="{FF2B5EF4-FFF2-40B4-BE49-F238E27FC236}">
                  <a16:creationId xmlns:a16="http://schemas.microsoft.com/office/drawing/2014/main" xmlns="" id="{3E6B094C-BD29-4DA0-906B-7DADD5CB4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1" y="1182688"/>
              <a:ext cx="23813" cy="98425"/>
            </a:xfrm>
            <a:custGeom>
              <a:avLst/>
              <a:gdLst>
                <a:gd name="T0" fmla="*/ 0 w 15"/>
                <a:gd name="T1" fmla="*/ 0 h 62"/>
                <a:gd name="T2" fmla="*/ 0 w 15"/>
                <a:gd name="T3" fmla="*/ 62 h 62"/>
                <a:gd name="T4" fmla="*/ 15 w 15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2">
                  <a:moveTo>
                    <a:pt x="0" y="0"/>
                  </a:moveTo>
                  <a:lnTo>
                    <a:pt x="0" y="62"/>
                  </a:lnTo>
                  <a:lnTo>
                    <a:pt x="15" y="6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43" name="Freeform 32">
              <a:extLst>
                <a:ext uri="{FF2B5EF4-FFF2-40B4-BE49-F238E27FC236}">
                  <a16:creationId xmlns:a16="http://schemas.microsoft.com/office/drawing/2014/main" xmlns="" id="{5EE6A094-CFA6-46E9-BEA1-132B3EAB0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7826" y="1181101"/>
              <a:ext cx="3175" cy="192088"/>
            </a:xfrm>
            <a:custGeom>
              <a:avLst/>
              <a:gdLst>
                <a:gd name="T0" fmla="*/ 0 w 2"/>
                <a:gd name="T1" fmla="*/ 121 h 121"/>
                <a:gd name="T2" fmla="*/ 0 w 2"/>
                <a:gd name="T3" fmla="*/ 0 h 121"/>
                <a:gd name="T4" fmla="*/ 2 w 2"/>
                <a:gd name="T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21">
                  <a:moveTo>
                    <a:pt x="0" y="121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45" name="Freeform 34">
              <a:extLst>
                <a:ext uri="{FF2B5EF4-FFF2-40B4-BE49-F238E27FC236}">
                  <a16:creationId xmlns:a16="http://schemas.microsoft.com/office/drawing/2014/main" xmlns="" id="{62AA2D1C-B16A-449B-ABA4-3CCC9BD35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101" y="1358901"/>
              <a:ext cx="11113" cy="36513"/>
            </a:xfrm>
            <a:custGeom>
              <a:avLst/>
              <a:gdLst>
                <a:gd name="T0" fmla="*/ 0 w 7"/>
                <a:gd name="T1" fmla="*/ 23 h 23"/>
                <a:gd name="T2" fmla="*/ 0 w 7"/>
                <a:gd name="T3" fmla="*/ 0 h 23"/>
                <a:gd name="T4" fmla="*/ 7 w 7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3">
                  <a:moveTo>
                    <a:pt x="0" y="23"/>
                  </a:move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47" name="Freeform 36">
              <a:extLst>
                <a:ext uri="{FF2B5EF4-FFF2-40B4-BE49-F238E27FC236}">
                  <a16:creationId xmlns:a16="http://schemas.microsoft.com/office/drawing/2014/main" xmlns="" id="{6F5D69E1-8425-4B5A-AF24-BB0F71B44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101" y="1398588"/>
              <a:ext cx="6350" cy="36513"/>
            </a:xfrm>
            <a:custGeom>
              <a:avLst/>
              <a:gdLst>
                <a:gd name="T0" fmla="*/ 0 w 4"/>
                <a:gd name="T1" fmla="*/ 0 h 23"/>
                <a:gd name="T2" fmla="*/ 0 w 4"/>
                <a:gd name="T3" fmla="*/ 23 h 23"/>
                <a:gd name="T4" fmla="*/ 4 w 4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3">
                  <a:moveTo>
                    <a:pt x="0" y="0"/>
                  </a:moveTo>
                  <a:lnTo>
                    <a:pt x="0" y="23"/>
                  </a:lnTo>
                  <a:lnTo>
                    <a:pt x="4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48" name="Freeform 37">
              <a:extLst>
                <a:ext uri="{FF2B5EF4-FFF2-40B4-BE49-F238E27FC236}">
                  <a16:creationId xmlns:a16="http://schemas.microsoft.com/office/drawing/2014/main" xmlns="" id="{F6FAD622-496C-4B38-B69F-810C1368E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926" y="1397001"/>
              <a:ext cx="3175" cy="74613"/>
            </a:xfrm>
            <a:custGeom>
              <a:avLst/>
              <a:gdLst>
                <a:gd name="T0" fmla="*/ 0 w 2"/>
                <a:gd name="T1" fmla="*/ 47 h 47"/>
                <a:gd name="T2" fmla="*/ 0 w 2"/>
                <a:gd name="T3" fmla="*/ 0 h 47"/>
                <a:gd name="T4" fmla="*/ 2 w 2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7">
                  <a:moveTo>
                    <a:pt x="0" y="47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50" name="Freeform 39">
              <a:extLst>
                <a:ext uri="{FF2B5EF4-FFF2-40B4-BE49-F238E27FC236}">
                  <a16:creationId xmlns:a16="http://schemas.microsoft.com/office/drawing/2014/main" xmlns="" id="{2D8A33E6-106A-49B4-9754-8E5B8CC89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4" y="1512888"/>
              <a:ext cx="4763" cy="34925"/>
            </a:xfrm>
            <a:custGeom>
              <a:avLst/>
              <a:gdLst>
                <a:gd name="T0" fmla="*/ 0 w 3"/>
                <a:gd name="T1" fmla="*/ 22 h 22"/>
                <a:gd name="T2" fmla="*/ 0 w 3"/>
                <a:gd name="T3" fmla="*/ 0 h 22"/>
                <a:gd name="T4" fmla="*/ 3 w 3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2">
                  <a:moveTo>
                    <a:pt x="0" y="22"/>
                  </a:move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52" name="Freeform 41">
              <a:extLst>
                <a:ext uri="{FF2B5EF4-FFF2-40B4-BE49-F238E27FC236}">
                  <a16:creationId xmlns:a16="http://schemas.microsoft.com/office/drawing/2014/main" xmlns="" id="{58BD5466-0EB6-4A92-9964-26BE16CB0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4" y="1552576"/>
              <a:ext cx="4763" cy="36513"/>
            </a:xfrm>
            <a:custGeom>
              <a:avLst/>
              <a:gdLst>
                <a:gd name="T0" fmla="*/ 0 w 3"/>
                <a:gd name="T1" fmla="*/ 0 h 23"/>
                <a:gd name="T2" fmla="*/ 0 w 3"/>
                <a:gd name="T3" fmla="*/ 23 h 23"/>
                <a:gd name="T4" fmla="*/ 3 w 3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3">
                  <a:moveTo>
                    <a:pt x="0" y="0"/>
                  </a:moveTo>
                  <a:lnTo>
                    <a:pt x="0" y="23"/>
                  </a:lnTo>
                  <a:lnTo>
                    <a:pt x="3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53" name="Freeform 42">
              <a:extLst>
                <a:ext uri="{FF2B5EF4-FFF2-40B4-BE49-F238E27FC236}">
                  <a16:creationId xmlns:a16="http://schemas.microsoft.com/office/drawing/2014/main" xmlns="" id="{95CE16D7-D862-430E-BF9E-B98341073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926" y="1476376"/>
              <a:ext cx="1588" cy="74613"/>
            </a:xfrm>
            <a:custGeom>
              <a:avLst/>
              <a:gdLst>
                <a:gd name="T0" fmla="*/ 0 w 1"/>
                <a:gd name="T1" fmla="*/ 0 h 47"/>
                <a:gd name="T2" fmla="*/ 0 w 1"/>
                <a:gd name="T3" fmla="*/ 47 h 47"/>
                <a:gd name="T4" fmla="*/ 1 w 1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7">
                  <a:moveTo>
                    <a:pt x="0" y="0"/>
                  </a:moveTo>
                  <a:lnTo>
                    <a:pt x="0" y="47"/>
                  </a:lnTo>
                  <a:lnTo>
                    <a:pt x="1" y="4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54" name="Freeform 43">
              <a:extLst>
                <a:ext uri="{FF2B5EF4-FFF2-40B4-BE49-F238E27FC236}">
                  <a16:creationId xmlns:a16="http://schemas.microsoft.com/office/drawing/2014/main" xmlns="" id="{CF9C0F11-9507-4105-9B02-6BA63525E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764" y="1473201"/>
              <a:ext cx="30163" cy="95250"/>
            </a:xfrm>
            <a:custGeom>
              <a:avLst/>
              <a:gdLst>
                <a:gd name="T0" fmla="*/ 0 w 19"/>
                <a:gd name="T1" fmla="*/ 60 h 60"/>
                <a:gd name="T2" fmla="*/ 0 w 19"/>
                <a:gd name="T3" fmla="*/ 0 h 60"/>
                <a:gd name="T4" fmla="*/ 19 w 19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0">
                  <a:moveTo>
                    <a:pt x="0" y="60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56" name="Freeform 45">
              <a:extLst>
                <a:ext uri="{FF2B5EF4-FFF2-40B4-BE49-F238E27FC236}">
                  <a16:creationId xmlns:a16="http://schemas.microsoft.com/office/drawing/2014/main" xmlns="" id="{0A2FB49F-55A8-452F-97FA-2DF795AC1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764" y="1571626"/>
              <a:ext cx="17463" cy="93663"/>
            </a:xfrm>
            <a:custGeom>
              <a:avLst/>
              <a:gdLst>
                <a:gd name="T0" fmla="*/ 0 w 11"/>
                <a:gd name="T1" fmla="*/ 0 h 59"/>
                <a:gd name="T2" fmla="*/ 0 w 11"/>
                <a:gd name="T3" fmla="*/ 59 h 59"/>
                <a:gd name="T4" fmla="*/ 11 w 11"/>
                <a:gd name="T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9">
                  <a:moveTo>
                    <a:pt x="0" y="0"/>
                  </a:moveTo>
                  <a:lnTo>
                    <a:pt x="0" y="59"/>
                  </a:lnTo>
                  <a:lnTo>
                    <a:pt x="11" y="5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57" name="Freeform 46">
              <a:extLst>
                <a:ext uri="{FF2B5EF4-FFF2-40B4-BE49-F238E27FC236}">
                  <a16:creationId xmlns:a16="http://schemas.microsoft.com/office/drawing/2014/main" xmlns="" id="{BA4EDC57-AB37-4031-B072-8CABEAE15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7826" y="1376363"/>
              <a:ext cx="7938" cy="193675"/>
            </a:xfrm>
            <a:custGeom>
              <a:avLst/>
              <a:gdLst>
                <a:gd name="T0" fmla="*/ 0 w 5"/>
                <a:gd name="T1" fmla="*/ 0 h 122"/>
                <a:gd name="T2" fmla="*/ 0 w 5"/>
                <a:gd name="T3" fmla="*/ 122 h 122"/>
                <a:gd name="T4" fmla="*/ 5 w 5"/>
                <a:gd name="T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22">
                  <a:moveTo>
                    <a:pt x="0" y="0"/>
                  </a:moveTo>
                  <a:lnTo>
                    <a:pt x="0" y="122"/>
                  </a:lnTo>
                  <a:lnTo>
                    <a:pt x="5" y="1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58" name="Freeform 47">
              <a:extLst>
                <a:ext uri="{FF2B5EF4-FFF2-40B4-BE49-F238E27FC236}">
                  <a16:creationId xmlns:a16="http://schemas.microsoft.com/office/drawing/2014/main" xmlns="" id="{9046F7EA-8083-4C93-B427-1D2E2810B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651" y="1374776"/>
              <a:ext cx="3175" cy="180975"/>
            </a:xfrm>
            <a:custGeom>
              <a:avLst/>
              <a:gdLst>
                <a:gd name="T0" fmla="*/ 0 w 2"/>
                <a:gd name="T1" fmla="*/ 114 h 114"/>
                <a:gd name="T2" fmla="*/ 0 w 2"/>
                <a:gd name="T3" fmla="*/ 0 h 114"/>
                <a:gd name="T4" fmla="*/ 2 w 2"/>
                <a:gd name="T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14">
                  <a:moveTo>
                    <a:pt x="0" y="114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0" name="Freeform 49">
              <a:extLst>
                <a:ext uri="{FF2B5EF4-FFF2-40B4-BE49-F238E27FC236}">
                  <a16:creationId xmlns:a16="http://schemas.microsoft.com/office/drawing/2014/main" xmlns="" id="{073ED21A-657D-4152-BFF8-84AB3C7E8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651" y="1560513"/>
              <a:ext cx="22225" cy="182563"/>
            </a:xfrm>
            <a:custGeom>
              <a:avLst/>
              <a:gdLst>
                <a:gd name="T0" fmla="*/ 0 w 14"/>
                <a:gd name="T1" fmla="*/ 0 h 115"/>
                <a:gd name="T2" fmla="*/ 0 w 14"/>
                <a:gd name="T3" fmla="*/ 115 h 115"/>
                <a:gd name="T4" fmla="*/ 14 w 14"/>
                <a:gd name="T5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5">
                  <a:moveTo>
                    <a:pt x="0" y="0"/>
                  </a:moveTo>
                  <a:lnTo>
                    <a:pt x="0" y="115"/>
                  </a:lnTo>
                  <a:lnTo>
                    <a:pt x="14" y="11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1" name="Freeform 50">
              <a:extLst>
                <a:ext uri="{FF2B5EF4-FFF2-40B4-BE49-F238E27FC236}">
                  <a16:creationId xmlns:a16="http://schemas.microsoft.com/office/drawing/2014/main" xmlns="" id="{4A747D6B-D5D8-437D-AE3A-172EE8DDA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9" y="1558926"/>
              <a:ext cx="17463" cy="146050"/>
            </a:xfrm>
            <a:custGeom>
              <a:avLst/>
              <a:gdLst>
                <a:gd name="T0" fmla="*/ 0 w 11"/>
                <a:gd name="T1" fmla="*/ 92 h 92"/>
                <a:gd name="T2" fmla="*/ 0 w 11"/>
                <a:gd name="T3" fmla="*/ 0 h 92"/>
                <a:gd name="T4" fmla="*/ 11 w 11"/>
                <a:gd name="T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2">
                  <a:moveTo>
                    <a:pt x="0" y="92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3" name="Freeform 52">
              <a:extLst>
                <a:ext uri="{FF2B5EF4-FFF2-40B4-BE49-F238E27FC236}">
                  <a16:creationId xmlns:a16="http://schemas.microsoft.com/office/drawing/2014/main" xmlns="" id="{D35242B0-A3D2-41B5-988B-20B486DC7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4" y="1819276"/>
              <a:ext cx="4763" cy="36513"/>
            </a:xfrm>
            <a:custGeom>
              <a:avLst/>
              <a:gdLst>
                <a:gd name="T0" fmla="*/ 0 w 3"/>
                <a:gd name="T1" fmla="*/ 23 h 23"/>
                <a:gd name="T2" fmla="*/ 0 w 3"/>
                <a:gd name="T3" fmla="*/ 0 h 23"/>
                <a:gd name="T4" fmla="*/ 3 w 3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3">
                  <a:moveTo>
                    <a:pt x="0" y="23"/>
                  </a:move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5" name="Freeform 54">
              <a:extLst>
                <a:ext uri="{FF2B5EF4-FFF2-40B4-BE49-F238E27FC236}">
                  <a16:creationId xmlns:a16="http://schemas.microsoft.com/office/drawing/2014/main" xmlns="" id="{A4F85D49-6074-44EA-A8E3-35FB4CBCE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4" y="1860551"/>
              <a:ext cx="4763" cy="36513"/>
            </a:xfrm>
            <a:custGeom>
              <a:avLst/>
              <a:gdLst>
                <a:gd name="T0" fmla="*/ 0 w 3"/>
                <a:gd name="T1" fmla="*/ 0 h 23"/>
                <a:gd name="T2" fmla="*/ 0 w 3"/>
                <a:gd name="T3" fmla="*/ 23 h 23"/>
                <a:gd name="T4" fmla="*/ 3 w 3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3">
                  <a:moveTo>
                    <a:pt x="0" y="0"/>
                  </a:moveTo>
                  <a:lnTo>
                    <a:pt x="0" y="23"/>
                  </a:lnTo>
                  <a:lnTo>
                    <a:pt x="3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6" name="Freeform 55">
              <a:extLst>
                <a:ext uri="{FF2B5EF4-FFF2-40B4-BE49-F238E27FC236}">
                  <a16:creationId xmlns:a16="http://schemas.microsoft.com/office/drawing/2014/main" xmlns="" id="{464F80C8-BFB1-45BE-81B9-932237E4E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9" y="1709738"/>
              <a:ext cx="15875" cy="147638"/>
            </a:xfrm>
            <a:custGeom>
              <a:avLst/>
              <a:gdLst>
                <a:gd name="T0" fmla="*/ 0 w 10"/>
                <a:gd name="T1" fmla="*/ 0 h 93"/>
                <a:gd name="T2" fmla="*/ 0 w 10"/>
                <a:gd name="T3" fmla="*/ 93 h 93"/>
                <a:gd name="T4" fmla="*/ 10 w 10"/>
                <a:gd name="T5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3">
                  <a:moveTo>
                    <a:pt x="0" y="0"/>
                  </a:moveTo>
                  <a:lnTo>
                    <a:pt x="0" y="93"/>
                  </a:lnTo>
                  <a:lnTo>
                    <a:pt x="10" y="9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7" name="Freeform 56">
              <a:extLst>
                <a:ext uri="{FF2B5EF4-FFF2-40B4-BE49-F238E27FC236}">
                  <a16:creationId xmlns:a16="http://schemas.microsoft.com/office/drawing/2014/main" xmlns="" id="{07A5E0D2-20A4-4C41-82D6-8AC8DBBF0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489" y="1708151"/>
              <a:ext cx="12700" cy="219075"/>
            </a:xfrm>
            <a:custGeom>
              <a:avLst/>
              <a:gdLst>
                <a:gd name="T0" fmla="*/ 0 w 8"/>
                <a:gd name="T1" fmla="*/ 138 h 138"/>
                <a:gd name="T2" fmla="*/ 0 w 8"/>
                <a:gd name="T3" fmla="*/ 0 h 138"/>
                <a:gd name="T4" fmla="*/ 8 w 8"/>
                <a:gd name="T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8">
                  <a:moveTo>
                    <a:pt x="0" y="138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69" name="Freeform 58">
              <a:extLst>
                <a:ext uri="{FF2B5EF4-FFF2-40B4-BE49-F238E27FC236}">
                  <a16:creationId xmlns:a16="http://schemas.microsoft.com/office/drawing/2014/main" xmlns="" id="{BE7F74AD-B1ED-4289-9324-1B0E6DE21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2426" y="1973263"/>
              <a:ext cx="39688" cy="177800"/>
            </a:xfrm>
            <a:custGeom>
              <a:avLst/>
              <a:gdLst>
                <a:gd name="T0" fmla="*/ 0 w 25"/>
                <a:gd name="T1" fmla="*/ 112 h 112"/>
                <a:gd name="T2" fmla="*/ 0 w 25"/>
                <a:gd name="T3" fmla="*/ 0 h 112"/>
                <a:gd name="T4" fmla="*/ 25 w 25"/>
                <a:gd name="T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12">
                  <a:moveTo>
                    <a:pt x="0" y="112"/>
                  </a:moveTo>
                  <a:lnTo>
                    <a:pt x="0" y="0"/>
                  </a:lnTo>
                  <a:lnTo>
                    <a:pt x="2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1" name="Freeform 60">
              <a:extLst>
                <a:ext uri="{FF2B5EF4-FFF2-40B4-BE49-F238E27FC236}">
                  <a16:creationId xmlns:a16="http://schemas.microsoft.com/office/drawing/2014/main" xmlns="" id="{D3252CFD-9D84-417B-A95B-D54CD747E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814" y="2049463"/>
              <a:ext cx="30163" cy="36513"/>
            </a:xfrm>
            <a:custGeom>
              <a:avLst/>
              <a:gdLst>
                <a:gd name="T0" fmla="*/ 0 w 19"/>
                <a:gd name="T1" fmla="*/ 23 h 23"/>
                <a:gd name="T2" fmla="*/ 0 w 19"/>
                <a:gd name="T3" fmla="*/ 0 h 23"/>
                <a:gd name="T4" fmla="*/ 19 w 1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3">
                  <a:moveTo>
                    <a:pt x="0" y="23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3" name="Freeform 62">
              <a:extLst>
                <a:ext uri="{FF2B5EF4-FFF2-40B4-BE49-F238E27FC236}">
                  <a16:creationId xmlns:a16="http://schemas.microsoft.com/office/drawing/2014/main" xmlns="" id="{25706344-81BB-430B-B849-3DD06BC7D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814" y="2090738"/>
              <a:ext cx="31750" cy="36513"/>
            </a:xfrm>
            <a:custGeom>
              <a:avLst/>
              <a:gdLst>
                <a:gd name="T0" fmla="*/ 0 w 20"/>
                <a:gd name="T1" fmla="*/ 0 h 23"/>
                <a:gd name="T2" fmla="*/ 0 w 20"/>
                <a:gd name="T3" fmla="*/ 23 h 23"/>
                <a:gd name="T4" fmla="*/ 20 w 20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3">
                  <a:moveTo>
                    <a:pt x="0" y="0"/>
                  </a:moveTo>
                  <a:lnTo>
                    <a:pt x="0" y="23"/>
                  </a:lnTo>
                  <a:lnTo>
                    <a:pt x="20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4" name="Freeform 63">
              <a:extLst>
                <a:ext uri="{FF2B5EF4-FFF2-40B4-BE49-F238E27FC236}">
                  <a16:creationId xmlns:a16="http://schemas.microsoft.com/office/drawing/2014/main" xmlns="" id="{BE062D30-EA7E-41E8-A458-DA3AB6C1C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876" y="2089151"/>
              <a:ext cx="7938" cy="55563"/>
            </a:xfrm>
            <a:custGeom>
              <a:avLst/>
              <a:gdLst>
                <a:gd name="T0" fmla="*/ 0 w 5"/>
                <a:gd name="T1" fmla="*/ 35 h 35"/>
                <a:gd name="T2" fmla="*/ 0 w 5"/>
                <a:gd name="T3" fmla="*/ 0 h 35"/>
                <a:gd name="T4" fmla="*/ 5 w 5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6" name="Freeform 65">
              <a:extLst>
                <a:ext uri="{FF2B5EF4-FFF2-40B4-BE49-F238E27FC236}">
                  <a16:creationId xmlns:a16="http://schemas.microsoft.com/office/drawing/2014/main" xmlns="" id="{7836D762-57D3-4DA9-8950-CF8B1955D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876" y="2147888"/>
              <a:ext cx="15875" cy="55563"/>
            </a:xfrm>
            <a:custGeom>
              <a:avLst/>
              <a:gdLst>
                <a:gd name="T0" fmla="*/ 0 w 10"/>
                <a:gd name="T1" fmla="*/ 0 h 35"/>
                <a:gd name="T2" fmla="*/ 0 w 10"/>
                <a:gd name="T3" fmla="*/ 35 h 35"/>
                <a:gd name="T4" fmla="*/ 10 w 10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35">
                  <a:moveTo>
                    <a:pt x="0" y="0"/>
                  </a:moveTo>
                  <a:lnTo>
                    <a:pt x="0" y="35"/>
                  </a:lnTo>
                  <a:lnTo>
                    <a:pt x="10" y="3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7" name="Freeform 66">
              <a:extLst>
                <a:ext uri="{FF2B5EF4-FFF2-40B4-BE49-F238E27FC236}">
                  <a16:creationId xmlns:a16="http://schemas.microsoft.com/office/drawing/2014/main" xmlns="" id="{C825C6C3-FE73-4D9B-A24D-F19326CFA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1" y="2146301"/>
              <a:ext cx="15875" cy="84138"/>
            </a:xfrm>
            <a:custGeom>
              <a:avLst/>
              <a:gdLst>
                <a:gd name="T0" fmla="*/ 0 w 10"/>
                <a:gd name="T1" fmla="*/ 53 h 53"/>
                <a:gd name="T2" fmla="*/ 0 w 10"/>
                <a:gd name="T3" fmla="*/ 0 h 53"/>
                <a:gd name="T4" fmla="*/ 10 w 10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3">
                  <a:moveTo>
                    <a:pt x="0" y="53"/>
                  </a:moveTo>
                  <a:lnTo>
                    <a:pt x="0" y="0"/>
                  </a:lnTo>
                  <a:lnTo>
                    <a:pt x="1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79" name="Freeform 68">
              <a:extLst>
                <a:ext uri="{FF2B5EF4-FFF2-40B4-BE49-F238E27FC236}">
                  <a16:creationId xmlns:a16="http://schemas.microsoft.com/office/drawing/2014/main" xmlns="" id="{F81D2F7C-D43A-4ABA-BBA0-02854768B7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639" y="2281238"/>
              <a:ext cx="15875" cy="34925"/>
            </a:xfrm>
            <a:custGeom>
              <a:avLst/>
              <a:gdLst>
                <a:gd name="T0" fmla="*/ 0 w 10"/>
                <a:gd name="T1" fmla="*/ 22 h 22"/>
                <a:gd name="T2" fmla="*/ 0 w 10"/>
                <a:gd name="T3" fmla="*/ 0 h 22"/>
                <a:gd name="T4" fmla="*/ 10 w 10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2">
                  <a:moveTo>
                    <a:pt x="0" y="22"/>
                  </a:moveTo>
                  <a:lnTo>
                    <a:pt x="0" y="0"/>
                  </a:lnTo>
                  <a:lnTo>
                    <a:pt x="1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1" name="Freeform 70">
              <a:extLst>
                <a:ext uri="{FF2B5EF4-FFF2-40B4-BE49-F238E27FC236}">
                  <a16:creationId xmlns:a16="http://schemas.microsoft.com/office/drawing/2014/main" xmlns="" id="{72B78684-03EA-4562-9BFE-89D065CE6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639" y="2320926"/>
              <a:ext cx="30163" cy="36513"/>
            </a:xfrm>
            <a:custGeom>
              <a:avLst/>
              <a:gdLst>
                <a:gd name="T0" fmla="*/ 0 w 19"/>
                <a:gd name="T1" fmla="*/ 0 h 23"/>
                <a:gd name="T2" fmla="*/ 0 w 19"/>
                <a:gd name="T3" fmla="*/ 23 h 23"/>
                <a:gd name="T4" fmla="*/ 19 w 19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3">
                  <a:moveTo>
                    <a:pt x="0" y="0"/>
                  </a:moveTo>
                  <a:lnTo>
                    <a:pt x="0" y="23"/>
                  </a:lnTo>
                  <a:lnTo>
                    <a:pt x="19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2" name="Freeform 71">
              <a:extLst>
                <a:ext uri="{FF2B5EF4-FFF2-40B4-BE49-F238E27FC236}">
                  <a16:creationId xmlns:a16="http://schemas.microsoft.com/office/drawing/2014/main" xmlns="" id="{D432FF01-FE94-49A8-B3DA-F8D5BBB6A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1" y="2235201"/>
              <a:ext cx="20638" cy="84138"/>
            </a:xfrm>
            <a:custGeom>
              <a:avLst/>
              <a:gdLst>
                <a:gd name="T0" fmla="*/ 0 w 13"/>
                <a:gd name="T1" fmla="*/ 0 h 53"/>
                <a:gd name="T2" fmla="*/ 0 w 13"/>
                <a:gd name="T3" fmla="*/ 53 h 53"/>
                <a:gd name="T4" fmla="*/ 13 w 1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3">
                  <a:moveTo>
                    <a:pt x="0" y="0"/>
                  </a:moveTo>
                  <a:lnTo>
                    <a:pt x="0" y="53"/>
                  </a:lnTo>
                  <a:lnTo>
                    <a:pt x="13" y="5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3" name="Freeform 72">
              <a:extLst>
                <a:ext uri="{FF2B5EF4-FFF2-40B4-BE49-F238E27FC236}">
                  <a16:creationId xmlns:a16="http://schemas.microsoft.com/office/drawing/2014/main" xmlns="" id="{8F65C476-94A5-4D36-8094-423279581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539" y="2232026"/>
              <a:ext cx="17463" cy="98425"/>
            </a:xfrm>
            <a:custGeom>
              <a:avLst/>
              <a:gdLst>
                <a:gd name="T0" fmla="*/ 0 w 11"/>
                <a:gd name="T1" fmla="*/ 62 h 62"/>
                <a:gd name="T2" fmla="*/ 0 w 11"/>
                <a:gd name="T3" fmla="*/ 0 h 62"/>
                <a:gd name="T4" fmla="*/ 11 w 1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2">
                  <a:moveTo>
                    <a:pt x="0" y="62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5" name="Freeform 74">
              <a:extLst>
                <a:ext uri="{FF2B5EF4-FFF2-40B4-BE49-F238E27FC236}">
                  <a16:creationId xmlns:a16="http://schemas.microsoft.com/office/drawing/2014/main" xmlns="" id="{C00F0EEB-FC21-4D9D-8316-BEF0D12E1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539" y="2335213"/>
              <a:ext cx="36513" cy="98425"/>
            </a:xfrm>
            <a:custGeom>
              <a:avLst/>
              <a:gdLst>
                <a:gd name="T0" fmla="*/ 0 w 23"/>
                <a:gd name="T1" fmla="*/ 0 h 62"/>
                <a:gd name="T2" fmla="*/ 0 w 23"/>
                <a:gd name="T3" fmla="*/ 62 h 62"/>
                <a:gd name="T4" fmla="*/ 23 w 23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62">
                  <a:moveTo>
                    <a:pt x="0" y="0"/>
                  </a:moveTo>
                  <a:lnTo>
                    <a:pt x="0" y="62"/>
                  </a:lnTo>
                  <a:lnTo>
                    <a:pt x="23" y="6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7" name="Freeform 76">
              <a:extLst>
                <a:ext uri="{FF2B5EF4-FFF2-40B4-BE49-F238E27FC236}">
                  <a16:creationId xmlns:a16="http://schemas.microsoft.com/office/drawing/2014/main" xmlns="" id="{306C233C-D0AC-4D92-8409-A023A584A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489" y="1931988"/>
              <a:ext cx="7938" cy="220663"/>
            </a:xfrm>
            <a:custGeom>
              <a:avLst/>
              <a:gdLst>
                <a:gd name="T0" fmla="*/ 0 w 5"/>
                <a:gd name="T1" fmla="*/ 0 h 139"/>
                <a:gd name="T2" fmla="*/ 0 w 5"/>
                <a:gd name="T3" fmla="*/ 139 h 139"/>
                <a:gd name="T4" fmla="*/ 5 w 5"/>
                <a:gd name="T5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39">
                  <a:moveTo>
                    <a:pt x="0" y="0"/>
                  </a:moveTo>
                  <a:lnTo>
                    <a:pt x="0" y="139"/>
                  </a:lnTo>
                  <a:lnTo>
                    <a:pt x="5" y="139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88" name="Freeform 77">
              <a:extLst>
                <a:ext uri="{FF2B5EF4-FFF2-40B4-BE49-F238E27FC236}">
                  <a16:creationId xmlns:a16="http://schemas.microsoft.com/office/drawing/2014/main" xmlns="" id="{C3866B55-F8B4-40D2-AD2F-D06C91A68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626" y="1928813"/>
              <a:ext cx="42863" cy="307975"/>
            </a:xfrm>
            <a:custGeom>
              <a:avLst/>
              <a:gdLst>
                <a:gd name="T0" fmla="*/ 0 w 27"/>
                <a:gd name="T1" fmla="*/ 194 h 194"/>
                <a:gd name="T2" fmla="*/ 0 w 27"/>
                <a:gd name="T3" fmla="*/ 0 h 194"/>
                <a:gd name="T4" fmla="*/ 27 w 27"/>
                <a:gd name="T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94">
                  <a:moveTo>
                    <a:pt x="0" y="194"/>
                  </a:moveTo>
                  <a:lnTo>
                    <a:pt x="0" y="0"/>
                  </a:lnTo>
                  <a:lnTo>
                    <a:pt x="2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0" name="Freeform 79">
              <a:extLst>
                <a:ext uri="{FF2B5EF4-FFF2-40B4-BE49-F238E27FC236}">
                  <a16:creationId xmlns:a16="http://schemas.microsoft.com/office/drawing/2014/main" xmlns="" id="{62587ED6-67F2-4082-8054-A8B09EA4D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739" y="2511426"/>
              <a:ext cx="112713" cy="36513"/>
            </a:xfrm>
            <a:custGeom>
              <a:avLst/>
              <a:gdLst>
                <a:gd name="T0" fmla="*/ 0 w 71"/>
                <a:gd name="T1" fmla="*/ 23 h 23"/>
                <a:gd name="T2" fmla="*/ 0 w 71"/>
                <a:gd name="T3" fmla="*/ 0 h 23"/>
                <a:gd name="T4" fmla="*/ 71 w 71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23">
                  <a:moveTo>
                    <a:pt x="0" y="23"/>
                  </a:moveTo>
                  <a:lnTo>
                    <a:pt x="0" y="0"/>
                  </a:lnTo>
                  <a:lnTo>
                    <a:pt x="71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2" name="Freeform 81">
              <a:extLst>
                <a:ext uri="{FF2B5EF4-FFF2-40B4-BE49-F238E27FC236}">
                  <a16:creationId xmlns:a16="http://schemas.microsoft.com/office/drawing/2014/main" xmlns="" id="{BE2E67AB-4B38-4CFD-96BB-08BDEC0FE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739" y="2551113"/>
              <a:ext cx="76200" cy="36513"/>
            </a:xfrm>
            <a:custGeom>
              <a:avLst/>
              <a:gdLst>
                <a:gd name="T0" fmla="*/ 0 w 48"/>
                <a:gd name="T1" fmla="*/ 0 h 23"/>
                <a:gd name="T2" fmla="*/ 0 w 48"/>
                <a:gd name="T3" fmla="*/ 23 h 23"/>
                <a:gd name="T4" fmla="*/ 48 w 48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3">
                  <a:moveTo>
                    <a:pt x="0" y="0"/>
                  </a:moveTo>
                  <a:lnTo>
                    <a:pt x="0" y="23"/>
                  </a:lnTo>
                  <a:lnTo>
                    <a:pt x="48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3" name="Freeform 82">
              <a:extLst>
                <a:ext uri="{FF2B5EF4-FFF2-40B4-BE49-F238E27FC236}">
                  <a16:creationId xmlns:a16="http://schemas.microsoft.com/office/drawing/2014/main" xmlns="" id="{11D51BB3-87AE-40A0-9426-91B6EA0DA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626" y="2241551"/>
              <a:ext cx="11113" cy="307975"/>
            </a:xfrm>
            <a:custGeom>
              <a:avLst/>
              <a:gdLst>
                <a:gd name="T0" fmla="*/ 0 w 7"/>
                <a:gd name="T1" fmla="*/ 0 h 194"/>
                <a:gd name="T2" fmla="*/ 0 w 7"/>
                <a:gd name="T3" fmla="*/ 194 h 194"/>
                <a:gd name="T4" fmla="*/ 7 w 7"/>
                <a:gd name="T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94">
                  <a:moveTo>
                    <a:pt x="0" y="0"/>
                  </a:moveTo>
                  <a:lnTo>
                    <a:pt x="0" y="194"/>
                  </a:lnTo>
                  <a:lnTo>
                    <a:pt x="7" y="194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4" name="Freeform 83">
              <a:extLst>
                <a:ext uri="{FF2B5EF4-FFF2-40B4-BE49-F238E27FC236}">
                  <a16:creationId xmlns:a16="http://schemas.microsoft.com/office/drawing/2014/main" xmlns="" id="{2FA90588-ADB8-4FA5-9E01-31E50F24D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464" y="2238376"/>
              <a:ext cx="30163" cy="350838"/>
            </a:xfrm>
            <a:custGeom>
              <a:avLst/>
              <a:gdLst>
                <a:gd name="T0" fmla="*/ 0 w 19"/>
                <a:gd name="T1" fmla="*/ 221 h 221"/>
                <a:gd name="T2" fmla="*/ 0 w 19"/>
                <a:gd name="T3" fmla="*/ 0 h 221"/>
                <a:gd name="T4" fmla="*/ 19 w 19"/>
                <a:gd name="T5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21">
                  <a:moveTo>
                    <a:pt x="0" y="221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6" name="Freeform 85">
              <a:extLst>
                <a:ext uri="{FF2B5EF4-FFF2-40B4-BE49-F238E27FC236}">
                  <a16:creationId xmlns:a16="http://schemas.microsoft.com/office/drawing/2014/main" xmlns="" id="{2B0B8CDB-4285-4DB8-99A4-2D4234F49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9" y="2665413"/>
              <a:ext cx="66675" cy="55563"/>
            </a:xfrm>
            <a:custGeom>
              <a:avLst/>
              <a:gdLst>
                <a:gd name="T0" fmla="*/ 0 w 42"/>
                <a:gd name="T1" fmla="*/ 35 h 35"/>
                <a:gd name="T2" fmla="*/ 0 w 42"/>
                <a:gd name="T3" fmla="*/ 0 h 35"/>
                <a:gd name="T4" fmla="*/ 42 w 42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5">
                  <a:moveTo>
                    <a:pt x="0" y="35"/>
                  </a:moveTo>
                  <a:lnTo>
                    <a:pt x="0" y="0"/>
                  </a:lnTo>
                  <a:lnTo>
                    <a:pt x="4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298" name="Freeform 87">
              <a:extLst>
                <a:ext uri="{FF2B5EF4-FFF2-40B4-BE49-F238E27FC236}">
                  <a16:creationId xmlns:a16="http://schemas.microsoft.com/office/drawing/2014/main" xmlns="" id="{FA3DA9D6-E384-4F27-A1F1-75D3E9309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1" y="2741613"/>
              <a:ext cx="26988" cy="36513"/>
            </a:xfrm>
            <a:custGeom>
              <a:avLst/>
              <a:gdLst>
                <a:gd name="T0" fmla="*/ 0 w 17"/>
                <a:gd name="T1" fmla="*/ 23 h 23"/>
                <a:gd name="T2" fmla="*/ 0 w 17"/>
                <a:gd name="T3" fmla="*/ 0 h 23"/>
                <a:gd name="T4" fmla="*/ 17 w 17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3">
                  <a:moveTo>
                    <a:pt x="0" y="23"/>
                  </a:move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0" name="Freeform 89">
              <a:extLst>
                <a:ext uri="{FF2B5EF4-FFF2-40B4-BE49-F238E27FC236}">
                  <a16:creationId xmlns:a16="http://schemas.microsoft.com/office/drawing/2014/main" xmlns="" id="{AE743BF1-0FEB-47FD-A4F8-FC6ECA7B9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1001" y="2782888"/>
              <a:ext cx="28575" cy="34925"/>
            </a:xfrm>
            <a:custGeom>
              <a:avLst/>
              <a:gdLst>
                <a:gd name="T0" fmla="*/ 0 w 18"/>
                <a:gd name="T1" fmla="*/ 0 h 22"/>
                <a:gd name="T2" fmla="*/ 0 w 18"/>
                <a:gd name="T3" fmla="*/ 22 h 22"/>
                <a:gd name="T4" fmla="*/ 18 w 18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2">
                  <a:moveTo>
                    <a:pt x="0" y="0"/>
                  </a:moveTo>
                  <a:lnTo>
                    <a:pt x="0" y="22"/>
                  </a:lnTo>
                  <a:lnTo>
                    <a:pt x="18" y="22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1" name="Freeform 90">
              <a:extLst>
                <a:ext uri="{FF2B5EF4-FFF2-40B4-BE49-F238E27FC236}">
                  <a16:creationId xmlns:a16="http://schemas.microsoft.com/office/drawing/2014/main" xmlns="" id="{EBF12BDF-6547-43CA-BE80-31A37BA90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9" y="2724151"/>
              <a:ext cx="42863" cy="55563"/>
            </a:xfrm>
            <a:custGeom>
              <a:avLst/>
              <a:gdLst>
                <a:gd name="T0" fmla="*/ 0 w 27"/>
                <a:gd name="T1" fmla="*/ 0 h 35"/>
                <a:gd name="T2" fmla="*/ 0 w 27"/>
                <a:gd name="T3" fmla="*/ 35 h 35"/>
                <a:gd name="T4" fmla="*/ 27 w 27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35">
                  <a:moveTo>
                    <a:pt x="0" y="0"/>
                  </a:moveTo>
                  <a:lnTo>
                    <a:pt x="0" y="35"/>
                  </a:lnTo>
                  <a:lnTo>
                    <a:pt x="27" y="35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2" name="Freeform 91">
              <a:extLst>
                <a:ext uri="{FF2B5EF4-FFF2-40B4-BE49-F238E27FC236}">
                  <a16:creationId xmlns:a16="http://schemas.microsoft.com/office/drawing/2014/main" xmlns="" id="{CAB1299D-AE58-4662-8243-7109679BE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1" y="2722563"/>
              <a:ext cx="39688" cy="219075"/>
            </a:xfrm>
            <a:custGeom>
              <a:avLst/>
              <a:gdLst>
                <a:gd name="T0" fmla="*/ 0 w 25"/>
                <a:gd name="T1" fmla="*/ 138 h 138"/>
                <a:gd name="T2" fmla="*/ 0 w 25"/>
                <a:gd name="T3" fmla="*/ 0 h 138"/>
                <a:gd name="T4" fmla="*/ 25 w 25"/>
                <a:gd name="T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38">
                  <a:moveTo>
                    <a:pt x="0" y="138"/>
                  </a:moveTo>
                  <a:lnTo>
                    <a:pt x="0" y="0"/>
                  </a:lnTo>
                  <a:lnTo>
                    <a:pt x="25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4" name="Freeform 93">
              <a:extLst>
                <a:ext uri="{FF2B5EF4-FFF2-40B4-BE49-F238E27FC236}">
                  <a16:creationId xmlns:a16="http://schemas.microsoft.com/office/drawing/2014/main" xmlns="" id="{C15E7E3E-DADC-4F81-A420-1A7CB2D32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276" y="2895601"/>
              <a:ext cx="15875" cy="36513"/>
            </a:xfrm>
            <a:custGeom>
              <a:avLst/>
              <a:gdLst>
                <a:gd name="T0" fmla="*/ 0 w 10"/>
                <a:gd name="T1" fmla="*/ 23 h 23"/>
                <a:gd name="T2" fmla="*/ 0 w 10"/>
                <a:gd name="T3" fmla="*/ 0 h 23"/>
                <a:gd name="T4" fmla="*/ 10 w 1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3">
                  <a:moveTo>
                    <a:pt x="0" y="23"/>
                  </a:moveTo>
                  <a:lnTo>
                    <a:pt x="0" y="0"/>
                  </a:lnTo>
                  <a:lnTo>
                    <a:pt x="10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6" name="Freeform 95">
              <a:extLst>
                <a:ext uri="{FF2B5EF4-FFF2-40B4-BE49-F238E27FC236}">
                  <a16:creationId xmlns:a16="http://schemas.microsoft.com/office/drawing/2014/main" xmlns="" id="{23383E4B-D0BA-4104-B077-6D133D46A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276" y="2935288"/>
              <a:ext cx="14288" cy="36513"/>
            </a:xfrm>
            <a:custGeom>
              <a:avLst/>
              <a:gdLst>
                <a:gd name="T0" fmla="*/ 0 w 9"/>
                <a:gd name="T1" fmla="*/ 0 h 23"/>
                <a:gd name="T2" fmla="*/ 0 w 9"/>
                <a:gd name="T3" fmla="*/ 23 h 23"/>
                <a:gd name="T4" fmla="*/ 9 w 9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3">
                  <a:moveTo>
                    <a:pt x="0" y="0"/>
                  </a:moveTo>
                  <a:lnTo>
                    <a:pt x="0" y="23"/>
                  </a:lnTo>
                  <a:lnTo>
                    <a:pt x="9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7" name="Freeform 96">
              <a:extLst>
                <a:ext uri="{FF2B5EF4-FFF2-40B4-BE49-F238E27FC236}">
                  <a16:creationId xmlns:a16="http://schemas.microsoft.com/office/drawing/2014/main" xmlns="" id="{11D8B961-45B7-4352-BEC7-0727B4830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351" y="2933701"/>
              <a:ext cx="34925" cy="74613"/>
            </a:xfrm>
            <a:custGeom>
              <a:avLst/>
              <a:gdLst>
                <a:gd name="T0" fmla="*/ 0 w 22"/>
                <a:gd name="T1" fmla="*/ 47 h 47"/>
                <a:gd name="T2" fmla="*/ 0 w 22"/>
                <a:gd name="T3" fmla="*/ 0 h 47"/>
                <a:gd name="T4" fmla="*/ 22 w 22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7">
                  <a:moveTo>
                    <a:pt x="0" y="47"/>
                  </a:move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09" name="Freeform 98">
              <a:extLst>
                <a:ext uri="{FF2B5EF4-FFF2-40B4-BE49-F238E27FC236}">
                  <a16:creationId xmlns:a16="http://schemas.microsoft.com/office/drawing/2014/main" xmlns="" id="{B4E9B32E-9B1F-4EC0-AAD3-99B47318A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576" y="3049588"/>
              <a:ext cx="36513" cy="36513"/>
            </a:xfrm>
            <a:custGeom>
              <a:avLst/>
              <a:gdLst>
                <a:gd name="T0" fmla="*/ 0 w 23"/>
                <a:gd name="T1" fmla="*/ 23 h 23"/>
                <a:gd name="T2" fmla="*/ 0 w 23"/>
                <a:gd name="T3" fmla="*/ 0 h 23"/>
                <a:gd name="T4" fmla="*/ 23 w 23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3">
                  <a:moveTo>
                    <a:pt x="0" y="23"/>
                  </a:move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1" name="Freeform 100">
              <a:extLst>
                <a:ext uri="{FF2B5EF4-FFF2-40B4-BE49-F238E27FC236}">
                  <a16:creationId xmlns:a16="http://schemas.microsoft.com/office/drawing/2014/main" xmlns="" id="{643C7A59-C045-491D-8C21-0E2CD2E04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576" y="3089276"/>
              <a:ext cx="30163" cy="36513"/>
            </a:xfrm>
            <a:custGeom>
              <a:avLst/>
              <a:gdLst>
                <a:gd name="T0" fmla="*/ 0 w 19"/>
                <a:gd name="T1" fmla="*/ 0 h 23"/>
                <a:gd name="T2" fmla="*/ 0 w 19"/>
                <a:gd name="T3" fmla="*/ 23 h 23"/>
                <a:gd name="T4" fmla="*/ 19 w 19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3">
                  <a:moveTo>
                    <a:pt x="0" y="0"/>
                  </a:moveTo>
                  <a:lnTo>
                    <a:pt x="0" y="23"/>
                  </a:lnTo>
                  <a:lnTo>
                    <a:pt x="19" y="23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12" name="Freeform 101">
              <a:extLst>
                <a:ext uri="{FF2B5EF4-FFF2-40B4-BE49-F238E27FC236}">
                  <a16:creationId xmlns:a16="http://schemas.microsoft.com/office/drawing/2014/main" xmlns="" id="{1651552F-6FC0-41F2-81D2-F7EB584D4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351" y="3013076"/>
              <a:ext cx="22225" cy="74613"/>
            </a:xfrm>
            <a:custGeom>
              <a:avLst/>
              <a:gdLst>
                <a:gd name="T0" fmla="*/ 0 w 14"/>
                <a:gd name="T1" fmla="*/ 0 h 47"/>
                <a:gd name="T2" fmla="*/ 0 w 14"/>
                <a:gd name="T3" fmla="*/ 47 h 47"/>
                <a:gd name="T4" fmla="*/ 14 w 14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7">
                  <a:moveTo>
                    <a:pt x="0" y="0"/>
                  </a:moveTo>
                  <a:lnTo>
                    <a:pt x="0" y="47"/>
                  </a:lnTo>
                  <a:lnTo>
                    <a:pt x="14" y="47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5" name="Freeform 114">
              <a:extLst>
                <a:ext uri="{FF2B5EF4-FFF2-40B4-BE49-F238E27FC236}">
                  <a16:creationId xmlns:a16="http://schemas.microsoft.com/office/drawing/2014/main" xmlns="" id="{960D459F-6B91-41B1-B7CF-735A8AF50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1" y="2944813"/>
              <a:ext cx="15875" cy="219075"/>
            </a:xfrm>
            <a:custGeom>
              <a:avLst/>
              <a:gdLst>
                <a:gd name="T0" fmla="*/ 0 w 10"/>
                <a:gd name="T1" fmla="*/ 0 h 138"/>
                <a:gd name="T2" fmla="*/ 0 w 10"/>
                <a:gd name="T3" fmla="*/ 138 h 138"/>
                <a:gd name="T4" fmla="*/ 10 w 10"/>
                <a:gd name="T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8">
                  <a:moveTo>
                    <a:pt x="0" y="0"/>
                  </a:moveTo>
                  <a:lnTo>
                    <a:pt x="0" y="138"/>
                  </a:lnTo>
                  <a:lnTo>
                    <a:pt x="10" y="138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326" name="Freeform 115">
              <a:extLst>
                <a:ext uri="{FF2B5EF4-FFF2-40B4-BE49-F238E27FC236}">
                  <a16:creationId xmlns:a16="http://schemas.microsoft.com/office/drawing/2014/main" xmlns="" id="{B03BF16B-EE96-47CB-99CB-C67B47298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464" y="2593976"/>
              <a:ext cx="26988" cy="349250"/>
            </a:xfrm>
            <a:custGeom>
              <a:avLst/>
              <a:gdLst>
                <a:gd name="T0" fmla="*/ 0 w 17"/>
                <a:gd name="T1" fmla="*/ 0 h 220"/>
                <a:gd name="T2" fmla="*/ 0 w 17"/>
                <a:gd name="T3" fmla="*/ 220 h 220"/>
                <a:gd name="T4" fmla="*/ 17 w 17"/>
                <a:gd name="T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20">
                  <a:moveTo>
                    <a:pt x="0" y="0"/>
                  </a:moveTo>
                  <a:lnTo>
                    <a:pt x="0" y="220"/>
                  </a:lnTo>
                  <a:lnTo>
                    <a:pt x="17" y="220"/>
                  </a:lnTo>
                </a:path>
              </a:pathLst>
            </a:custGeom>
            <a:noFill/>
            <a:ln w="12700" cap="sq" cmpd="sng">
              <a:solidFill>
                <a:srgbClr val="00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700">
                <a:latin typeface="Helvetica"/>
                <a:cs typeface="Helvetica"/>
              </a:endParaRPr>
            </a:p>
          </p:txBody>
        </p:sp>
        <p:sp>
          <p:nvSpPr>
            <p:cNvPr id="177" name="Rectangle 367">
              <a:extLst>
                <a:ext uri="{FF2B5EF4-FFF2-40B4-BE49-F238E27FC236}">
                  <a16:creationId xmlns:a16="http://schemas.microsoft.com/office/drawing/2014/main" xmlns="" id="{724EFE5A-E956-4BDC-BF9B-0734F9192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536" y="2858205"/>
              <a:ext cx="61953" cy="9060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*/</a:t>
              </a: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90" name="Rectangle 380">
              <a:extLst>
                <a:ext uri="{FF2B5EF4-FFF2-40B4-BE49-F238E27FC236}">
                  <a16:creationId xmlns:a16="http://schemas.microsoft.com/office/drawing/2014/main" xmlns="" id="{7A3EC531-6E03-4C55-828C-326B046D0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6455" y="1366663"/>
              <a:ext cx="93411" cy="9060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43/-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196" name="Rectangle 386">
              <a:extLst>
                <a:ext uri="{FF2B5EF4-FFF2-40B4-BE49-F238E27FC236}">
                  <a16:creationId xmlns:a16="http://schemas.microsoft.com/office/drawing/2014/main" xmlns="" id="{7831A3CD-30F3-48F7-8B66-331639976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438" y="2333625"/>
              <a:ext cx="61953" cy="90600"/>
            </a:xfrm>
            <a:prstGeom prst="rect">
              <a:avLst/>
            </a:prstGeom>
            <a:noFill/>
            <a:ln w="127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mr-IN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*</a:t>
              </a: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/*</a:t>
              </a:r>
              <a:endParaRPr kumimoji="0" lang="en-US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197" name="Rectangle 387">
            <a:extLst>
              <a:ext uri="{FF2B5EF4-FFF2-40B4-BE49-F238E27FC236}">
                <a16:creationId xmlns:a16="http://schemas.microsoft.com/office/drawing/2014/main" xmlns="" id="{735A10D4-C111-4067-A306-4C6ADF45B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0825" y="1792248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44/*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8" name="Rectangle 388">
            <a:extLst>
              <a:ext uri="{FF2B5EF4-FFF2-40B4-BE49-F238E27FC236}">
                <a16:creationId xmlns:a16="http://schemas.microsoft.com/office/drawing/2014/main" xmlns="" id="{043F2C93-0AA1-44A4-81FB-38DDDFEC1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33" y="1786373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99" name="Rectangle 389">
            <a:extLst>
              <a:ext uri="{FF2B5EF4-FFF2-40B4-BE49-F238E27FC236}">
                <a16:creationId xmlns:a16="http://schemas.microsoft.com/office/drawing/2014/main" xmlns="" id="{2BAE8904-73DA-45D3-B2C0-10D5301CD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7479" y="1962125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0" name="Rectangle 390">
            <a:extLst>
              <a:ext uri="{FF2B5EF4-FFF2-40B4-BE49-F238E27FC236}">
                <a16:creationId xmlns:a16="http://schemas.microsoft.com/office/drawing/2014/main" xmlns="" id="{FACC9628-BCE8-4554-BE05-35C38E10D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304" y="212256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72/*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1" name="Rectangle 391">
            <a:extLst>
              <a:ext uri="{FF2B5EF4-FFF2-40B4-BE49-F238E27FC236}">
                <a16:creationId xmlns:a16="http://schemas.microsoft.com/office/drawing/2014/main" xmlns="" id="{C415DD89-D37D-4121-A0D9-B9FE94230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495" y="1645642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2" name="Rectangle 392">
            <a:extLst>
              <a:ext uri="{FF2B5EF4-FFF2-40B4-BE49-F238E27FC236}">
                <a16:creationId xmlns:a16="http://schemas.microsoft.com/office/drawing/2014/main" xmlns="" id="{4C13B01E-7934-4272-BE6F-5AD3FF6C0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6199" y="150094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3" name="Rectangle 393">
            <a:extLst>
              <a:ext uri="{FF2B5EF4-FFF2-40B4-BE49-F238E27FC236}">
                <a16:creationId xmlns:a16="http://schemas.microsoft.com/office/drawing/2014/main" xmlns="" id="{CB6E06DE-D787-45D5-8F8B-1E15FB58C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175" y="239268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4" name="Rectangle 394">
            <a:extLst>
              <a:ext uri="{FF2B5EF4-FFF2-40B4-BE49-F238E27FC236}">
                <a16:creationId xmlns:a16="http://schemas.microsoft.com/office/drawing/2014/main" xmlns="" id="{8662FA2F-5FB1-4428-B6F6-51528A762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8083" y="1922696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71/*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5" name="Rectangle 395">
            <a:extLst>
              <a:ext uri="{FF2B5EF4-FFF2-40B4-BE49-F238E27FC236}">
                <a16:creationId xmlns:a16="http://schemas.microsoft.com/office/drawing/2014/main" xmlns="" id="{3E4A6E88-9666-4252-8031-77067BD6C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592" y="2361857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6" name="Rectangle 396">
            <a:extLst>
              <a:ext uri="{FF2B5EF4-FFF2-40B4-BE49-F238E27FC236}">
                <a16:creationId xmlns:a16="http://schemas.microsoft.com/office/drawing/2014/main" xmlns="" id="{A154B803-1066-466D-B01C-B4DAB8008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850" y="2965861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70/*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07" name="Rectangle 397">
            <a:extLst>
              <a:ext uri="{FF2B5EF4-FFF2-40B4-BE49-F238E27FC236}">
                <a16:creationId xmlns:a16="http://schemas.microsoft.com/office/drawing/2014/main" xmlns="" id="{7BE4F55E-DB57-45DF-B26E-9477B2105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643" y="3289570"/>
            <a:ext cx="31944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89/*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0" name="Rectangle 400">
            <a:extLst>
              <a:ext uri="{FF2B5EF4-FFF2-40B4-BE49-F238E27FC236}">
                <a16:creationId xmlns:a16="http://schemas.microsoft.com/office/drawing/2014/main" xmlns="" id="{C890AAE4-6746-4047-B773-5397D545F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9254" y="3935196"/>
            <a:ext cx="32142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95/*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1" name="Rectangle 401">
            <a:extLst>
              <a:ext uri="{FF2B5EF4-FFF2-40B4-BE49-F238E27FC236}">
                <a16:creationId xmlns:a16="http://schemas.microsoft.com/office/drawing/2014/main" xmlns="" id="{6E8441F4-A9DC-4E10-974E-11CF99AF5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0390" y="5005559"/>
            <a:ext cx="17936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2" name="Rectangle 402">
            <a:extLst>
              <a:ext uri="{FF2B5EF4-FFF2-40B4-BE49-F238E27FC236}">
                <a16:creationId xmlns:a16="http://schemas.microsoft.com/office/drawing/2014/main" xmlns="" id="{0415D49E-DA6D-4485-A841-44916628C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8478" y="7238729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55/0.54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3" name="Rectangle 403">
            <a:extLst>
              <a:ext uri="{FF2B5EF4-FFF2-40B4-BE49-F238E27FC236}">
                <a16:creationId xmlns:a16="http://schemas.microsoft.com/office/drawing/2014/main" xmlns="" id="{D9437FBA-03F6-48BF-8FF9-021D321A4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812" y="7194138"/>
            <a:ext cx="18435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4" name="Rectangle 404">
            <a:extLst>
              <a:ext uri="{FF2B5EF4-FFF2-40B4-BE49-F238E27FC236}">
                <a16:creationId xmlns:a16="http://schemas.microsoft.com/office/drawing/2014/main" xmlns="" id="{4BB6571A-0EA6-494B-90DB-8044969E1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449" y="702690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99/*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215" name="Rectangle 405">
            <a:extLst>
              <a:ext uri="{FF2B5EF4-FFF2-40B4-BE49-F238E27FC236}">
                <a16:creationId xmlns:a16="http://schemas.microsoft.com/office/drawing/2014/main" xmlns="" id="{49757C7A-D68F-45C4-87F8-DC65344A8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1122" y="7155679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8" name="Rectangle 407">
            <a:extLst>
              <a:ext uri="{FF2B5EF4-FFF2-40B4-BE49-F238E27FC236}">
                <a16:creationId xmlns:a16="http://schemas.microsoft.com/office/drawing/2014/main" xmlns="" id="{CC72E44E-4C23-4EC4-9372-AF5C7ED28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4146" y="7621894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25/0.97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9" name="Rectangle 408">
            <a:extLst>
              <a:ext uri="{FF2B5EF4-FFF2-40B4-BE49-F238E27FC236}">
                <a16:creationId xmlns:a16="http://schemas.microsoft.com/office/drawing/2014/main" xmlns="" id="{6D452987-262A-40F8-8A65-A508E6127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561" y="7988072"/>
            <a:ext cx="29950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37/0.97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0" name="Rectangle 409">
            <a:extLst>
              <a:ext uri="{FF2B5EF4-FFF2-40B4-BE49-F238E27FC236}">
                <a16:creationId xmlns:a16="http://schemas.microsoft.com/office/drawing/2014/main" xmlns="" id="{1A21D51B-61D2-42C2-B9EF-C6529EA22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3297" y="7709057"/>
            <a:ext cx="1667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97/*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327" name="Freeform 116">
            <a:extLst>
              <a:ext uri="{FF2B5EF4-FFF2-40B4-BE49-F238E27FC236}">
                <a16:creationId xmlns:a16="http://schemas.microsoft.com/office/drawing/2014/main" xmlns="" id="{BA306C22-B8E6-475C-BB08-3044C09B02CC}"/>
              </a:ext>
            </a:extLst>
          </p:cNvPr>
          <p:cNvSpPr>
            <a:spLocks/>
          </p:cNvSpPr>
          <p:nvPr/>
        </p:nvSpPr>
        <p:spPr bwMode="auto">
          <a:xfrm>
            <a:off x="2745461" y="2485177"/>
            <a:ext cx="178761" cy="600228"/>
          </a:xfrm>
          <a:custGeom>
            <a:avLst/>
            <a:gdLst>
              <a:gd name="T0" fmla="*/ 0 w 68"/>
              <a:gd name="T1" fmla="*/ 318 h 318"/>
              <a:gd name="T2" fmla="*/ 0 w 68"/>
              <a:gd name="T3" fmla="*/ 0 h 318"/>
              <a:gd name="T4" fmla="*/ 68 w 68"/>
              <a:gd name="T5" fmla="*/ 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" h="318">
                <a:moveTo>
                  <a:pt x="0" y="318"/>
                </a:moveTo>
                <a:lnTo>
                  <a:pt x="0" y="0"/>
                </a:lnTo>
                <a:lnTo>
                  <a:pt x="68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36" name="Freeform 125">
            <a:extLst>
              <a:ext uri="{FF2B5EF4-FFF2-40B4-BE49-F238E27FC236}">
                <a16:creationId xmlns:a16="http://schemas.microsoft.com/office/drawing/2014/main" xmlns="" id="{C9C1CB9F-E833-49C2-A3C0-0561CE40F227}"/>
              </a:ext>
            </a:extLst>
          </p:cNvPr>
          <p:cNvSpPr>
            <a:spLocks/>
          </p:cNvSpPr>
          <p:nvPr/>
        </p:nvSpPr>
        <p:spPr bwMode="auto">
          <a:xfrm>
            <a:off x="2690254" y="3108747"/>
            <a:ext cx="55206" cy="438341"/>
          </a:xfrm>
          <a:custGeom>
            <a:avLst/>
            <a:gdLst>
              <a:gd name="T0" fmla="*/ 0 w 21"/>
              <a:gd name="T1" fmla="*/ 281 h 281"/>
              <a:gd name="T2" fmla="*/ 0 w 21"/>
              <a:gd name="T3" fmla="*/ 0 h 281"/>
              <a:gd name="T4" fmla="*/ 21 w 21"/>
              <a:gd name="T5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" h="281">
                <a:moveTo>
                  <a:pt x="0" y="281"/>
                </a:moveTo>
                <a:lnTo>
                  <a:pt x="0" y="0"/>
                </a:lnTo>
                <a:lnTo>
                  <a:pt x="21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7" name="Freeform 227">
            <a:extLst>
              <a:ext uri="{FF2B5EF4-FFF2-40B4-BE49-F238E27FC236}">
                <a16:creationId xmlns:a16="http://schemas.microsoft.com/office/drawing/2014/main" xmlns="" id="{9691DF20-3340-4250-8518-FA572D0647D7}"/>
              </a:ext>
            </a:extLst>
          </p:cNvPr>
          <p:cNvSpPr>
            <a:spLocks/>
          </p:cNvSpPr>
          <p:nvPr/>
        </p:nvSpPr>
        <p:spPr bwMode="auto">
          <a:xfrm>
            <a:off x="2096137" y="5132560"/>
            <a:ext cx="449532" cy="1056715"/>
          </a:xfrm>
          <a:custGeom>
            <a:avLst/>
            <a:gdLst>
              <a:gd name="T0" fmla="*/ 0 w 171"/>
              <a:gd name="T1" fmla="*/ 0 h 437"/>
              <a:gd name="T2" fmla="*/ 0 w 171"/>
              <a:gd name="T3" fmla="*/ 437 h 437"/>
              <a:gd name="T4" fmla="*/ 171 w 171"/>
              <a:gd name="T5" fmla="*/ 437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1" h="437">
                <a:moveTo>
                  <a:pt x="0" y="0"/>
                </a:moveTo>
                <a:lnTo>
                  <a:pt x="0" y="437"/>
                </a:lnTo>
                <a:lnTo>
                  <a:pt x="171" y="437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38" name="Freeform 228">
            <a:extLst>
              <a:ext uri="{FF2B5EF4-FFF2-40B4-BE49-F238E27FC236}">
                <a16:creationId xmlns:a16="http://schemas.microsoft.com/office/drawing/2014/main" xmlns="" id="{3CD077F3-299D-4FDA-A9F0-29E3B7C326AD}"/>
              </a:ext>
            </a:extLst>
          </p:cNvPr>
          <p:cNvSpPr>
            <a:spLocks/>
          </p:cNvSpPr>
          <p:nvPr/>
        </p:nvSpPr>
        <p:spPr bwMode="auto">
          <a:xfrm>
            <a:off x="1591400" y="5143142"/>
            <a:ext cx="504736" cy="1146167"/>
          </a:xfrm>
          <a:custGeom>
            <a:avLst/>
            <a:gdLst>
              <a:gd name="T0" fmla="*/ 0 w 192"/>
              <a:gd name="T1" fmla="*/ 492 h 492"/>
              <a:gd name="T2" fmla="*/ 0 w 192"/>
              <a:gd name="T3" fmla="*/ 0 h 492"/>
              <a:gd name="T4" fmla="*/ 192 w 192"/>
              <a:gd name="T5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492">
                <a:moveTo>
                  <a:pt x="0" y="492"/>
                </a:moveTo>
                <a:lnTo>
                  <a:pt x="0" y="0"/>
                </a:lnTo>
                <a:lnTo>
                  <a:pt x="192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2" name="Freeform 252">
            <a:extLst>
              <a:ext uri="{FF2B5EF4-FFF2-40B4-BE49-F238E27FC236}">
                <a16:creationId xmlns:a16="http://schemas.microsoft.com/office/drawing/2014/main" xmlns="" id="{04C4A552-05FC-4EC8-8019-205558117036}"/>
              </a:ext>
            </a:extLst>
          </p:cNvPr>
          <p:cNvSpPr>
            <a:spLocks/>
          </p:cNvSpPr>
          <p:nvPr/>
        </p:nvSpPr>
        <p:spPr bwMode="auto">
          <a:xfrm>
            <a:off x="2837469" y="7433143"/>
            <a:ext cx="218194" cy="43414"/>
          </a:xfrm>
          <a:custGeom>
            <a:avLst/>
            <a:gdLst>
              <a:gd name="T0" fmla="*/ 0 w 83"/>
              <a:gd name="T1" fmla="*/ 23 h 23"/>
              <a:gd name="T2" fmla="*/ 0 w 83"/>
              <a:gd name="T3" fmla="*/ 0 h 23"/>
              <a:gd name="T4" fmla="*/ 83 w 83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3" h="23">
                <a:moveTo>
                  <a:pt x="0" y="23"/>
                </a:moveTo>
                <a:lnTo>
                  <a:pt x="0" y="0"/>
                </a:lnTo>
                <a:lnTo>
                  <a:pt x="83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4" name="Freeform 254">
            <a:extLst>
              <a:ext uri="{FF2B5EF4-FFF2-40B4-BE49-F238E27FC236}">
                <a16:creationId xmlns:a16="http://schemas.microsoft.com/office/drawing/2014/main" xmlns="" id="{18686E4A-940B-45D1-8B4D-219697269F1F}"/>
              </a:ext>
            </a:extLst>
          </p:cNvPr>
          <p:cNvSpPr>
            <a:spLocks/>
          </p:cNvSpPr>
          <p:nvPr/>
        </p:nvSpPr>
        <p:spPr bwMode="auto">
          <a:xfrm>
            <a:off x="2837469" y="7482218"/>
            <a:ext cx="226080" cy="43414"/>
          </a:xfrm>
          <a:custGeom>
            <a:avLst/>
            <a:gdLst>
              <a:gd name="T0" fmla="*/ 0 w 86"/>
              <a:gd name="T1" fmla="*/ 0 h 23"/>
              <a:gd name="T2" fmla="*/ 0 w 86"/>
              <a:gd name="T3" fmla="*/ 23 h 23"/>
              <a:gd name="T4" fmla="*/ 86 w 86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23">
                <a:moveTo>
                  <a:pt x="0" y="0"/>
                </a:moveTo>
                <a:lnTo>
                  <a:pt x="0" y="23"/>
                </a:lnTo>
                <a:lnTo>
                  <a:pt x="86" y="23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5" name="Freeform 255">
            <a:extLst>
              <a:ext uri="{FF2B5EF4-FFF2-40B4-BE49-F238E27FC236}">
                <a16:creationId xmlns:a16="http://schemas.microsoft.com/office/drawing/2014/main" xmlns="" id="{7AAE72ED-A365-4342-B453-3830985466AB}"/>
              </a:ext>
            </a:extLst>
          </p:cNvPr>
          <p:cNvSpPr>
            <a:spLocks/>
          </p:cNvSpPr>
          <p:nvPr/>
        </p:nvSpPr>
        <p:spPr bwMode="auto">
          <a:xfrm>
            <a:off x="2755975" y="7478444"/>
            <a:ext cx="81495" cy="66064"/>
          </a:xfrm>
          <a:custGeom>
            <a:avLst/>
            <a:gdLst>
              <a:gd name="T0" fmla="*/ 0 w 31"/>
              <a:gd name="T1" fmla="*/ 35 h 35"/>
              <a:gd name="T2" fmla="*/ 0 w 31"/>
              <a:gd name="T3" fmla="*/ 0 h 35"/>
              <a:gd name="T4" fmla="*/ 31 w 31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35">
                <a:moveTo>
                  <a:pt x="0" y="35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7" name="Freeform 257">
            <a:extLst>
              <a:ext uri="{FF2B5EF4-FFF2-40B4-BE49-F238E27FC236}">
                <a16:creationId xmlns:a16="http://schemas.microsoft.com/office/drawing/2014/main" xmlns="" id="{4C1AA935-1C1F-49A7-97FC-E5B566D66849}"/>
              </a:ext>
            </a:extLst>
          </p:cNvPr>
          <p:cNvSpPr>
            <a:spLocks/>
          </p:cNvSpPr>
          <p:nvPr/>
        </p:nvSpPr>
        <p:spPr bwMode="auto">
          <a:xfrm>
            <a:off x="2755974" y="7550169"/>
            <a:ext cx="99896" cy="66064"/>
          </a:xfrm>
          <a:custGeom>
            <a:avLst/>
            <a:gdLst>
              <a:gd name="T0" fmla="*/ 0 w 38"/>
              <a:gd name="T1" fmla="*/ 0 h 35"/>
              <a:gd name="T2" fmla="*/ 0 w 38"/>
              <a:gd name="T3" fmla="*/ 35 h 35"/>
              <a:gd name="T4" fmla="*/ 38 w 38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" h="35">
                <a:moveTo>
                  <a:pt x="0" y="0"/>
                </a:moveTo>
                <a:lnTo>
                  <a:pt x="0" y="35"/>
                </a:lnTo>
                <a:lnTo>
                  <a:pt x="38" y="35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68" name="Freeform 258">
            <a:extLst>
              <a:ext uri="{FF2B5EF4-FFF2-40B4-BE49-F238E27FC236}">
                <a16:creationId xmlns:a16="http://schemas.microsoft.com/office/drawing/2014/main" xmlns="" id="{1A421F64-505F-4226-A90C-1226D7FB78B3}"/>
              </a:ext>
            </a:extLst>
          </p:cNvPr>
          <p:cNvSpPr>
            <a:spLocks/>
          </p:cNvSpPr>
          <p:nvPr/>
        </p:nvSpPr>
        <p:spPr bwMode="auto">
          <a:xfrm>
            <a:off x="2692882" y="7548281"/>
            <a:ext cx="63092" cy="77389"/>
          </a:xfrm>
          <a:custGeom>
            <a:avLst/>
            <a:gdLst>
              <a:gd name="T0" fmla="*/ 0 w 24"/>
              <a:gd name="T1" fmla="*/ 41 h 41"/>
              <a:gd name="T2" fmla="*/ 0 w 24"/>
              <a:gd name="T3" fmla="*/ 0 h 41"/>
              <a:gd name="T4" fmla="*/ 24 w 24"/>
              <a:gd name="T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41">
                <a:moveTo>
                  <a:pt x="0" y="41"/>
                </a:moveTo>
                <a:lnTo>
                  <a:pt x="0" y="0"/>
                </a:lnTo>
                <a:lnTo>
                  <a:pt x="24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70" name="Freeform 260">
            <a:extLst>
              <a:ext uri="{FF2B5EF4-FFF2-40B4-BE49-F238E27FC236}">
                <a16:creationId xmlns:a16="http://schemas.microsoft.com/office/drawing/2014/main" xmlns="" id="{ECD1450F-9AC1-4AAF-A401-E6403838153A}"/>
              </a:ext>
            </a:extLst>
          </p:cNvPr>
          <p:cNvSpPr>
            <a:spLocks/>
          </p:cNvSpPr>
          <p:nvPr/>
        </p:nvSpPr>
        <p:spPr bwMode="auto">
          <a:xfrm>
            <a:off x="2692882" y="7629444"/>
            <a:ext cx="199792" cy="77389"/>
          </a:xfrm>
          <a:custGeom>
            <a:avLst/>
            <a:gdLst>
              <a:gd name="T0" fmla="*/ 0 w 76"/>
              <a:gd name="T1" fmla="*/ 0 h 41"/>
              <a:gd name="T2" fmla="*/ 0 w 76"/>
              <a:gd name="T3" fmla="*/ 41 h 41"/>
              <a:gd name="T4" fmla="*/ 76 w 76"/>
              <a:gd name="T5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" h="41">
                <a:moveTo>
                  <a:pt x="0" y="0"/>
                </a:moveTo>
                <a:lnTo>
                  <a:pt x="0" y="41"/>
                </a:lnTo>
                <a:lnTo>
                  <a:pt x="76" y="41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71" name="Freeform 261">
            <a:extLst>
              <a:ext uri="{FF2B5EF4-FFF2-40B4-BE49-F238E27FC236}">
                <a16:creationId xmlns:a16="http://schemas.microsoft.com/office/drawing/2014/main" xmlns="" id="{983FDFDF-136A-49E4-AB62-835E92177EBB}"/>
              </a:ext>
            </a:extLst>
          </p:cNvPr>
          <p:cNvSpPr>
            <a:spLocks/>
          </p:cNvSpPr>
          <p:nvPr/>
        </p:nvSpPr>
        <p:spPr bwMode="auto">
          <a:xfrm>
            <a:off x="2677110" y="7627556"/>
            <a:ext cx="15773" cy="83051"/>
          </a:xfrm>
          <a:custGeom>
            <a:avLst/>
            <a:gdLst>
              <a:gd name="T0" fmla="*/ 0 w 6"/>
              <a:gd name="T1" fmla="*/ 44 h 44"/>
              <a:gd name="T2" fmla="*/ 0 w 6"/>
              <a:gd name="T3" fmla="*/ 0 h 44"/>
              <a:gd name="T4" fmla="*/ 6 w 6"/>
              <a:gd name="T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44">
                <a:moveTo>
                  <a:pt x="0" y="44"/>
                </a:moveTo>
                <a:lnTo>
                  <a:pt x="0" y="0"/>
                </a:lnTo>
                <a:lnTo>
                  <a:pt x="6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73" name="Freeform 263">
            <a:extLst>
              <a:ext uri="{FF2B5EF4-FFF2-40B4-BE49-F238E27FC236}">
                <a16:creationId xmlns:a16="http://schemas.microsoft.com/office/drawing/2014/main" xmlns="" id="{2787943C-89A1-49AA-B66F-4A59C0EA923D}"/>
              </a:ext>
            </a:extLst>
          </p:cNvPr>
          <p:cNvSpPr>
            <a:spLocks/>
          </p:cNvSpPr>
          <p:nvPr/>
        </p:nvSpPr>
        <p:spPr bwMode="auto">
          <a:xfrm>
            <a:off x="2677109" y="7714382"/>
            <a:ext cx="97268" cy="84939"/>
          </a:xfrm>
          <a:custGeom>
            <a:avLst/>
            <a:gdLst>
              <a:gd name="T0" fmla="*/ 0 w 37"/>
              <a:gd name="T1" fmla="*/ 0 h 45"/>
              <a:gd name="T2" fmla="*/ 0 w 37"/>
              <a:gd name="T3" fmla="*/ 45 h 45"/>
              <a:gd name="T4" fmla="*/ 37 w 37"/>
              <a:gd name="T5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45">
                <a:moveTo>
                  <a:pt x="0" y="0"/>
                </a:moveTo>
                <a:lnTo>
                  <a:pt x="0" y="45"/>
                </a:lnTo>
                <a:lnTo>
                  <a:pt x="37" y="45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74" name="Freeform 264">
            <a:extLst>
              <a:ext uri="{FF2B5EF4-FFF2-40B4-BE49-F238E27FC236}">
                <a16:creationId xmlns:a16="http://schemas.microsoft.com/office/drawing/2014/main" xmlns="" id="{8CC7528C-25E4-449F-9627-B2C5AEB50551}"/>
              </a:ext>
            </a:extLst>
          </p:cNvPr>
          <p:cNvSpPr>
            <a:spLocks/>
          </p:cNvSpPr>
          <p:nvPr/>
        </p:nvSpPr>
        <p:spPr bwMode="auto">
          <a:xfrm>
            <a:off x="2369537" y="7712495"/>
            <a:ext cx="307575" cy="109475"/>
          </a:xfrm>
          <a:custGeom>
            <a:avLst/>
            <a:gdLst>
              <a:gd name="T0" fmla="*/ 0 w 117"/>
              <a:gd name="T1" fmla="*/ 58 h 58"/>
              <a:gd name="T2" fmla="*/ 0 w 117"/>
              <a:gd name="T3" fmla="*/ 0 h 58"/>
              <a:gd name="T4" fmla="*/ 117 w 117"/>
              <a:gd name="T5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7" h="58">
                <a:moveTo>
                  <a:pt x="0" y="58"/>
                </a:moveTo>
                <a:lnTo>
                  <a:pt x="0" y="0"/>
                </a:lnTo>
                <a:lnTo>
                  <a:pt x="117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76" name="Freeform 266">
            <a:extLst>
              <a:ext uri="{FF2B5EF4-FFF2-40B4-BE49-F238E27FC236}">
                <a16:creationId xmlns:a16="http://schemas.microsoft.com/office/drawing/2014/main" xmlns="" id="{6252E0F4-43E6-409B-9B84-E05742EE32DA}"/>
              </a:ext>
            </a:extLst>
          </p:cNvPr>
          <p:cNvSpPr>
            <a:spLocks/>
          </p:cNvSpPr>
          <p:nvPr/>
        </p:nvSpPr>
        <p:spPr bwMode="auto">
          <a:xfrm>
            <a:off x="2708655" y="7889921"/>
            <a:ext cx="347006" cy="43414"/>
          </a:xfrm>
          <a:custGeom>
            <a:avLst/>
            <a:gdLst>
              <a:gd name="T0" fmla="*/ 0 w 132"/>
              <a:gd name="T1" fmla="*/ 23 h 23"/>
              <a:gd name="T2" fmla="*/ 0 w 132"/>
              <a:gd name="T3" fmla="*/ 0 h 23"/>
              <a:gd name="T4" fmla="*/ 132 w 132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2" h="23">
                <a:moveTo>
                  <a:pt x="0" y="23"/>
                </a:moveTo>
                <a:lnTo>
                  <a:pt x="0" y="0"/>
                </a:lnTo>
                <a:lnTo>
                  <a:pt x="132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78" name="Freeform 268">
            <a:extLst>
              <a:ext uri="{FF2B5EF4-FFF2-40B4-BE49-F238E27FC236}">
                <a16:creationId xmlns:a16="http://schemas.microsoft.com/office/drawing/2014/main" xmlns="" id="{10F51D6C-8BB7-48A0-B1D8-49BCDE1459D0}"/>
              </a:ext>
            </a:extLst>
          </p:cNvPr>
          <p:cNvSpPr>
            <a:spLocks/>
          </p:cNvSpPr>
          <p:nvPr/>
        </p:nvSpPr>
        <p:spPr bwMode="auto">
          <a:xfrm>
            <a:off x="2708655" y="7938996"/>
            <a:ext cx="123556" cy="43414"/>
          </a:xfrm>
          <a:custGeom>
            <a:avLst/>
            <a:gdLst>
              <a:gd name="T0" fmla="*/ 0 w 47"/>
              <a:gd name="T1" fmla="*/ 0 h 23"/>
              <a:gd name="T2" fmla="*/ 0 w 47"/>
              <a:gd name="T3" fmla="*/ 23 h 23"/>
              <a:gd name="T4" fmla="*/ 47 w 47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23">
                <a:moveTo>
                  <a:pt x="0" y="0"/>
                </a:moveTo>
                <a:lnTo>
                  <a:pt x="0" y="23"/>
                </a:lnTo>
                <a:lnTo>
                  <a:pt x="47" y="23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79" name="Freeform 269">
            <a:extLst>
              <a:ext uri="{FF2B5EF4-FFF2-40B4-BE49-F238E27FC236}">
                <a16:creationId xmlns:a16="http://schemas.microsoft.com/office/drawing/2014/main" xmlns="" id="{EFDE4CE0-DC81-4CDD-8691-8993671B13A4}"/>
              </a:ext>
            </a:extLst>
          </p:cNvPr>
          <p:cNvSpPr>
            <a:spLocks/>
          </p:cNvSpPr>
          <p:nvPr/>
        </p:nvSpPr>
        <p:spPr bwMode="auto">
          <a:xfrm>
            <a:off x="2369537" y="7827633"/>
            <a:ext cx="339121" cy="107589"/>
          </a:xfrm>
          <a:custGeom>
            <a:avLst/>
            <a:gdLst>
              <a:gd name="T0" fmla="*/ 0 w 129"/>
              <a:gd name="T1" fmla="*/ 0 h 57"/>
              <a:gd name="T2" fmla="*/ 0 w 129"/>
              <a:gd name="T3" fmla="*/ 57 h 57"/>
              <a:gd name="T4" fmla="*/ 129 w 129"/>
              <a:gd name="T5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" h="57">
                <a:moveTo>
                  <a:pt x="0" y="0"/>
                </a:moveTo>
                <a:lnTo>
                  <a:pt x="0" y="57"/>
                </a:lnTo>
                <a:lnTo>
                  <a:pt x="129" y="57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80" name="Freeform 270">
            <a:extLst>
              <a:ext uri="{FF2B5EF4-FFF2-40B4-BE49-F238E27FC236}">
                <a16:creationId xmlns:a16="http://schemas.microsoft.com/office/drawing/2014/main" xmlns="" id="{D1A2B7A7-71EB-478E-A785-D99BEFB036CB}"/>
              </a:ext>
            </a:extLst>
          </p:cNvPr>
          <p:cNvSpPr>
            <a:spLocks/>
          </p:cNvSpPr>
          <p:nvPr/>
        </p:nvSpPr>
        <p:spPr bwMode="auto">
          <a:xfrm>
            <a:off x="2014642" y="7823858"/>
            <a:ext cx="354894" cy="145339"/>
          </a:xfrm>
          <a:custGeom>
            <a:avLst/>
            <a:gdLst>
              <a:gd name="T0" fmla="*/ 0 w 135"/>
              <a:gd name="T1" fmla="*/ 77 h 77"/>
              <a:gd name="T2" fmla="*/ 0 w 135"/>
              <a:gd name="T3" fmla="*/ 0 h 77"/>
              <a:gd name="T4" fmla="*/ 135 w 135"/>
              <a:gd name="T5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5" h="77">
                <a:moveTo>
                  <a:pt x="0" y="77"/>
                </a:moveTo>
                <a:lnTo>
                  <a:pt x="0" y="0"/>
                </a:lnTo>
                <a:lnTo>
                  <a:pt x="135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82" name="Freeform 272">
            <a:extLst>
              <a:ext uri="{FF2B5EF4-FFF2-40B4-BE49-F238E27FC236}">
                <a16:creationId xmlns:a16="http://schemas.microsoft.com/office/drawing/2014/main" xmlns="" id="{10004957-3013-402F-8B5E-E1E062F4ED47}"/>
              </a:ext>
            </a:extLst>
          </p:cNvPr>
          <p:cNvSpPr>
            <a:spLocks/>
          </p:cNvSpPr>
          <p:nvPr/>
        </p:nvSpPr>
        <p:spPr bwMode="auto">
          <a:xfrm>
            <a:off x="2203918" y="8073008"/>
            <a:ext cx="764992" cy="43414"/>
          </a:xfrm>
          <a:custGeom>
            <a:avLst/>
            <a:gdLst>
              <a:gd name="T0" fmla="*/ 0 w 291"/>
              <a:gd name="T1" fmla="*/ 23 h 23"/>
              <a:gd name="T2" fmla="*/ 0 w 291"/>
              <a:gd name="T3" fmla="*/ 0 h 23"/>
              <a:gd name="T4" fmla="*/ 291 w 291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1" h="23">
                <a:moveTo>
                  <a:pt x="0" y="23"/>
                </a:moveTo>
                <a:lnTo>
                  <a:pt x="0" y="0"/>
                </a:lnTo>
                <a:lnTo>
                  <a:pt x="291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84" name="Freeform 274">
            <a:extLst>
              <a:ext uri="{FF2B5EF4-FFF2-40B4-BE49-F238E27FC236}">
                <a16:creationId xmlns:a16="http://schemas.microsoft.com/office/drawing/2014/main" xmlns="" id="{0E597292-FB9C-4500-99D7-4A807CC417CD}"/>
              </a:ext>
            </a:extLst>
          </p:cNvPr>
          <p:cNvSpPr>
            <a:spLocks/>
          </p:cNvSpPr>
          <p:nvPr/>
        </p:nvSpPr>
        <p:spPr bwMode="auto">
          <a:xfrm>
            <a:off x="2203918" y="8122085"/>
            <a:ext cx="646694" cy="41525"/>
          </a:xfrm>
          <a:custGeom>
            <a:avLst/>
            <a:gdLst>
              <a:gd name="T0" fmla="*/ 0 w 246"/>
              <a:gd name="T1" fmla="*/ 0 h 22"/>
              <a:gd name="T2" fmla="*/ 0 w 246"/>
              <a:gd name="T3" fmla="*/ 22 h 22"/>
              <a:gd name="T4" fmla="*/ 246 w 246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6" h="22">
                <a:moveTo>
                  <a:pt x="0" y="0"/>
                </a:moveTo>
                <a:lnTo>
                  <a:pt x="0" y="22"/>
                </a:lnTo>
                <a:lnTo>
                  <a:pt x="246" y="22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85" name="Freeform 275">
            <a:extLst>
              <a:ext uri="{FF2B5EF4-FFF2-40B4-BE49-F238E27FC236}">
                <a16:creationId xmlns:a16="http://schemas.microsoft.com/office/drawing/2014/main" xmlns="" id="{3842A4E8-BE0A-477F-985A-0796DA4EDEA3}"/>
              </a:ext>
            </a:extLst>
          </p:cNvPr>
          <p:cNvSpPr>
            <a:spLocks/>
          </p:cNvSpPr>
          <p:nvPr/>
        </p:nvSpPr>
        <p:spPr bwMode="auto">
          <a:xfrm>
            <a:off x="2014642" y="7974859"/>
            <a:ext cx="189276" cy="143451"/>
          </a:xfrm>
          <a:custGeom>
            <a:avLst/>
            <a:gdLst>
              <a:gd name="T0" fmla="*/ 0 w 72"/>
              <a:gd name="T1" fmla="*/ 0 h 76"/>
              <a:gd name="T2" fmla="*/ 0 w 72"/>
              <a:gd name="T3" fmla="*/ 76 h 76"/>
              <a:gd name="T4" fmla="*/ 72 w 72"/>
              <a:gd name="T5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76">
                <a:moveTo>
                  <a:pt x="0" y="0"/>
                </a:moveTo>
                <a:lnTo>
                  <a:pt x="0" y="76"/>
                </a:lnTo>
                <a:lnTo>
                  <a:pt x="72" y="76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86" name="Freeform 276">
            <a:extLst>
              <a:ext uri="{FF2B5EF4-FFF2-40B4-BE49-F238E27FC236}">
                <a16:creationId xmlns:a16="http://schemas.microsoft.com/office/drawing/2014/main" xmlns="" id="{7BB81A55-5452-4E94-BDB3-B1360BE34C98}"/>
              </a:ext>
            </a:extLst>
          </p:cNvPr>
          <p:cNvSpPr>
            <a:spLocks/>
          </p:cNvSpPr>
          <p:nvPr/>
        </p:nvSpPr>
        <p:spPr bwMode="auto">
          <a:xfrm>
            <a:off x="1885830" y="7606794"/>
            <a:ext cx="128814" cy="364290"/>
          </a:xfrm>
          <a:custGeom>
            <a:avLst/>
            <a:gdLst>
              <a:gd name="T0" fmla="*/ 0 w 49"/>
              <a:gd name="T1" fmla="*/ 0 h 193"/>
              <a:gd name="T2" fmla="*/ 0 w 49"/>
              <a:gd name="T3" fmla="*/ 193 h 193"/>
              <a:gd name="T4" fmla="*/ 49 w 49"/>
              <a:gd name="T5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" h="193">
                <a:moveTo>
                  <a:pt x="0" y="0"/>
                </a:moveTo>
                <a:lnTo>
                  <a:pt x="0" y="193"/>
                </a:lnTo>
                <a:lnTo>
                  <a:pt x="49" y="193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87" name="Freeform 277">
            <a:extLst>
              <a:ext uri="{FF2B5EF4-FFF2-40B4-BE49-F238E27FC236}">
                <a16:creationId xmlns:a16="http://schemas.microsoft.com/office/drawing/2014/main" xmlns="" id="{F3DF3844-B9F7-4871-BFF4-1E551F1E343D}"/>
              </a:ext>
            </a:extLst>
          </p:cNvPr>
          <p:cNvSpPr>
            <a:spLocks/>
          </p:cNvSpPr>
          <p:nvPr/>
        </p:nvSpPr>
        <p:spPr bwMode="auto">
          <a:xfrm>
            <a:off x="1770162" y="7223629"/>
            <a:ext cx="115669" cy="381277"/>
          </a:xfrm>
          <a:custGeom>
            <a:avLst/>
            <a:gdLst>
              <a:gd name="T0" fmla="*/ 0 w 44"/>
              <a:gd name="T1" fmla="*/ 0 h 202"/>
              <a:gd name="T2" fmla="*/ 0 w 44"/>
              <a:gd name="T3" fmla="*/ 202 h 202"/>
              <a:gd name="T4" fmla="*/ 44 w 44"/>
              <a:gd name="T5" fmla="*/ 20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" h="202">
                <a:moveTo>
                  <a:pt x="0" y="0"/>
                </a:moveTo>
                <a:lnTo>
                  <a:pt x="0" y="202"/>
                </a:lnTo>
                <a:lnTo>
                  <a:pt x="44" y="202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88" name="Freeform 278">
            <a:extLst>
              <a:ext uri="{FF2B5EF4-FFF2-40B4-BE49-F238E27FC236}">
                <a16:creationId xmlns:a16="http://schemas.microsoft.com/office/drawing/2014/main" xmlns="" id="{C5EBFD38-BD74-42C0-91A4-87A8BCB8B5D2}"/>
              </a:ext>
            </a:extLst>
          </p:cNvPr>
          <p:cNvSpPr>
            <a:spLocks/>
          </p:cNvSpPr>
          <p:nvPr/>
        </p:nvSpPr>
        <p:spPr bwMode="auto">
          <a:xfrm>
            <a:off x="1591401" y="6294973"/>
            <a:ext cx="178761" cy="926769"/>
          </a:xfrm>
          <a:custGeom>
            <a:avLst/>
            <a:gdLst>
              <a:gd name="T0" fmla="*/ 0 w 68"/>
              <a:gd name="T1" fmla="*/ 0 h 491"/>
              <a:gd name="T2" fmla="*/ 0 w 68"/>
              <a:gd name="T3" fmla="*/ 491 h 491"/>
              <a:gd name="T4" fmla="*/ 68 w 68"/>
              <a:gd name="T5" fmla="*/ 491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" h="491">
                <a:moveTo>
                  <a:pt x="0" y="0"/>
                </a:moveTo>
                <a:lnTo>
                  <a:pt x="0" y="491"/>
                </a:lnTo>
                <a:lnTo>
                  <a:pt x="68" y="491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89" name="Freeform 279">
            <a:extLst>
              <a:ext uri="{FF2B5EF4-FFF2-40B4-BE49-F238E27FC236}">
                <a16:creationId xmlns:a16="http://schemas.microsoft.com/office/drawing/2014/main" xmlns="" id="{FC9E547E-6C65-4974-BA3C-0AA75CF29BA2}"/>
              </a:ext>
            </a:extLst>
          </p:cNvPr>
          <p:cNvSpPr>
            <a:spLocks/>
          </p:cNvSpPr>
          <p:nvPr/>
        </p:nvSpPr>
        <p:spPr bwMode="auto">
          <a:xfrm>
            <a:off x="1168158" y="6291199"/>
            <a:ext cx="423243" cy="1387322"/>
          </a:xfrm>
          <a:custGeom>
            <a:avLst/>
            <a:gdLst>
              <a:gd name="T0" fmla="*/ 0 w 161"/>
              <a:gd name="T1" fmla="*/ 735 h 735"/>
              <a:gd name="T2" fmla="*/ 0 w 161"/>
              <a:gd name="T3" fmla="*/ 0 h 735"/>
              <a:gd name="T4" fmla="*/ 161 w 161"/>
              <a:gd name="T5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1" h="735">
                <a:moveTo>
                  <a:pt x="0" y="735"/>
                </a:moveTo>
                <a:lnTo>
                  <a:pt x="0" y="0"/>
                </a:lnTo>
                <a:lnTo>
                  <a:pt x="161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91" name="Freeform 281">
            <a:extLst>
              <a:ext uri="{FF2B5EF4-FFF2-40B4-BE49-F238E27FC236}">
                <a16:creationId xmlns:a16="http://schemas.microsoft.com/office/drawing/2014/main" xmlns="" id="{211A1D38-7825-4C98-967B-11CEA8B08764}"/>
              </a:ext>
            </a:extLst>
          </p:cNvPr>
          <p:cNvSpPr>
            <a:spLocks/>
          </p:cNvSpPr>
          <p:nvPr/>
        </p:nvSpPr>
        <p:spPr bwMode="auto">
          <a:xfrm>
            <a:off x="2716543" y="8256098"/>
            <a:ext cx="139329" cy="43414"/>
          </a:xfrm>
          <a:custGeom>
            <a:avLst/>
            <a:gdLst>
              <a:gd name="T0" fmla="*/ 0 w 53"/>
              <a:gd name="T1" fmla="*/ 23 h 23"/>
              <a:gd name="T2" fmla="*/ 0 w 53"/>
              <a:gd name="T3" fmla="*/ 0 h 23"/>
              <a:gd name="T4" fmla="*/ 53 w 53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" h="23">
                <a:moveTo>
                  <a:pt x="0" y="23"/>
                </a:moveTo>
                <a:lnTo>
                  <a:pt x="0" y="0"/>
                </a:lnTo>
                <a:lnTo>
                  <a:pt x="53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93" name="Freeform 283">
            <a:extLst>
              <a:ext uri="{FF2B5EF4-FFF2-40B4-BE49-F238E27FC236}">
                <a16:creationId xmlns:a16="http://schemas.microsoft.com/office/drawing/2014/main" xmlns="" id="{3085530E-64D4-4E71-9A3C-28E7A0FB6F79}"/>
              </a:ext>
            </a:extLst>
          </p:cNvPr>
          <p:cNvSpPr>
            <a:spLocks/>
          </p:cNvSpPr>
          <p:nvPr/>
        </p:nvSpPr>
        <p:spPr bwMode="auto">
          <a:xfrm>
            <a:off x="2716543" y="8303285"/>
            <a:ext cx="42061" cy="43414"/>
          </a:xfrm>
          <a:custGeom>
            <a:avLst/>
            <a:gdLst>
              <a:gd name="T0" fmla="*/ 0 w 16"/>
              <a:gd name="T1" fmla="*/ 0 h 23"/>
              <a:gd name="T2" fmla="*/ 0 w 16"/>
              <a:gd name="T3" fmla="*/ 23 h 23"/>
              <a:gd name="T4" fmla="*/ 16 w 16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23">
                <a:moveTo>
                  <a:pt x="0" y="0"/>
                </a:moveTo>
                <a:lnTo>
                  <a:pt x="0" y="23"/>
                </a:lnTo>
                <a:lnTo>
                  <a:pt x="16" y="23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94" name="Freeform 284">
            <a:extLst>
              <a:ext uri="{FF2B5EF4-FFF2-40B4-BE49-F238E27FC236}">
                <a16:creationId xmlns:a16="http://schemas.microsoft.com/office/drawing/2014/main" xmlns="" id="{DA9F2483-B0C7-4B75-9A76-FAA6717DA890}"/>
              </a:ext>
            </a:extLst>
          </p:cNvPr>
          <p:cNvSpPr>
            <a:spLocks/>
          </p:cNvSpPr>
          <p:nvPr/>
        </p:nvSpPr>
        <p:spPr bwMode="auto">
          <a:xfrm>
            <a:off x="2606132" y="8301398"/>
            <a:ext cx="110411" cy="66064"/>
          </a:xfrm>
          <a:custGeom>
            <a:avLst/>
            <a:gdLst>
              <a:gd name="T0" fmla="*/ 0 w 42"/>
              <a:gd name="T1" fmla="*/ 35 h 35"/>
              <a:gd name="T2" fmla="*/ 0 w 42"/>
              <a:gd name="T3" fmla="*/ 0 h 35"/>
              <a:gd name="T4" fmla="*/ 42 w 42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35">
                <a:moveTo>
                  <a:pt x="0" y="35"/>
                </a:moveTo>
                <a:lnTo>
                  <a:pt x="0" y="0"/>
                </a:lnTo>
                <a:lnTo>
                  <a:pt x="42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96" name="Freeform 286">
            <a:extLst>
              <a:ext uri="{FF2B5EF4-FFF2-40B4-BE49-F238E27FC236}">
                <a16:creationId xmlns:a16="http://schemas.microsoft.com/office/drawing/2014/main" xmlns="" id="{91810A9D-00E5-42DF-9123-1E72904BA82E}"/>
              </a:ext>
            </a:extLst>
          </p:cNvPr>
          <p:cNvSpPr>
            <a:spLocks/>
          </p:cNvSpPr>
          <p:nvPr/>
        </p:nvSpPr>
        <p:spPr bwMode="auto">
          <a:xfrm>
            <a:off x="2606131" y="8373124"/>
            <a:ext cx="149844" cy="66064"/>
          </a:xfrm>
          <a:custGeom>
            <a:avLst/>
            <a:gdLst>
              <a:gd name="T0" fmla="*/ 0 w 57"/>
              <a:gd name="T1" fmla="*/ 0 h 35"/>
              <a:gd name="T2" fmla="*/ 0 w 57"/>
              <a:gd name="T3" fmla="*/ 35 h 35"/>
              <a:gd name="T4" fmla="*/ 57 w 57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" h="35">
                <a:moveTo>
                  <a:pt x="0" y="0"/>
                </a:moveTo>
                <a:lnTo>
                  <a:pt x="0" y="35"/>
                </a:lnTo>
                <a:lnTo>
                  <a:pt x="57" y="35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97" name="Freeform 287">
            <a:extLst>
              <a:ext uri="{FF2B5EF4-FFF2-40B4-BE49-F238E27FC236}">
                <a16:creationId xmlns:a16="http://schemas.microsoft.com/office/drawing/2014/main" xmlns="" id="{DA634648-FD23-491B-BCB9-6BDA61E6341C}"/>
              </a:ext>
            </a:extLst>
          </p:cNvPr>
          <p:cNvSpPr>
            <a:spLocks/>
          </p:cNvSpPr>
          <p:nvPr/>
        </p:nvSpPr>
        <p:spPr bwMode="auto">
          <a:xfrm>
            <a:off x="2556183" y="8369349"/>
            <a:ext cx="49949" cy="77389"/>
          </a:xfrm>
          <a:custGeom>
            <a:avLst/>
            <a:gdLst>
              <a:gd name="T0" fmla="*/ 0 w 19"/>
              <a:gd name="T1" fmla="*/ 41 h 41"/>
              <a:gd name="T2" fmla="*/ 0 w 19"/>
              <a:gd name="T3" fmla="*/ 0 h 41"/>
              <a:gd name="T4" fmla="*/ 19 w 19"/>
              <a:gd name="T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41">
                <a:moveTo>
                  <a:pt x="0" y="41"/>
                </a:move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99" name="Freeform 289">
            <a:extLst>
              <a:ext uri="{FF2B5EF4-FFF2-40B4-BE49-F238E27FC236}">
                <a16:creationId xmlns:a16="http://schemas.microsoft.com/office/drawing/2014/main" xmlns="" id="{047A413E-D8E2-4742-992C-72291086F622}"/>
              </a:ext>
            </a:extLst>
          </p:cNvPr>
          <p:cNvSpPr>
            <a:spLocks/>
          </p:cNvSpPr>
          <p:nvPr/>
        </p:nvSpPr>
        <p:spPr bwMode="auto">
          <a:xfrm>
            <a:off x="2556183" y="8452400"/>
            <a:ext cx="244483" cy="77389"/>
          </a:xfrm>
          <a:custGeom>
            <a:avLst/>
            <a:gdLst>
              <a:gd name="T0" fmla="*/ 0 w 93"/>
              <a:gd name="T1" fmla="*/ 0 h 41"/>
              <a:gd name="T2" fmla="*/ 0 w 93"/>
              <a:gd name="T3" fmla="*/ 41 h 41"/>
              <a:gd name="T4" fmla="*/ 93 w 93"/>
              <a:gd name="T5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3" h="41">
                <a:moveTo>
                  <a:pt x="0" y="0"/>
                </a:moveTo>
                <a:lnTo>
                  <a:pt x="0" y="41"/>
                </a:lnTo>
                <a:lnTo>
                  <a:pt x="93" y="41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00" name="Freeform 290">
            <a:extLst>
              <a:ext uri="{FF2B5EF4-FFF2-40B4-BE49-F238E27FC236}">
                <a16:creationId xmlns:a16="http://schemas.microsoft.com/office/drawing/2014/main" xmlns="" id="{A480805E-3AEB-436C-9BEE-1DDA0EF8CEC2}"/>
              </a:ext>
            </a:extLst>
          </p:cNvPr>
          <p:cNvSpPr>
            <a:spLocks/>
          </p:cNvSpPr>
          <p:nvPr/>
        </p:nvSpPr>
        <p:spPr bwMode="auto">
          <a:xfrm>
            <a:off x="2443144" y="8450512"/>
            <a:ext cx="113041" cy="139676"/>
          </a:xfrm>
          <a:custGeom>
            <a:avLst/>
            <a:gdLst>
              <a:gd name="T0" fmla="*/ 0 w 43"/>
              <a:gd name="T1" fmla="*/ 74 h 74"/>
              <a:gd name="T2" fmla="*/ 0 w 43"/>
              <a:gd name="T3" fmla="*/ 0 h 74"/>
              <a:gd name="T4" fmla="*/ 43 w 43"/>
              <a:gd name="T5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74">
                <a:moveTo>
                  <a:pt x="0" y="74"/>
                </a:moveTo>
                <a:lnTo>
                  <a:pt x="0" y="0"/>
                </a:lnTo>
                <a:lnTo>
                  <a:pt x="43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02" name="Freeform 292">
            <a:extLst>
              <a:ext uri="{FF2B5EF4-FFF2-40B4-BE49-F238E27FC236}">
                <a16:creationId xmlns:a16="http://schemas.microsoft.com/office/drawing/2014/main" xmlns="" id="{C199A182-3BC4-45FE-AE3C-DB0B468D06EB}"/>
              </a:ext>
            </a:extLst>
          </p:cNvPr>
          <p:cNvSpPr>
            <a:spLocks/>
          </p:cNvSpPr>
          <p:nvPr/>
        </p:nvSpPr>
        <p:spPr bwMode="auto">
          <a:xfrm>
            <a:off x="2798035" y="8620388"/>
            <a:ext cx="5258" cy="43414"/>
          </a:xfrm>
          <a:custGeom>
            <a:avLst/>
            <a:gdLst>
              <a:gd name="T0" fmla="*/ 0 w 2"/>
              <a:gd name="T1" fmla="*/ 23 h 23"/>
              <a:gd name="T2" fmla="*/ 0 w 2"/>
              <a:gd name="T3" fmla="*/ 0 h 23"/>
              <a:gd name="T4" fmla="*/ 2 w 2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3">
                <a:moveTo>
                  <a:pt x="0" y="23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04" name="Freeform 294">
            <a:extLst>
              <a:ext uri="{FF2B5EF4-FFF2-40B4-BE49-F238E27FC236}">
                <a16:creationId xmlns:a16="http://schemas.microsoft.com/office/drawing/2014/main" xmlns="" id="{7D695AB1-4204-428C-8E9A-9040CC4109F2}"/>
              </a:ext>
            </a:extLst>
          </p:cNvPr>
          <p:cNvSpPr>
            <a:spLocks/>
          </p:cNvSpPr>
          <p:nvPr/>
        </p:nvSpPr>
        <p:spPr bwMode="auto">
          <a:xfrm>
            <a:off x="2798035" y="8669463"/>
            <a:ext cx="0" cy="43414"/>
          </a:xfrm>
          <a:custGeom>
            <a:avLst/>
            <a:gdLst>
              <a:gd name="T0" fmla="*/ 0 h 23"/>
              <a:gd name="T1" fmla="*/ 23 h 23"/>
              <a:gd name="T2" fmla="*/ 23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0"/>
                </a:moveTo>
                <a:lnTo>
                  <a:pt x="0" y="23"/>
                </a:lnTo>
                <a:lnTo>
                  <a:pt x="0" y="23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05" name="Freeform 295">
            <a:extLst>
              <a:ext uri="{FF2B5EF4-FFF2-40B4-BE49-F238E27FC236}">
                <a16:creationId xmlns:a16="http://schemas.microsoft.com/office/drawing/2014/main" xmlns="" id="{43BEC2A3-4CFA-4E5E-88FF-AC22E7482DBB}"/>
              </a:ext>
            </a:extLst>
          </p:cNvPr>
          <p:cNvSpPr>
            <a:spLocks/>
          </p:cNvSpPr>
          <p:nvPr/>
        </p:nvSpPr>
        <p:spPr bwMode="auto">
          <a:xfrm>
            <a:off x="2734943" y="8667576"/>
            <a:ext cx="63092" cy="66064"/>
          </a:xfrm>
          <a:custGeom>
            <a:avLst/>
            <a:gdLst>
              <a:gd name="T0" fmla="*/ 0 w 24"/>
              <a:gd name="T1" fmla="*/ 35 h 35"/>
              <a:gd name="T2" fmla="*/ 0 w 24"/>
              <a:gd name="T3" fmla="*/ 0 h 35"/>
              <a:gd name="T4" fmla="*/ 24 w 24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35">
                <a:moveTo>
                  <a:pt x="0" y="35"/>
                </a:moveTo>
                <a:lnTo>
                  <a:pt x="0" y="0"/>
                </a:lnTo>
                <a:lnTo>
                  <a:pt x="24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07" name="Freeform 297">
            <a:extLst>
              <a:ext uri="{FF2B5EF4-FFF2-40B4-BE49-F238E27FC236}">
                <a16:creationId xmlns:a16="http://schemas.microsoft.com/office/drawing/2014/main" xmlns="" id="{D2FEBB25-3AB8-48DA-91FB-E0BB81546BF6}"/>
              </a:ext>
            </a:extLst>
          </p:cNvPr>
          <p:cNvSpPr>
            <a:spLocks/>
          </p:cNvSpPr>
          <p:nvPr/>
        </p:nvSpPr>
        <p:spPr bwMode="auto">
          <a:xfrm>
            <a:off x="2734944" y="8737413"/>
            <a:ext cx="70979" cy="66064"/>
          </a:xfrm>
          <a:custGeom>
            <a:avLst/>
            <a:gdLst>
              <a:gd name="T0" fmla="*/ 0 w 27"/>
              <a:gd name="T1" fmla="*/ 0 h 35"/>
              <a:gd name="T2" fmla="*/ 0 w 27"/>
              <a:gd name="T3" fmla="*/ 35 h 35"/>
              <a:gd name="T4" fmla="*/ 27 w 27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35">
                <a:moveTo>
                  <a:pt x="0" y="0"/>
                </a:moveTo>
                <a:lnTo>
                  <a:pt x="0" y="35"/>
                </a:lnTo>
                <a:lnTo>
                  <a:pt x="27" y="35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08" name="Freeform 298">
            <a:extLst>
              <a:ext uri="{FF2B5EF4-FFF2-40B4-BE49-F238E27FC236}">
                <a16:creationId xmlns:a16="http://schemas.microsoft.com/office/drawing/2014/main" xmlns="" id="{507DF0D3-096D-42E1-8C4A-5B21FE1A7074}"/>
              </a:ext>
            </a:extLst>
          </p:cNvPr>
          <p:cNvSpPr>
            <a:spLocks/>
          </p:cNvSpPr>
          <p:nvPr/>
        </p:nvSpPr>
        <p:spPr bwMode="auto">
          <a:xfrm>
            <a:off x="2443143" y="8593962"/>
            <a:ext cx="291802" cy="141564"/>
          </a:xfrm>
          <a:custGeom>
            <a:avLst/>
            <a:gdLst>
              <a:gd name="T0" fmla="*/ 0 w 111"/>
              <a:gd name="T1" fmla="*/ 0 h 75"/>
              <a:gd name="T2" fmla="*/ 0 w 111"/>
              <a:gd name="T3" fmla="*/ 75 h 75"/>
              <a:gd name="T4" fmla="*/ 111 w 111"/>
              <a:gd name="T5" fmla="*/ 7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" h="75">
                <a:moveTo>
                  <a:pt x="0" y="0"/>
                </a:moveTo>
                <a:lnTo>
                  <a:pt x="0" y="75"/>
                </a:lnTo>
                <a:lnTo>
                  <a:pt x="111" y="75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09" name="Freeform 299">
            <a:extLst>
              <a:ext uri="{FF2B5EF4-FFF2-40B4-BE49-F238E27FC236}">
                <a16:creationId xmlns:a16="http://schemas.microsoft.com/office/drawing/2014/main" xmlns="" id="{92768881-2893-42D2-A24D-105589C31D33}"/>
              </a:ext>
            </a:extLst>
          </p:cNvPr>
          <p:cNvSpPr>
            <a:spLocks/>
          </p:cNvSpPr>
          <p:nvPr/>
        </p:nvSpPr>
        <p:spPr bwMode="auto">
          <a:xfrm>
            <a:off x="2348505" y="8592076"/>
            <a:ext cx="94638" cy="149114"/>
          </a:xfrm>
          <a:custGeom>
            <a:avLst/>
            <a:gdLst>
              <a:gd name="T0" fmla="*/ 0 w 36"/>
              <a:gd name="T1" fmla="*/ 79 h 79"/>
              <a:gd name="T2" fmla="*/ 0 w 36"/>
              <a:gd name="T3" fmla="*/ 0 h 79"/>
              <a:gd name="T4" fmla="*/ 36 w 36"/>
              <a:gd name="T5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79">
                <a:moveTo>
                  <a:pt x="0" y="79"/>
                </a:moveTo>
                <a:lnTo>
                  <a:pt x="0" y="0"/>
                </a:lnTo>
                <a:lnTo>
                  <a:pt x="36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11" name="Freeform 301">
            <a:extLst>
              <a:ext uri="{FF2B5EF4-FFF2-40B4-BE49-F238E27FC236}">
                <a16:creationId xmlns:a16="http://schemas.microsoft.com/office/drawing/2014/main" xmlns="" id="{A724A717-FDE8-4E9D-8BF2-5BAB05D14F79}"/>
              </a:ext>
            </a:extLst>
          </p:cNvPr>
          <p:cNvSpPr>
            <a:spLocks/>
          </p:cNvSpPr>
          <p:nvPr/>
        </p:nvSpPr>
        <p:spPr bwMode="auto">
          <a:xfrm>
            <a:off x="2348506" y="8744964"/>
            <a:ext cx="333863" cy="151000"/>
          </a:xfrm>
          <a:custGeom>
            <a:avLst/>
            <a:gdLst>
              <a:gd name="T0" fmla="*/ 0 w 127"/>
              <a:gd name="T1" fmla="*/ 0 h 80"/>
              <a:gd name="T2" fmla="*/ 0 w 127"/>
              <a:gd name="T3" fmla="*/ 80 h 80"/>
              <a:gd name="T4" fmla="*/ 127 w 127"/>
              <a:gd name="T5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" h="80">
                <a:moveTo>
                  <a:pt x="0" y="0"/>
                </a:moveTo>
                <a:lnTo>
                  <a:pt x="0" y="80"/>
                </a:lnTo>
                <a:lnTo>
                  <a:pt x="127" y="8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12" name="Freeform 302">
            <a:extLst>
              <a:ext uri="{FF2B5EF4-FFF2-40B4-BE49-F238E27FC236}">
                <a16:creationId xmlns:a16="http://schemas.microsoft.com/office/drawing/2014/main" xmlns="" id="{0B65F68A-C9D6-4564-8AA5-9130C69654C4}"/>
              </a:ext>
            </a:extLst>
          </p:cNvPr>
          <p:cNvSpPr>
            <a:spLocks/>
          </p:cNvSpPr>
          <p:nvPr/>
        </p:nvSpPr>
        <p:spPr bwMode="auto">
          <a:xfrm>
            <a:off x="2180261" y="8743077"/>
            <a:ext cx="168245" cy="118914"/>
          </a:xfrm>
          <a:custGeom>
            <a:avLst/>
            <a:gdLst>
              <a:gd name="T0" fmla="*/ 0 w 64"/>
              <a:gd name="T1" fmla="*/ 63 h 63"/>
              <a:gd name="T2" fmla="*/ 0 w 64"/>
              <a:gd name="T3" fmla="*/ 0 h 63"/>
              <a:gd name="T4" fmla="*/ 64 w 64"/>
              <a:gd name="T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63">
                <a:moveTo>
                  <a:pt x="0" y="63"/>
                </a:moveTo>
                <a:lnTo>
                  <a:pt x="0" y="0"/>
                </a:lnTo>
                <a:lnTo>
                  <a:pt x="64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14" name="Freeform 304">
            <a:extLst>
              <a:ext uri="{FF2B5EF4-FFF2-40B4-BE49-F238E27FC236}">
                <a16:creationId xmlns:a16="http://schemas.microsoft.com/office/drawing/2014/main" xmlns="" id="{4DAB6FAB-FFCE-4566-8699-FA9132A7A8C2}"/>
              </a:ext>
            </a:extLst>
          </p:cNvPr>
          <p:cNvSpPr>
            <a:spLocks/>
          </p:cNvSpPr>
          <p:nvPr/>
        </p:nvSpPr>
        <p:spPr bwMode="auto">
          <a:xfrm>
            <a:off x="2180261" y="8867653"/>
            <a:ext cx="341749" cy="118914"/>
          </a:xfrm>
          <a:custGeom>
            <a:avLst/>
            <a:gdLst>
              <a:gd name="T0" fmla="*/ 0 w 130"/>
              <a:gd name="T1" fmla="*/ 0 h 63"/>
              <a:gd name="T2" fmla="*/ 0 w 130"/>
              <a:gd name="T3" fmla="*/ 63 h 63"/>
              <a:gd name="T4" fmla="*/ 130 w 130"/>
              <a:gd name="T5" fmla="*/ 6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0" h="63">
                <a:moveTo>
                  <a:pt x="0" y="0"/>
                </a:moveTo>
                <a:lnTo>
                  <a:pt x="0" y="63"/>
                </a:lnTo>
                <a:lnTo>
                  <a:pt x="130" y="63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15" name="Freeform 305">
            <a:extLst>
              <a:ext uri="{FF2B5EF4-FFF2-40B4-BE49-F238E27FC236}">
                <a16:creationId xmlns:a16="http://schemas.microsoft.com/office/drawing/2014/main" xmlns="" id="{DA23174A-2B89-4202-AF3A-683CFF11C929}"/>
              </a:ext>
            </a:extLst>
          </p:cNvPr>
          <p:cNvSpPr>
            <a:spLocks/>
          </p:cNvSpPr>
          <p:nvPr/>
        </p:nvSpPr>
        <p:spPr bwMode="auto">
          <a:xfrm>
            <a:off x="2093507" y="8865764"/>
            <a:ext cx="86752" cy="103814"/>
          </a:xfrm>
          <a:custGeom>
            <a:avLst/>
            <a:gdLst>
              <a:gd name="T0" fmla="*/ 0 w 33"/>
              <a:gd name="T1" fmla="*/ 55 h 55"/>
              <a:gd name="T2" fmla="*/ 0 w 33"/>
              <a:gd name="T3" fmla="*/ 0 h 55"/>
              <a:gd name="T4" fmla="*/ 33 w 33"/>
              <a:gd name="T5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" h="55">
                <a:moveTo>
                  <a:pt x="0" y="55"/>
                </a:moveTo>
                <a:lnTo>
                  <a:pt x="0" y="0"/>
                </a:lnTo>
                <a:lnTo>
                  <a:pt x="33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17" name="Freeform 307">
            <a:extLst>
              <a:ext uri="{FF2B5EF4-FFF2-40B4-BE49-F238E27FC236}">
                <a16:creationId xmlns:a16="http://schemas.microsoft.com/office/drawing/2014/main" xmlns="" id="{A9AEE5C7-E489-48B2-A5D5-C1CD3AF53EE1}"/>
              </a:ext>
            </a:extLst>
          </p:cNvPr>
          <p:cNvSpPr>
            <a:spLocks/>
          </p:cNvSpPr>
          <p:nvPr/>
        </p:nvSpPr>
        <p:spPr bwMode="auto">
          <a:xfrm>
            <a:off x="2093507" y="8973353"/>
            <a:ext cx="312832" cy="105701"/>
          </a:xfrm>
          <a:custGeom>
            <a:avLst/>
            <a:gdLst>
              <a:gd name="T0" fmla="*/ 0 w 119"/>
              <a:gd name="T1" fmla="*/ 0 h 56"/>
              <a:gd name="T2" fmla="*/ 0 w 119"/>
              <a:gd name="T3" fmla="*/ 56 h 56"/>
              <a:gd name="T4" fmla="*/ 119 w 119"/>
              <a:gd name="T5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9" h="56">
                <a:moveTo>
                  <a:pt x="0" y="0"/>
                </a:moveTo>
                <a:lnTo>
                  <a:pt x="0" y="56"/>
                </a:lnTo>
                <a:lnTo>
                  <a:pt x="119" y="56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18" name="Freeform 308">
            <a:extLst>
              <a:ext uri="{FF2B5EF4-FFF2-40B4-BE49-F238E27FC236}">
                <a16:creationId xmlns:a16="http://schemas.microsoft.com/office/drawing/2014/main" xmlns="" id="{FAD93D1A-DDE7-4BDA-8C61-182D27612299}"/>
              </a:ext>
            </a:extLst>
          </p:cNvPr>
          <p:cNvSpPr>
            <a:spLocks/>
          </p:cNvSpPr>
          <p:nvPr/>
        </p:nvSpPr>
        <p:spPr bwMode="auto">
          <a:xfrm>
            <a:off x="1938407" y="8971465"/>
            <a:ext cx="155102" cy="96264"/>
          </a:xfrm>
          <a:custGeom>
            <a:avLst/>
            <a:gdLst>
              <a:gd name="T0" fmla="*/ 0 w 59"/>
              <a:gd name="T1" fmla="*/ 51 h 51"/>
              <a:gd name="T2" fmla="*/ 0 w 59"/>
              <a:gd name="T3" fmla="*/ 0 h 51"/>
              <a:gd name="T4" fmla="*/ 59 w 59"/>
              <a:gd name="T5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" h="51">
                <a:moveTo>
                  <a:pt x="0" y="51"/>
                </a:moveTo>
                <a:lnTo>
                  <a:pt x="0" y="0"/>
                </a:lnTo>
                <a:lnTo>
                  <a:pt x="59" y="0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20" name="Freeform 310">
            <a:extLst>
              <a:ext uri="{FF2B5EF4-FFF2-40B4-BE49-F238E27FC236}">
                <a16:creationId xmlns:a16="http://schemas.microsoft.com/office/drawing/2014/main" xmlns="" id="{AE32E104-A5CA-447B-AA6C-178A055FF06F}"/>
              </a:ext>
            </a:extLst>
          </p:cNvPr>
          <p:cNvSpPr>
            <a:spLocks/>
          </p:cNvSpPr>
          <p:nvPr/>
        </p:nvSpPr>
        <p:spPr bwMode="auto">
          <a:xfrm>
            <a:off x="1938407" y="9073391"/>
            <a:ext cx="354894" cy="96264"/>
          </a:xfrm>
          <a:custGeom>
            <a:avLst/>
            <a:gdLst>
              <a:gd name="T0" fmla="*/ 0 w 135"/>
              <a:gd name="T1" fmla="*/ 0 h 51"/>
              <a:gd name="T2" fmla="*/ 0 w 135"/>
              <a:gd name="T3" fmla="*/ 51 h 51"/>
              <a:gd name="T4" fmla="*/ 135 w 135"/>
              <a:gd name="T5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5" h="51">
                <a:moveTo>
                  <a:pt x="0" y="0"/>
                </a:moveTo>
                <a:lnTo>
                  <a:pt x="0" y="51"/>
                </a:lnTo>
                <a:lnTo>
                  <a:pt x="135" y="51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21" name="Freeform 311">
            <a:extLst>
              <a:ext uri="{FF2B5EF4-FFF2-40B4-BE49-F238E27FC236}">
                <a16:creationId xmlns:a16="http://schemas.microsoft.com/office/drawing/2014/main" xmlns="" id="{96720F9B-A829-450D-9887-F92E12BCB7CB}"/>
              </a:ext>
            </a:extLst>
          </p:cNvPr>
          <p:cNvSpPr>
            <a:spLocks/>
          </p:cNvSpPr>
          <p:nvPr/>
        </p:nvSpPr>
        <p:spPr bwMode="auto">
          <a:xfrm>
            <a:off x="1168157" y="7684182"/>
            <a:ext cx="770250" cy="1385434"/>
          </a:xfrm>
          <a:custGeom>
            <a:avLst/>
            <a:gdLst>
              <a:gd name="T0" fmla="*/ 0 w 293"/>
              <a:gd name="T1" fmla="*/ 0 h 734"/>
              <a:gd name="T2" fmla="*/ 0 w 293"/>
              <a:gd name="T3" fmla="*/ 734 h 734"/>
              <a:gd name="T4" fmla="*/ 293 w 293"/>
              <a:gd name="T5" fmla="*/ 734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3" h="734">
                <a:moveTo>
                  <a:pt x="0" y="0"/>
                </a:moveTo>
                <a:lnTo>
                  <a:pt x="0" y="734"/>
                </a:lnTo>
                <a:lnTo>
                  <a:pt x="293" y="734"/>
                </a:lnTo>
              </a:path>
            </a:pathLst>
          </a:custGeom>
          <a:noFill/>
          <a:ln w="12700" cap="sq" cmpd="sng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700">
              <a:latin typeface="Helvetica"/>
              <a:cs typeface="Helvetica"/>
            </a:endParaRPr>
          </a:p>
        </p:txBody>
      </p:sp>
      <p:sp>
        <p:nvSpPr>
          <p:cNvPr id="133" name="Rectangle 323">
            <a:extLst>
              <a:ext uri="{FF2B5EF4-FFF2-40B4-BE49-F238E27FC236}">
                <a16:creationId xmlns:a16="http://schemas.microsoft.com/office/drawing/2014/main" xmlns="" id="{47DA4BF5-12C7-495E-9EB3-B6096BE61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0749" y="8573940"/>
            <a:ext cx="126986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34" name="Rectangle 324">
            <a:extLst>
              <a:ext uri="{FF2B5EF4-FFF2-40B4-BE49-F238E27FC236}">
                <a16:creationId xmlns:a16="http://schemas.microsoft.com/office/drawing/2014/main" xmlns="" id="{3A396DE7-E713-498F-8D3B-6A3374E0E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1940" y="8646680"/>
            <a:ext cx="13860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1" name="Rectangle 410">
            <a:extLst>
              <a:ext uri="{FF2B5EF4-FFF2-40B4-BE49-F238E27FC236}">
                <a16:creationId xmlns:a16="http://schemas.microsoft.com/office/drawing/2014/main" xmlns="" id="{D0E3CB14-DE2E-44A7-9122-D23B3A722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8546" y="7597695"/>
            <a:ext cx="16671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96/*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12" name="Line 411">
            <a:extLst>
              <a:ext uri="{FF2B5EF4-FFF2-40B4-BE49-F238E27FC236}">
                <a16:creationId xmlns:a16="http://schemas.microsoft.com/office/drawing/2014/main" xmlns="" id="{DA8F44C6-1BF5-43D7-AF61-D16EB879A67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2009" y="8292391"/>
            <a:ext cx="111125" cy="0"/>
          </a:xfrm>
          <a:prstGeom prst="line">
            <a:avLst/>
          </a:prstGeom>
          <a:noFill/>
          <a:ln w="12700" cap="sq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00">
              <a:latin typeface="Helvetica"/>
              <a:cs typeface="Helvetica"/>
            </a:endParaRPr>
          </a:p>
        </p:txBody>
      </p:sp>
      <p:sp>
        <p:nvSpPr>
          <p:cNvPr id="424" name="Rectangle 450">
            <a:extLst>
              <a:ext uri="{FF2B5EF4-FFF2-40B4-BE49-F238E27FC236}">
                <a16:creationId xmlns="" xmlns:a16="http://schemas.microsoft.com/office/drawing/2014/main" id="{4FF67CA9-1194-4868-BA3E-F8CD35F34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2600" y="8330344"/>
            <a:ext cx="124393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0.5 substitution site per site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6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40" y="7292445"/>
            <a:ext cx="100494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zh-CN" sz="1000" b="1" dirty="0" err="1" smtClean="0">
                <a:solidFill>
                  <a:srgbClr val="000000"/>
                </a:solidFill>
                <a:latin typeface="Helvetica"/>
                <a:cs typeface="Helvetica"/>
              </a:rPr>
              <a:t>Lentisphataceae</a:t>
            </a:r>
            <a:endParaRPr lang="en-US" altLang="en-US" sz="10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grpSp>
        <p:nvGrpSpPr>
          <p:cNvPr id="427" name="Group 426"/>
          <p:cNvGrpSpPr/>
          <p:nvPr/>
        </p:nvGrpSpPr>
        <p:grpSpPr>
          <a:xfrm>
            <a:off x="5539756" y="7336079"/>
            <a:ext cx="11522" cy="87591"/>
            <a:chOff x="3957590" y="679247"/>
            <a:chExt cx="36771" cy="160091"/>
          </a:xfrm>
        </p:grpSpPr>
        <p:sp>
          <p:nvSpPr>
            <p:cNvPr id="428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41963"/>
              <a:ext cx="158751" cy="35999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29" name="Straight Connector 428"/>
            <p:cNvCxnSpPr/>
            <p:nvPr/>
          </p:nvCxnSpPr>
          <p:spPr>
            <a:xfrm flipH="1" flipV="1">
              <a:off x="3957590" y="679247"/>
              <a:ext cx="35999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" name="Group 429"/>
          <p:cNvGrpSpPr/>
          <p:nvPr/>
        </p:nvGrpSpPr>
        <p:grpSpPr>
          <a:xfrm>
            <a:off x="5543976" y="3537836"/>
            <a:ext cx="7302" cy="729207"/>
            <a:chOff x="3957590" y="737276"/>
            <a:chExt cx="36771" cy="160091"/>
          </a:xfrm>
        </p:grpSpPr>
        <p:sp>
          <p:nvSpPr>
            <p:cNvPr id="431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432" name="Straight Connector 431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3" name="Rectangle 258">
            <a:extLst>
              <a:ext uri="{FF2B5EF4-FFF2-40B4-BE49-F238E27FC236}">
                <a16:creationId xmlns="" xmlns:a16="http://schemas.microsoft.com/office/drawing/2014/main" id="{15DC92CA-EF5D-47D1-BE15-486EC6047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40" y="3786312"/>
            <a:ext cx="72314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Chlamydia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34" name="Group 433"/>
          <p:cNvGrpSpPr/>
          <p:nvPr/>
        </p:nvGrpSpPr>
        <p:grpSpPr>
          <a:xfrm>
            <a:off x="5543976" y="4311053"/>
            <a:ext cx="7302" cy="547867"/>
            <a:chOff x="3957590" y="737276"/>
            <a:chExt cx="36771" cy="160091"/>
          </a:xfrm>
        </p:grpSpPr>
        <p:sp>
          <p:nvSpPr>
            <p:cNvPr id="435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436" name="Straight Connector 435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Rectangle 232">
            <a:extLst>
              <a:ext uri="{FF2B5EF4-FFF2-40B4-BE49-F238E27FC236}">
                <a16:creationId xmlns="" xmlns:a16="http://schemas.microsoft.com/office/drawing/2014/main" id="{4C85D594-A565-4709-80E7-D5B6EF6DB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896" y="4479407"/>
            <a:ext cx="119479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Verrucomicrobia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38" name="Group 437"/>
          <p:cNvGrpSpPr/>
          <p:nvPr/>
        </p:nvGrpSpPr>
        <p:grpSpPr>
          <a:xfrm>
            <a:off x="5717560" y="6754797"/>
            <a:ext cx="7302" cy="498060"/>
            <a:chOff x="3957590" y="737276"/>
            <a:chExt cx="36771" cy="160091"/>
          </a:xfrm>
        </p:grpSpPr>
        <p:sp>
          <p:nvSpPr>
            <p:cNvPr id="43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440" name="Straight Connector 43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1" name="Rectangle 278">
            <a:extLst>
              <a:ext uri="{FF2B5EF4-FFF2-40B4-BE49-F238E27FC236}">
                <a16:creationId xmlns="" xmlns:a16="http://schemas.microsoft.com/office/drawing/2014/main" id="{6833628C-1E24-48D3-8DB9-629D5FD1D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8302" y="6821910"/>
            <a:ext cx="7342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zh-CN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Plancto</a:t>
            </a:r>
            <a:r>
              <a:rPr kumimoji="0" lang="en-US" altLang="zh-CN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-</a:t>
            </a:r>
          </a:p>
          <a:p>
            <a:pPr lvl="0" defTabSz="914400"/>
            <a:r>
              <a:rPr kumimoji="0" lang="en-US" altLang="zh-CN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mycetes</a:t>
            </a:r>
            <a:endParaRPr lang="en-US" altLang="en-US" sz="10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cxnSp>
        <p:nvCxnSpPr>
          <p:cNvPr id="355" name="Straight Connector 354"/>
          <p:cNvCxnSpPr>
            <a:stCxn id="190" idx="3"/>
            <a:endCxn id="191" idx="2"/>
          </p:cNvCxnSpPr>
          <p:nvPr/>
        </p:nvCxnSpPr>
        <p:spPr>
          <a:xfrm>
            <a:off x="2971250" y="1083558"/>
            <a:ext cx="208156" cy="16945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2" name="Straight Connector 441"/>
          <p:cNvCxnSpPr/>
          <p:nvPr/>
        </p:nvCxnSpPr>
        <p:spPr>
          <a:xfrm>
            <a:off x="2866292" y="1582004"/>
            <a:ext cx="210428" cy="21434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3" name="Straight Connector 442"/>
          <p:cNvCxnSpPr>
            <a:stCxn id="198" idx="3"/>
          </p:cNvCxnSpPr>
          <p:nvPr/>
        </p:nvCxnSpPr>
        <p:spPr>
          <a:xfrm>
            <a:off x="2893645" y="1840234"/>
            <a:ext cx="217768" cy="102799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4" name="Straight Connector 443"/>
          <p:cNvCxnSpPr/>
          <p:nvPr/>
        </p:nvCxnSpPr>
        <p:spPr>
          <a:xfrm flipV="1">
            <a:off x="2852755" y="2161827"/>
            <a:ext cx="268571" cy="5951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5" name="Straight Connector 444"/>
          <p:cNvCxnSpPr>
            <a:endCxn id="283" idx="1"/>
          </p:cNvCxnSpPr>
          <p:nvPr/>
        </p:nvCxnSpPr>
        <p:spPr>
          <a:xfrm>
            <a:off x="2752706" y="2029958"/>
            <a:ext cx="323983" cy="28641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7" name="Straight Connector 446"/>
          <p:cNvCxnSpPr/>
          <p:nvPr/>
        </p:nvCxnSpPr>
        <p:spPr>
          <a:xfrm>
            <a:off x="2758900" y="1741368"/>
            <a:ext cx="281888" cy="9831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8" name="Straight Connector 447"/>
          <p:cNvCxnSpPr/>
          <p:nvPr/>
        </p:nvCxnSpPr>
        <p:spPr>
          <a:xfrm>
            <a:off x="2824568" y="1201773"/>
            <a:ext cx="281888" cy="9831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9" name="Straight Connector 448"/>
          <p:cNvCxnSpPr/>
          <p:nvPr/>
        </p:nvCxnSpPr>
        <p:spPr>
          <a:xfrm>
            <a:off x="2699481" y="652361"/>
            <a:ext cx="424571" cy="52607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" name="Rectangle 374">
            <a:extLst>
              <a:ext uri="{FF2B5EF4-FFF2-40B4-BE49-F238E27FC236}">
                <a16:creationId xmlns:a16="http://schemas.microsoft.com/office/drawing/2014/main" xmlns="" id="{5D9D7386-DADF-41A1-9083-370C0C2E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4914" y="455938"/>
            <a:ext cx="3847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1" name="Rectangle 374">
            <a:extLst>
              <a:ext uri="{FF2B5EF4-FFF2-40B4-BE49-F238E27FC236}">
                <a16:creationId xmlns:a16="http://schemas.microsoft.com/office/drawing/2014/main" xmlns="" id="{5D9D7386-DADF-41A1-9083-370C0C2E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5379" y="219209"/>
            <a:ext cx="1025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/*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2" name="Rectangle 374">
            <a:extLst>
              <a:ext uri="{FF2B5EF4-FFF2-40B4-BE49-F238E27FC236}">
                <a16:creationId xmlns:a16="http://schemas.microsoft.com/office/drawing/2014/main" xmlns="" id="{5D9D7386-DADF-41A1-9083-370C0C2E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7974" y="84068"/>
            <a:ext cx="23458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r-IN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*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/0.82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3" name="Rectangle 123">
            <a:extLst>
              <a:ext uri="{FF2B5EF4-FFF2-40B4-BE49-F238E27FC236}">
                <a16:creationId xmlns="" xmlns:a16="http://schemas.microsoft.com/office/drawing/2014/main" id="{984571F2-5343-4EDA-90B9-67A73D7FD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896" y="6410738"/>
            <a:ext cx="7835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Rhodophyta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57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39" y="2364916"/>
            <a:ext cx="8620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Charophyta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58" name="Group 457"/>
          <p:cNvGrpSpPr/>
          <p:nvPr/>
        </p:nvGrpSpPr>
        <p:grpSpPr>
          <a:xfrm>
            <a:off x="5541142" y="2388062"/>
            <a:ext cx="10136" cy="128243"/>
            <a:chOff x="3957590" y="737276"/>
            <a:chExt cx="36771" cy="160091"/>
          </a:xfrm>
        </p:grpSpPr>
        <p:sp>
          <p:nvSpPr>
            <p:cNvPr id="459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60" name="Straight Connector 459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1" name="Rectangle 166">
            <a:extLst>
              <a:ext uri="{FF2B5EF4-FFF2-40B4-BE49-F238E27FC236}">
                <a16:creationId xmlns="" xmlns:a16="http://schemas.microsoft.com/office/drawing/2014/main" id="{C673B5EB-7297-4CDF-A7C1-20FB05D5D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895" y="5902557"/>
            <a:ext cx="110570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Glaucophyta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62" name="Group 461"/>
          <p:cNvGrpSpPr/>
          <p:nvPr/>
        </p:nvGrpSpPr>
        <p:grpSpPr>
          <a:xfrm>
            <a:off x="5541142" y="5948122"/>
            <a:ext cx="10136" cy="87591"/>
            <a:chOff x="3957590" y="737276"/>
            <a:chExt cx="36771" cy="160091"/>
          </a:xfrm>
        </p:grpSpPr>
        <p:sp>
          <p:nvSpPr>
            <p:cNvPr id="463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64" name="Straight Connector 463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5" name="Group 464"/>
          <p:cNvGrpSpPr/>
          <p:nvPr/>
        </p:nvGrpSpPr>
        <p:grpSpPr>
          <a:xfrm>
            <a:off x="5541142" y="2564843"/>
            <a:ext cx="10136" cy="589279"/>
            <a:chOff x="3957590" y="737276"/>
            <a:chExt cx="36771" cy="160091"/>
          </a:xfrm>
        </p:grpSpPr>
        <p:sp>
          <p:nvSpPr>
            <p:cNvPr id="466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67" name="Straight Connector 466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8" name="Rectangle 138">
            <a:extLst>
              <a:ext uri="{FF2B5EF4-FFF2-40B4-BE49-F238E27FC236}">
                <a16:creationId xmlns="" xmlns:a16="http://schemas.microsoft.com/office/drawing/2014/main" id="{BCC3F81B-2008-4AE0-B86E-064F904F6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896" y="2744220"/>
            <a:ext cx="96475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Chlorophyta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73" name="Rectangle 105">
            <a:extLst>
              <a:ext uri="{FF2B5EF4-FFF2-40B4-BE49-F238E27FC236}">
                <a16:creationId xmlns="" xmlns:a16="http://schemas.microsoft.com/office/drawing/2014/main" id="{12562532-4A67-4D65-9532-7280868CE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896" y="3338336"/>
            <a:ext cx="103748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Cryptophyta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74" name="Group 473"/>
          <p:cNvGrpSpPr/>
          <p:nvPr/>
        </p:nvGrpSpPr>
        <p:grpSpPr>
          <a:xfrm>
            <a:off x="5541142" y="3182246"/>
            <a:ext cx="10136" cy="155175"/>
            <a:chOff x="3957590" y="737276"/>
            <a:chExt cx="36771" cy="160091"/>
          </a:xfrm>
        </p:grpSpPr>
        <p:sp>
          <p:nvSpPr>
            <p:cNvPr id="475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76" name="Straight Connector 475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7" name="Group 476"/>
          <p:cNvGrpSpPr/>
          <p:nvPr/>
        </p:nvGrpSpPr>
        <p:grpSpPr>
          <a:xfrm>
            <a:off x="5541606" y="6261059"/>
            <a:ext cx="9672" cy="382028"/>
            <a:chOff x="3695113" y="737276"/>
            <a:chExt cx="43529" cy="160093"/>
          </a:xfrm>
        </p:grpSpPr>
        <p:sp>
          <p:nvSpPr>
            <p:cNvPr id="478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41267" y="799993"/>
              <a:ext cx="158750" cy="36001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solidFill>
                  <a:srgbClr val="0000FF"/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479" name="Straight Connector 478"/>
            <p:cNvCxnSpPr/>
            <p:nvPr/>
          </p:nvCxnSpPr>
          <p:spPr>
            <a:xfrm flipH="1" flipV="1">
              <a:off x="3695113" y="737276"/>
              <a:ext cx="36001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0" name="Rectangle 97">
            <a:extLst>
              <a:ext uri="{FF2B5EF4-FFF2-40B4-BE49-F238E27FC236}">
                <a16:creationId xmlns="" xmlns:a16="http://schemas.microsoft.com/office/drawing/2014/main" id="{AF94077A-900F-4789-AC9B-66EA3FEC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896" y="3174124"/>
            <a:ext cx="98624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Heterokont</a:t>
            </a:r>
            <a:r>
              <a:rPr kumimoji="0" lang="en-US" altLang="zh-CN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s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2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440" y="1065494"/>
            <a:ext cx="74846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Land plants</a:t>
            </a:r>
            <a:endParaRPr kumimoji="0" lang="en-US" alt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83" name="Group 482"/>
          <p:cNvGrpSpPr/>
          <p:nvPr/>
        </p:nvGrpSpPr>
        <p:grpSpPr>
          <a:xfrm>
            <a:off x="5541142" y="3377427"/>
            <a:ext cx="10136" cy="79629"/>
            <a:chOff x="3957590" y="737276"/>
            <a:chExt cx="36771" cy="160091"/>
          </a:xfrm>
        </p:grpSpPr>
        <p:sp>
          <p:nvSpPr>
            <p:cNvPr id="484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85" name="Straight Connector 484"/>
            <p:cNvCxnSpPr/>
            <p:nvPr/>
          </p:nvCxnSpPr>
          <p:spPr>
            <a:xfrm flipH="1" flipV="1">
              <a:off x="3957590" y="737276"/>
              <a:ext cx="3600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332" y="2051486"/>
            <a:ext cx="9448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Moss &amp; Liverwort</a:t>
            </a:r>
            <a:endParaRPr kumimoji="0" lang="en-US" altLang="en-US" sz="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87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332" y="1665087"/>
            <a:ext cx="9448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Lycophyte</a:t>
            </a:r>
            <a:endParaRPr kumimoji="0" lang="en-US" altLang="en-US" sz="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4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332" y="232878"/>
            <a:ext cx="9448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Brassicaceae</a:t>
            </a:r>
            <a:endParaRPr kumimoji="0" lang="en-US" altLang="en-US" sz="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95" name="Rectangle 88">
            <a:extLst>
              <a:ext uri="{FF2B5EF4-FFF2-40B4-BE49-F238E27FC236}">
                <a16:creationId xmlns="" xmlns:a16="http://schemas.microsoft.com/office/drawing/2014/main" id="{DFBF9F75-7314-4EB8-B8BD-C1B2B36A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332" y="626165"/>
            <a:ext cx="9448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Helvetica"/>
                <a:cs typeface="Helvetica"/>
              </a:rPr>
              <a:t>Fabaceae</a:t>
            </a:r>
            <a:endParaRPr kumimoji="0" lang="en-US" altLang="en-US" sz="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/>
              <a:cs typeface="Helvetica"/>
            </a:endParaRPr>
          </a:p>
        </p:txBody>
      </p:sp>
      <p:grpSp>
        <p:nvGrpSpPr>
          <p:cNvPr id="496" name="Group 495"/>
          <p:cNvGrpSpPr/>
          <p:nvPr/>
        </p:nvGrpSpPr>
        <p:grpSpPr>
          <a:xfrm>
            <a:off x="5533698" y="112360"/>
            <a:ext cx="17580" cy="2219048"/>
            <a:chOff x="3943700" y="738617"/>
            <a:chExt cx="63776" cy="158750"/>
          </a:xfrm>
        </p:grpSpPr>
        <p:sp>
          <p:nvSpPr>
            <p:cNvPr id="497" name="Freeform 106">
              <a:extLst>
                <a:ext uri="{FF2B5EF4-FFF2-40B4-BE49-F238E27FC236}">
                  <a16:creationId xmlns="" xmlns:a16="http://schemas.microsoft.com/office/drawing/2014/main" id="{C0B795E2-4B93-40C5-997E-1B99237035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96986" y="799992"/>
              <a:ext cx="158750" cy="36000"/>
            </a:xfrm>
            <a:custGeom>
              <a:avLst/>
              <a:gdLst>
                <a:gd name="T0" fmla="*/ 0 w 100"/>
                <a:gd name="T1" fmla="*/ 0 h 34"/>
                <a:gd name="T2" fmla="*/ 0 w 100"/>
                <a:gd name="T3" fmla="*/ 34 h 34"/>
                <a:gd name="T4" fmla="*/ 100 w 10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34">
                  <a:moveTo>
                    <a:pt x="0" y="0"/>
                  </a:moveTo>
                  <a:lnTo>
                    <a:pt x="0" y="34"/>
                  </a:lnTo>
                  <a:lnTo>
                    <a:pt x="100" y="34"/>
                  </a:lnTo>
                </a:path>
              </a:pathLst>
            </a:custGeom>
            <a:noFill/>
            <a:ln w="6350" cap="sq" cmpd="sng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Helvetica"/>
                <a:cs typeface="Helvetica"/>
              </a:endParaRPr>
            </a:p>
          </p:txBody>
        </p:sp>
        <p:cxnSp>
          <p:nvCxnSpPr>
            <p:cNvPr id="498" name="Straight Connector 497"/>
            <p:cNvCxnSpPr/>
            <p:nvPr/>
          </p:nvCxnSpPr>
          <p:spPr>
            <a:xfrm flipH="1" flipV="1">
              <a:off x="3943700" y="738656"/>
              <a:ext cx="63776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3" name="Group 502"/>
          <p:cNvGrpSpPr/>
          <p:nvPr/>
        </p:nvGrpSpPr>
        <p:grpSpPr>
          <a:xfrm>
            <a:off x="152572" y="1219785"/>
            <a:ext cx="1840014" cy="7218303"/>
            <a:chOff x="152571" y="1125955"/>
            <a:chExt cx="1840014" cy="6663049"/>
          </a:xfrm>
        </p:grpSpPr>
        <p:sp>
          <p:nvSpPr>
            <p:cNvPr id="499" name="Rectangle 206">
              <a:extLst>
                <a:ext uri="{FF2B5EF4-FFF2-40B4-BE49-F238E27FC236}">
                  <a16:creationId xmlns="" xmlns:a16="http://schemas.microsoft.com/office/drawing/2014/main" id="{A42CD277-1417-4B83-BA33-7B4FF6135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92" y="3373443"/>
              <a:ext cx="977456" cy="19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9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90"/>
                  </a:solidFill>
                  <a:effectLst/>
                  <a:latin typeface="Helvetica"/>
                  <a:cs typeface="Helvetica"/>
                </a:rPr>
                <a:t>PVC group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00" name="Rectangle 206">
              <a:extLst>
                <a:ext uri="{FF2B5EF4-FFF2-40B4-BE49-F238E27FC236}">
                  <a16:creationId xmlns="" xmlns:a16="http://schemas.microsoft.com/office/drawing/2014/main" id="{A42CD277-1417-4B83-BA33-7B4FF6135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571" y="4606783"/>
              <a:ext cx="1295226" cy="397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660066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Helvetica"/>
                  <a:cs typeface="Helvetica"/>
                </a:rPr>
                <a:t>Cyano</a:t>
              </a:r>
              <a:r>
                <a:rPr lang="en-US" altLang="en-US" sz="1400" b="1" dirty="0" smtClean="0">
                  <a:solidFill>
                    <a:srgbClr val="660066"/>
                  </a:solidFill>
                  <a:latin typeface="Helvetica"/>
                  <a:cs typeface="Helvetica"/>
                </a:rPr>
                <a:t>bacteria</a:t>
              </a:r>
              <a:endPara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660066"/>
                </a:solidFill>
                <a:effectLst/>
                <a:latin typeface="Helvetica"/>
                <a:cs typeface="Helvetica"/>
              </a:endParaRPr>
            </a:p>
          </p:txBody>
        </p:sp>
        <p:sp>
          <p:nvSpPr>
            <p:cNvPr id="501" name="Rectangle 206">
              <a:extLst>
                <a:ext uri="{FF2B5EF4-FFF2-40B4-BE49-F238E27FC236}">
                  <a16:creationId xmlns="" xmlns:a16="http://schemas.microsoft.com/office/drawing/2014/main" id="{A42CD277-1417-4B83-BA33-7B4FF6135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220" y="1125955"/>
              <a:ext cx="1786365" cy="19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lang="en-US" altLang="en-US" sz="1400" b="1" dirty="0">
                  <a:solidFill>
                    <a:schemeClr val="accent6">
                      <a:lumMod val="50000"/>
                    </a:schemeClr>
                  </a:solidFill>
                  <a:latin typeface="Helvetica"/>
                  <a:cs typeface="Helvetica"/>
                </a:rPr>
                <a:t>Eukaryotes</a:t>
              </a:r>
            </a:p>
          </p:txBody>
        </p:sp>
        <p:sp>
          <p:nvSpPr>
            <p:cNvPr id="502" name="Rectangle 307">
              <a:extLst>
                <a:ext uri="{FF2B5EF4-FFF2-40B4-BE49-F238E27FC236}">
                  <a16:creationId xmlns="" xmlns:a16="http://schemas.microsoft.com/office/drawing/2014/main" id="{64C049CA-066C-4053-8F71-5E98B2736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344" y="7391262"/>
              <a:ext cx="1097246" cy="397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 </a:t>
              </a:r>
              <a:r>
                <a:rPr kumimoji="0" lang="en-US" altLang="zh-CN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Other-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Helvetica"/>
                  <a:cs typeface="Helvetica"/>
                </a:rPr>
                <a:t>eubacteria 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Helvetica"/>
              </a:endParaRPr>
            </a:p>
          </p:txBody>
        </p:sp>
      </p:grpSp>
      <p:sp>
        <p:nvSpPr>
          <p:cNvPr id="505" name="Rectangle 206">
            <a:extLst>
              <a:ext uri="{FF2B5EF4-FFF2-40B4-BE49-F238E27FC236}">
                <a16:creationId xmlns="" xmlns:a16="http://schemas.microsoft.com/office/drawing/2014/main" id="{A42CD277-1417-4B83-BA33-7B4FF613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29" y="6722768"/>
            <a:ext cx="97745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90"/>
                </a:solidFill>
                <a:effectLst/>
                <a:latin typeface="Helvetica"/>
                <a:cs typeface="Helvetica"/>
              </a:rPr>
              <a:t>PVC group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90"/>
              </a:solidFill>
              <a:effectLst/>
              <a:latin typeface="Helvetica"/>
              <a:cs typeface="Helvetica"/>
            </a:endParaRPr>
          </a:p>
        </p:txBody>
      </p:sp>
      <p:sp>
        <p:nvSpPr>
          <p:cNvPr id="423" name="TextBox 422"/>
          <p:cNvSpPr txBox="1"/>
          <p:nvPr/>
        </p:nvSpPr>
        <p:spPr>
          <a:xfrm>
            <a:off x="210828" y="9302186"/>
            <a:ext cx="672114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Helvetica"/>
                <a:cs typeface="Helvetica"/>
              </a:rPr>
              <a:t>Figure S7. </a:t>
            </a:r>
            <a:r>
              <a:rPr lang="en-US" sz="800" b="1" dirty="0">
                <a:latin typeface="Helvetica"/>
                <a:cs typeface="Helvetica"/>
              </a:rPr>
              <a:t>P</a:t>
            </a:r>
            <a:r>
              <a:rPr lang="en-US" sz="800" b="1" dirty="0" smtClean="0">
                <a:latin typeface="Helvetica"/>
                <a:cs typeface="Helvetica"/>
              </a:rPr>
              <a:t>hylogenetic tree of </a:t>
            </a:r>
            <a:r>
              <a:rPr lang="en-US" sz="800" b="1" dirty="0">
                <a:latin typeface="Helvetica"/>
                <a:cs typeface="Helvetica"/>
              </a:rPr>
              <a:t>H</a:t>
            </a:r>
            <a:r>
              <a:rPr lang="en-US" sz="800" b="1" dirty="0" smtClean="0">
                <a:latin typeface="Helvetica"/>
                <a:cs typeface="Helvetica"/>
              </a:rPr>
              <a:t>DS. </a:t>
            </a:r>
            <a:r>
              <a:rPr lang="en-US" sz="800" dirty="0" smtClean="0">
                <a:latin typeface="Helvetica"/>
                <a:cs typeface="Helvetica"/>
              </a:rPr>
              <a:t>Numbers </a:t>
            </a:r>
            <a:r>
              <a:rPr lang="en-US" sz="800" dirty="0">
                <a:latin typeface="Helvetica"/>
                <a:cs typeface="Helvetica"/>
              </a:rPr>
              <a:t>associated with branches are BS values values (</a:t>
            </a:r>
            <a:r>
              <a:rPr lang="en-US" altLang="zh-CN" sz="800" dirty="0">
                <a:latin typeface="Helvetica"/>
                <a:cs typeface="Helvetica"/>
              </a:rPr>
              <a:t>on the left</a:t>
            </a:r>
            <a:r>
              <a:rPr lang="en-US" altLang="zh-CN" sz="800" dirty="0" smtClean="0">
                <a:latin typeface="Helvetica"/>
                <a:cs typeface="Helvetica"/>
              </a:rPr>
              <a:t>)</a:t>
            </a:r>
            <a:r>
              <a:rPr lang="en-US" sz="800" dirty="0" smtClean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obtained by </a:t>
            </a:r>
            <a:r>
              <a:rPr lang="en-US" altLang="zh-CN" sz="800" dirty="0" err="1" smtClean="0">
                <a:latin typeface="Helvetica"/>
                <a:cs typeface="Helvetica"/>
              </a:rPr>
              <a:t>RAxML</a:t>
            </a:r>
            <a:r>
              <a:rPr lang="en-US" altLang="zh-CN" sz="800" dirty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and the PP values </a:t>
            </a:r>
            <a:r>
              <a:rPr lang="en-US" sz="800" dirty="0">
                <a:latin typeface="Helvetica"/>
                <a:cs typeface="Helvetica"/>
              </a:rPr>
              <a:t>(</a:t>
            </a:r>
            <a:r>
              <a:rPr lang="en-US" altLang="zh-CN" sz="800" dirty="0">
                <a:latin typeface="Helvetica"/>
                <a:cs typeface="Helvetica"/>
              </a:rPr>
              <a:t>on the </a:t>
            </a:r>
            <a:r>
              <a:rPr lang="zh-CN" altLang="zh-CN" sz="800" dirty="0">
                <a:latin typeface="Helvetica"/>
                <a:cs typeface="Helvetica"/>
              </a:rPr>
              <a:t>r</a:t>
            </a:r>
            <a:r>
              <a:rPr lang="en-US" altLang="zh-CN" sz="800" dirty="0" err="1">
                <a:latin typeface="Helvetica"/>
                <a:cs typeface="Helvetica"/>
              </a:rPr>
              <a:t>ight</a:t>
            </a:r>
            <a:r>
              <a:rPr lang="en-US" altLang="zh-CN" sz="800" dirty="0">
                <a:latin typeface="Helvetica"/>
                <a:cs typeface="Helvetica"/>
              </a:rPr>
              <a:t>)</a:t>
            </a:r>
            <a:r>
              <a:rPr lang="en-US" sz="800" dirty="0">
                <a:latin typeface="Helvetica"/>
                <a:cs typeface="Helvetica"/>
              </a:rPr>
              <a:t> </a:t>
            </a:r>
            <a:r>
              <a:rPr lang="en-US" altLang="zh-CN" sz="800" dirty="0" smtClean="0">
                <a:latin typeface="Helvetica"/>
                <a:cs typeface="Helvetica"/>
              </a:rPr>
              <a:t>obtain by </a:t>
            </a:r>
            <a:r>
              <a:rPr lang="en-US" altLang="zh-CN" sz="800" dirty="0" err="1" smtClean="0">
                <a:latin typeface="Helvetica"/>
                <a:cs typeface="Helvetica"/>
              </a:rPr>
              <a:t>MrBayes</a:t>
            </a:r>
            <a:r>
              <a:rPr lang="en-US" sz="800" dirty="0">
                <a:latin typeface="Helvetica"/>
                <a:cs typeface="Helvetica"/>
              </a:rPr>
              <a:t>. Taxa in different major groups are shaded in different colors. The star is the BS=100 or </a:t>
            </a:r>
            <a:r>
              <a:rPr lang="en-US" altLang="zh-CN" sz="800" dirty="0">
                <a:latin typeface="Helvetica"/>
                <a:cs typeface="Helvetica"/>
              </a:rPr>
              <a:t>PP</a:t>
            </a:r>
            <a:r>
              <a:rPr lang="en-US" sz="800" dirty="0">
                <a:latin typeface="Helvetica"/>
                <a:cs typeface="Helvetica"/>
              </a:rPr>
              <a:t>=1.0. </a:t>
            </a:r>
            <a:r>
              <a:rPr lang="en-US" altLang="zh-CN" sz="800" dirty="0" smtClean="0">
                <a:latin typeface="Helvetica"/>
                <a:cs typeface="Helvetica"/>
              </a:rPr>
              <a:t>The dash is the topology is different obtained by </a:t>
            </a:r>
            <a:r>
              <a:rPr lang="en-US" altLang="zh-CN" sz="800" dirty="0" err="1" smtClean="0">
                <a:latin typeface="Helvetica"/>
                <a:cs typeface="Helvetica"/>
              </a:rPr>
              <a:t>MrBayes</a:t>
            </a:r>
            <a:r>
              <a:rPr lang="en-US" altLang="zh-CN" sz="800" dirty="0" smtClean="0">
                <a:latin typeface="Helvetica"/>
                <a:cs typeface="Helvetica"/>
              </a:rPr>
              <a:t>. </a:t>
            </a:r>
            <a:r>
              <a:rPr lang="en-US" sz="800" dirty="0" smtClean="0">
                <a:latin typeface="Helvetica"/>
                <a:cs typeface="Helvetica"/>
              </a:rPr>
              <a:t>Pink</a:t>
            </a:r>
            <a:r>
              <a:rPr lang="en-US" sz="800" dirty="0">
                <a:latin typeface="Helvetica"/>
                <a:cs typeface="Helvetica"/>
              </a:rPr>
              <a:t>-filled circle indicates gene duplication. Dash means the topology is different between two methods</a:t>
            </a:r>
            <a:r>
              <a:rPr lang="en-US" sz="800" dirty="0" smtClean="0">
                <a:latin typeface="Helvetica"/>
                <a:cs typeface="Helvetica"/>
              </a:rPr>
              <a:t>.</a:t>
            </a:r>
            <a:endParaRPr lang="en-US" sz="800" dirty="0">
              <a:latin typeface="Helvetica"/>
              <a:cs typeface="Helvetica"/>
            </a:endParaRPr>
          </a:p>
        </p:txBody>
      </p:sp>
      <p:sp>
        <p:nvSpPr>
          <p:cNvPr id="504" name="Oval 503"/>
          <p:cNvSpPr/>
          <p:nvPr/>
        </p:nvSpPr>
        <p:spPr>
          <a:xfrm>
            <a:off x="3108766" y="682139"/>
            <a:ext cx="49923" cy="61606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512" name="Oval 511"/>
          <p:cNvSpPr/>
          <p:nvPr/>
        </p:nvSpPr>
        <p:spPr>
          <a:xfrm>
            <a:off x="3110273" y="1874536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513" name="Oval 512"/>
          <p:cNvSpPr/>
          <p:nvPr/>
        </p:nvSpPr>
        <p:spPr>
          <a:xfrm>
            <a:off x="3116134" y="2124303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sp>
        <p:nvSpPr>
          <p:cNvPr id="514" name="Oval 513"/>
          <p:cNvSpPr/>
          <p:nvPr/>
        </p:nvSpPr>
        <p:spPr>
          <a:xfrm>
            <a:off x="3082918" y="1940153"/>
            <a:ext cx="66447" cy="74544"/>
          </a:xfrm>
          <a:prstGeom prst="ellipse">
            <a:avLst/>
          </a:prstGeom>
          <a:solidFill>
            <a:srgbClr val="FF0080"/>
          </a:solidFill>
          <a:ln w="127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/>
              <a:cs typeface="Helvetica"/>
            </a:endParaRPr>
          </a:p>
        </p:txBody>
      </p:sp>
      <p:cxnSp>
        <p:nvCxnSpPr>
          <p:cNvPr id="515" name="Straight Connector 514"/>
          <p:cNvCxnSpPr/>
          <p:nvPr/>
        </p:nvCxnSpPr>
        <p:spPr>
          <a:xfrm>
            <a:off x="4686566" y="1867773"/>
            <a:ext cx="0" cy="467495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6" name="Straight Connector 515"/>
          <p:cNvCxnSpPr/>
          <p:nvPr/>
        </p:nvCxnSpPr>
        <p:spPr>
          <a:xfrm>
            <a:off x="4686566" y="651139"/>
            <a:ext cx="0" cy="148958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7" name="Straight Connector 516"/>
          <p:cNvCxnSpPr/>
          <p:nvPr/>
        </p:nvCxnSpPr>
        <p:spPr>
          <a:xfrm>
            <a:off x="4686566" y="125622"/>
            <a:ext cx="0" cy="467495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8" name="Straight Connector 517"/>
          <p:cNvCxnSpPr/>
          <p:nvPr/>
        </p:nvCxnSpPr>
        <p:spPr>
          <a:xfrm>
            <a:off x="4683647" y="1700243"/>
            <a:ext cx="0" cy="12310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1" name="Straight Connector 480"/>
          <p:cNvCxnSpPr>
            <a:stCxn id="452" idx="3"/>
          </p:cNvCxnSpPr>
          <p:nvPr/>
        </p:nvCxnSpPr>
        <p:spPr>
          <a:xfrm>
            <a:off x="2722563" y="137929"/>
            <a:ext cx="422038" cy="94837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8" name="Straight Connector 487"/>
          <p:cNvCxnSpPr>
            <a:stCxn id="182" idx="3"/>
          </p:cNvCxnSpPr>
          <p:nvPr/>
        </p:nvCxnSpPr>
        <p:spPr>
          <a:xfrm>
            <a:off x="2672712" y="739861"/>
            <a:ext cx="430251" cy="27287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9" name="Straight Connector 488"/>
          <p:cNvCxnSpPr/>
          <p:nvPr/>
        </p:nvCxnSpPr>
        <p:spPr>
          <a:xfrm flipV="1">
            <a:off x="2685602" y="836267"/>
            <a:ext cx="403212" cy="45114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0" name="Straight Connector 489"/>
          <p:cNvCxnSpPr/>
          <p:nvPr/>
        </p:nvCxnSpPr>
        <p:spPr>
          <a:xfrm>
            <a:off x="2388866" y="5382079"/>
            <a:ext cx="325385" cy="17383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1" name="Straight Connector 490"/>
          <p:cNvCxnSpPr>
            <a:stCxn id="145" idx="3"/>
          </p:cNvCxnSpPr>
          <p:nvPr/>
        </p:nvCxnSpPr>
        <p:spPr>
          <a:xfrm>
            <a:off x="2393038" y="5741931"/>
            <a:ext cx="296003" cy="161767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/>
          <p:cNvCxnSpPr/>
          <p:nvPr/>
        </p:nvCxnSpPr>
        <p:spPr>
          <a:xfrm flipV="1">
            <a:off x="2300061" y="6287012"/>
            <a:ext cx="363769" cy="45368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716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57208</TotalTime>
  <Words>7581</Words>
  <Application>Microsoft Macintosh PowerPoint</Application>
  <PresentationFormat>A4 Paper (210x297 mm)</PresentationFormat>
  <Paragraphs>1816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Jinzheng Wang</dc:creator>
  <cp:lastModifiedBy>zenglp Zeng</cp:lastModifiedBy>
  <cp:revision>579</cp:revision>
  <cp:lastPrinted>2019-05-14T23:10:48Z</cp:lastPrinted>
  <dcterms:created xsi:type="dcterms:W3CDTF">2017-05-01T21:54:39Z</dcterms:created>
  <dcterms:modified xsi:type="dcterms:W3CDTF">2020-10-30T18:00:17Z</dcterms:modified>
</cp:coreProperties>
</file>